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9" r:id="rId2"/>
    <p:sldId id="267" r:id="rId3"/>
    <p:sldId id="260" r:id="rId4"/>
    <p:sldId id="261" r:id="rId5"/>
    <p:sldId id="266" r:id="rId6"/>
    <p:sldId id="263" r:id="rId7"/>
    <p:sldId id="264" r:id="rId8"/>
    <p:sldId id="265" r:id="rId9"/>
    <p:sldId id="268" r:id="rId10"/>
    <p:sldId id="270" r:id="rId11"/>
    <p:sldId id="300" r:id="rId12"/>
    <p:sldId id="302" r:id="rId13"/>
    <p:sldId id="303" r:id="rId14"/>
    <p:sldId id="256" r:id="rId15"/>
    <p:sldId id="304" r:id="rId16"/>
    <p:sldId id="305" r:id="rId17"/>
    <p:sldId id="306" r:id="rId18"/>
    <p:sldId id="307" r:id="rId19"/>
    <p:sldId id="308" r:id="rId20"/>
    <p:sldId id="271" r:id="rId21"/>
    <p:sldId id="309" r:id="rId22"/>
  </p:sldIdLst>
  <p:sldSz cx="10799763" cy="5400675"/>
  <p:notesSz cx="6858000" cy="9144000"/>
  <p:custDataLst>
    <p:tags r:id="rId2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68" userDrawn="1">
          <p15:clr>
            <a:srgbClr val="A4A3A4"/>
          </p15:clr>
        </p15:guide>
        <p15:guide id="2" pos="6424" userDrawn="1">
          <p15:clr>
            <a:srgbClr val="A4A3A4"/>
          </p15:clr>
        </p15:guide>
        <p15:guide id="3" orient="horz" pos="504" userDrawn="1">
          <p15:clr>
            <a:srgbClr val="A4A3A4"/>
          </p15:clr>
        </p15:guide>
        <p15:guide id="4" orient="horz" pos="560" userDrawn="1">
          <p15:clr>
            <a:srgbClr val="A4A3A4"/>
          </p15:clr>
        </p15:guide>
        <p15:guide id="5" orient="horz" pos="3088" userDrawn="1">
          <p15:clr>
            <a:srgbClr val="A4A3A4"/>
          </p15:clr>
        </p15:guide>
        <p15:guide id="6" orient="horz" pos="30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B8B2"/>
    <a:srgbClr val="B19E95"/>
    <a:srgbClr val="4A3C36"/>
    <a:srgbClr val="956E64"/>
    <a:srgbClr val="FDE8B9"/>
    <a:srgbClr val="1C1616"/>
    <a:srgbClr val="2C2424"/>
    <a:srgbClr val="625050"/>
    <a:srgbClr val="C8A299"/>
    <a:srgbClr val="8562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3" autoAdjust="0"/>
    <p:restoredTop sz="94675" autoAdjust="0"/>
  </p:normalViewPr>
  <p:slideViewPr>
    <p:cSldViewPr snapToGrid="0" showGuides="1">
      <p:cViewPr varScale="1">
        <p:scale>
          <a:sx n="133" d="100"/>
          <a:sy n="133" d="100"/>
        </p:scale>
        <p:origin x="240" y="102"/>
      </p:cViewPr>
      <p:guideLst>
        <p:guide pos="368"/>
        <p:guide pos="6424"/>
        <p:guide orient="horz" pos="504"/>
        <p:guide orient="horz" pos="560"/>
        <p:guide orient="horz" pos="3088"/>
        <p:guide orient="horz" pos="30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1E9E4-2600-41AC-B1D9-F15CB44B3531}" type="datetimeFigureOut">
              <a:rPr lang="en-US" smtClean="0"/>
              <a:t>3/31/2020</a:t>
            </a:fld>
            <a:endParaRPr lang="en-US"/>
          </a:p>
        </p:txBody>
      </p:sp>
      <p:sp>
        <p:nvSpPr>
          <p:cNvPr id="4" name="幻灯片图像占位符 3"/>
          <p:cNvSpPr>
            <a:spLocks noGrp="1" noRot="1" noChangeAspect="1"/>
          </p:cNvSpPr>
          <p:nvPr>
            <p:ph type="sldImg" idx="2"/>
          </p:nvPr>
        </p:nvSpPr>
        <p:spPr>
          <a:xfrm>
            <a:off x="344488" y="1143000"/>
            <a:ext cx="61690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4AE184-28A8-4899-993F-12D8EC72993B}" type="slidenum">
              <a:rPr lang="en-US" smtClean="0"/>
              <a:t>‹#›</a:t>
            </a:fld>
            <a:endParaRPr lang="en-US"/>
          </a:p>
        </p:txBody>
      </p:sp>
    </p:spTree>
    <p:extLst>
      <p:ext uri="{BB962C8B-B14F-4D97-AF65-F5344CB8AC3E}">
        <p14:creationId xmlns:p14="http://schemas.microsoft.com/office/powerpoint/2010/main" val="1579758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A14AE184-28A8-4899-993F-12D8EC72993B}" type="slidenum">
              <a:rPr lang="en-US" smtClean="0"/>
              <a:t>7</a:t>
            </a:fld>
            <a:endParaRPr lang="en-US"/>
          </a:p>
        </p:txBody>
      </p:sp>
    </p:spTree>
    <p:extLst>
      <p:ext uri="{BB962C8B-B14F-4D97-AF65-F5344CB8AC3E}">
        <p14:creationId xmlns:p14="http://schemas.microsoft.com/office/powerpoint/2010/main" val="3362986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03A421C3-DF81-44C4-B37B-1A0D5F9BD9DF}" type="slidenum">
              <a:rPr lang="en-US" smtClean="0"/>
              <a:t>10</a:t>
            </a:fld>
            <a:endParaRPr lang="en-US"/>
          </a:p>
        </p:txBody>
      </p:sp>
    </p:spTree>
    <p:extLst>
      <p:ext uri="{BB962C8B-B14F-4D97-AF65-F5344CB8AC3E}">
        <p14:creationId xmlns:p14="http://schemas.microsoft.com/office/powerpoint/2010/main" val="470810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1143000"/>
            <a:ext cx="6172200" cy="3086100"/>
          </a:xfrm>
        </p:spPr>
      </p:sp>
      <p:sp>
        <p:nvSpPr>
          <p:cNvPr id="3" name="备注占位符 2"/>
          <p:cNvSpPr>
            <a:spLocks noGrp="1"/>
          </p:cNvSpPr>
          <p:nvPr>
            <p:ph type="body" idx="1"/>
          </p:nvPr>
        </p:nvSpPr>
        <p:spPr/>
        <p:txBody>
          <a:bodyPr/>
          <a:lstStyle/>
          <a:p>
            <a:r>
              <a:rPr lang="en-US" altLang="zh-CN" b="1" dirty="0"/>
              <a:t>C</a:t>
            </a:r>
            <a:r>
              <a:rPr lang="zh-CN" altLang="en-US" b="1" dirty="0"/>
              <a:t>套餐主题：</a:t>
            </a:r>
          </a:p>
          <a:p>
            <a:r>
              <a:rPr lang="zh-CN" altLang="en-US" dirty="0"/>
              <a:t>多项观点排版页</a:t>
            </a:r>
          </a:p>
          <a:p>
            <a:endParaRPr lang="en-US" altLang="zh-CN" b="1" dirty="0"/>
          </a:p>
          <a:p>
            <a:r>
              <a:rPr lang="zh-CN" altLang="en-US" b="1" dirty="0"/>
              <a:t>作业要求：</a:t>
            </a:r>
          </a:p>
          <a:p>
            <a:r>
              <a:rPr lang="zh-CN" altLang="en-US" dirty="0"/>
              <a:t>下载作业文件，根据要求，理解文案内容并完成 </a:t>
            </a:r>
            <a:r>
              <a:rPr lang="en-US" altLang="zh-CN" dirty="0"/>
              <a:t>PPT </a:t>
            </a:r>
            <a:r>
              <a:rPr lang="zh-CN" altLang="en-US" dirty="0"/>
              <a:t>设计；</a:t>
            </a:r>
          </a:p>
          <a:p>
            <a:r>
              <a:rPr lang="en-US" altLang="zh-CN" dirty="0"/>
              <a:t>【1】</a:t>
            </a:r>
            <a:r>
              <a:rPr lang="zh-CN" altLang="en-US" dirty="0"/>
              <a:t>项目背景：</a:t>
            </a:r>
          </a:p>
          <a:p>
            <a:r>
              <a:rPr lang="zh-CN" altLang="en-US" dirty="0"/>
              <a:t>甲方受邀参加一个大型的论坛会议，会场能够容纳超</a:t>
            </a:r>
            <a:r>
              <a:rPr lang="en-US" altLang="zh-CN" dirty="0"/>
              <a:t>500</a:t>
            </a:r>
            <a:r>
              <a:rPr lang="zh-CN" altLang="en-US" dirty="0"/>
              <a:t>人，甲方将针对「自媒体平台的技术化运营」发表主题演讲，阐述技术化运营给自媒体平台带来的便利性与可靠性。</a:t>
            </a:r>
          </a:p>
          <a:p>
            <a:r>
              <a:rPr lang="en-US" altLang="zh-CN" dirty="0"/>
              <a:t>【2】</a:t>
            </a:r>
            <a:r>
              <a:rPr lang="zh-CN" altLang="en-US" dirty="0"/>
              <a:t>页面比较：</a:t>
            </a:r>
            <a:r>
              <a:rPr lang="en-US" altLang="zh-CN" dirty="0"/>
              <a:t>3:1</a:t>
            </a:r>
            <a:r>
              <a:rPr lang="zh-CN" altLang="en-US" dirty="0"/>
              <a:t>；</a:t>
            </a:r>
          </a:p>
          <a:p>
            <a:r>
              <a:rPr lang="en-US" altLang="zh-CN" dirty="0"/>
              <a:t>【3】</a:t>
            </a:r>
            <a:r>
              <a:rPr lang="zh-CN" altLang="en-US" dirty="0"/>
              <a:t>风格：不限定，符合主题即可；</a:t>
            </a:r>
          </a:p>
          <a:p>
            <a:r>
              <a:rPr lang="en-US" altLang="zh-CN" dirty="0"/>
              <a:t>【4】</a:t>
            </a:r>
            <a:r>
              <a:rPr lang="zh-CN" altLang="en-US" dirty="0"/>
              <a:t>字体：不限定，符合主题即可；</a:t>
            </a:r>
          </a:p>
          <a:p>
            <a:r>
              <a:rPr lang="en-US" altLang="zh-CN" dirty="0"/>
              <a:t>【5】</a:t>
            </a:r>
            <a:r>
              <a:rPr lang="zh-CN" altLang="en-US" dirty="0"/>
              <a:t>配色：不限定，符合主题即可；</a:t>
            </a:r>
          </a:p>
          <a:p>
            <a:r>
              <a:rPr lang="en-US" altLang="zh-CN" dirty="0"/>
              <a:t>【6】</a:t>
            </a:r>
            <a:r>
              <a:rPr lang="zh-CN" altLang="en-US" dirty="0"/>
              <a:t>图片：不限定，可自行搜图；</a:t>
            </a:r>
          </a:p>
          <a:p>
            <a:endParaRPr lang="en-US" altLang="zh-CN" b="1" dirty="0"/>
          </a:p>
          <a:p>
            <a:r>
              <a:rPr lang="zh-CN" altLang="en-US" b="1" dirty="0"/>
              <a:t>温馨提醒：</a:t>
            </a:r>
          </a:p>
          <a:p>
            <a:r>
              <a:rPr lang="en-US" altLang="zh-CN" dirty="0"/>
              <a:t>【1】</a:t>
            </a:r>
            <a:r>
              <a:rPr lang="zh-CN" altLang="en-US" dirty="0"/>
              <a:t>一旦选定本张作业，意味着在未来的 </a:t>
            </a:r>
            <a:r>
              <a:rPr lang="en-US" altLang="zh-CN" dirty="0"/>
              <a:t>7 </a:t>
            </a:r>
            <a:r>
              <a:rPr lang="zh-CN" altLang="en-US" dirty="0"/>
              <a:t>天里，要在这版原稿基础上迭代出 </a:t>
            </a:r>
            <a:r>
              <a:rPr lang="en-US" altLang="zh-CN" dirty="0"/>
              <a:t>7 </a:t>
            </a:r>
            <a:r>
              <a:rPr lang="zh-CN" altLang="en-US" dirty="0"/>
              <a:t>版的内容设计，中途不能更换其他套餐的作业，请慎重选择！</a:t>
            </a:r>
          </a:p>
          <a:p>
            <a:r>
              <a:rPr lang="en-US" altLang="zh-CN" dirty="0"/>
              <a:t>【2】</a:t>
            </a:r>
            <a:r>
              <a:rPr lang="zh-CN" altLang="en-US" dirty="0"/>
              <a:t>如果你时间充裕可以挑战三款套餐的设计，请用你的作品来展示自己的专业性吧！</a:t>
            </a:r>
          </a:p>
          <a:p>
            <a:endParaRPr lang="zh-CN" altLang="en-US" dirty="0"/>
          </a:p>
        </p:txBody>
      </p:sp>
      <p:sp>
        <p:nvSpPr>
          <p:cNvPr id="4" name="灯片编号占位符 3"/>
          <p:cNvSpPr>
            <a:spLocks noGrp="1"/>
          </p:cNvSpPr>
          <p:nvPr>
            <p:ph type="sldNum" sz="quarter" idx="5"/>
          </p:nvPr>
        </p:nvSpPr>
        <p:spPr/>
        <p:txBody>
          <a:bodyPr/>
          <a:lstStyle/>
          <a:p>
            <a:fld id="{410649AC-5B3B-47D1-8E93-1D00F513A888}" type="slidenum">
              <a:rPr lang="zh-CN" altLang="en-US" smtClean="0"/>
              <a:t>11</a:t>
            </a:fld>
            <a:endParaRPr lang="zh-CN" altLang="en-US"/>
          </a:p>
        </p:txBody>
      </p:sp>
    </p:spTree>
    <p:extLst>
      <p:ext uri="{BB962C8B-B14F-4D97-AF65-F5344CB8AC3E}">
        <p14:creationId xmlns:p14="http://schemas.microsoft.com/office/powerpoint/2010/main" val="1750174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1143000"/>
            <a:ext cx="6172200" cy="3086100"/>
          </a:xfrm>
        </p:spPr>
      </p:sp>
      <p:sp>
        <p:nvSpPr>
          <p:cNvPr id="3" name="备注占位符 2"/>
          <p:cNvSpPr>
            <a:spLocks noGrp="1"/>
          </p:cNvSpPr>
          <p:nvPr>
            <p:ph type="body" idx="1"/>
          </p:nvPr>
        </p:nvSpPr>
        <p:spPr/>
        <p:txBody>
          <a:bodyPr/>
          <a:lstStyle/>
          <a:p>
            <a:r>
              <a:rPr lang="en-US" altLang="zh-CN" b="1" dirty="0"/>
              <a:t>C</a:t>
            </a:r>
            <a:r>
              <a:rPr lang="zh-CN" altLang="en-US" b="1" dirty="0"/>
              <a:t>套餐主题：</a:t>
            </a:r>
          </a:p>
          <a:p>
            <a:r>
              <a:rPr lang="zh-CN" altLang="en-US" dirty="0"/>
              <a:t>多项观点排版页</a:t>
            </a:r>
          </a:p>
          <a:p>
            <a:endParaRPr lang="en-US" altLang="zh-CN" b="1" dirty="0"/>
          </a:p>
          <a:p>
            <a:r>
              <a:rPr lang="zh-CN" altLang="en-US" b="1" dirty="0"/>
              <a:t>作业要求：</a:t>
            </a:r>
          </a:p>
          <a:p>
            <a:r>
              <a:rPr lang="zh-CN" altLang="en-US" dirty="0"/>
              <a:t>下载作业文件，根据要求，理解文案内容并完成 </a:t>
            </a:r>
            <a:r>
              <a:rPr lang="en-US" altLang="zh-CN" dirty="0"/>
              <a:t>PPT </a:t>
            </a:r>
            <a:r>
              <a:rPr lang="zh-CN" altLang="en-US" dirty="0"/>
              <a:t>设计；</a:t>
            </a:r>
          </a:p>
          <a:p>
            <a:r>
              <a:rPr lang="en-US" altLang="zh-CN" dirty="0"/>
              <a:t>【1】</a:t>
            </a:r>
            <a:r>
              <a:rPr lang="zh-CN" altLang="en-US" dirty="0"/>
              <a:t>项目背景：</a:t>
            </a:r>
          </a:p>
          <a:p>
            <a:r>
              <a:rPr lang="zh-CN" altLang="en-US" dirty="0"/>
              <a:t>甲方受邀参加一个大型的论坛会议，会场能够容纳超</a:t>
            </a:r>
            <a:r>
              <a:rPr lang="en-US" altLang="zh-CN" dirty="0"/>
              <a:t>500</a:t>
            </a:r>
            <a:r>
              <a:rPr lang="zh-CN" altLang="en-US" dirty="0"/>
              <a:t>人，甲方将针对「自媒体平台的技术化运营」发表主题演讲，阐述技术化运营给自媒体平台带来的便利性与可靠性。</a:t>
            </a:r>
          </a:p>
          <a:p>
            <a:r>
              <a:rPr lang="en-US" altLang="zh-CN" dirty="0"/>
              <a:t>【2】</a:t>
            </a:r>
            <a:r>
              <a:rPr lang="zh-CN" altLang="en-US" dirty="0"/>
              <a:t>页面比较：</a:t>
            </a:r>
            <a:r>
              <a:rPr lang="en-US" altLang="zh-CN" dirty="0"/>
              <a:t>3:1</a:t>
            </a:r>
            <a:r>
              <a:rPr lang="zh-CN" altLang="en-US" dirty="0"/>
              <a:t>；</a:t>
            </a:r>
          </a:p>
          <a:p>
            <a:r>
              <a:rPr lang="en-US" altLang="zh-CN" dirty="0"/>
              <a:t>【3】</a:t>
            </a:r>
            <a:r>
              <a:rPr lang="zh-CN" altLang="en-US" dirty="0"/>
              <a:t>风格：不限定，符合主题即可；</a:t>
            </a:r>
          </a:p>
          <a:p>
            <a:r>
              <a:rPr lang="en-US" altLang="zh-CN" dirty="0"/>
              <a:t>【4】</a:t>
            </a:r>
            <a:r>
              <a:rPr lang="zh-CN" altLang="en-US" dirty="0"/>
              <a:t>字体：不限定，符合主题即可；</a:t>
            </a:r>
          </a:p>
          <a:p>
            <a:r>
              <a:rPr lang="en-US" altLang="zh-CN" dirty="0"/>
              <a:t>【5】</a:t>
            </a:r>
            <a:r>
              <a:rPr lang="zh-CN" altLang="en-US" dirty="0"/>
              <a:t>配色：不限定，符合主题即可；</a:t>
            </a:r>
          </a:p>
          <a:p>
            <a:r>
              <a:rPr lang="en-US" altLang="zh-CN" dirty="0"/>
              <a:t>【6】</a:t>
            </a:r>
            <a:r>
              <a:rPr lang="zh-CN" altLang="en-US" dirty="0"/>
              <a:t>图片：不限定，可自行搜图；</a:t>
            </a:r>
          </a:p>
          <a:p>
            <a:endParaRPr lang="en-US" altLang="zh-CN" b="1" dirty="0"/>
          </a:p>
          <a:p>
            <a:r>
              <a:rPr lang="zh-CN" altLang="en-US" b="1" dirty="0"/>
              <a:t>温馨提醒：</a:t>
            </a:r>
          </a:p>
          <a:p>
            <a:r>
              <a:rPr lang="en-US" altLang="zh-CN" dirty="0"/>
              <a:t>【1】</a:t>
            </a:r>
            <a:r>
              <a:rPr lang="zh-CN" altLang="en-US" dirty="0"/>
              <a:t>一旦选定本张作业，意味着在未来的 </a:t>
            </a:r>
            <a:r>
              <a:rPr lang="en-US" altLang="zh-CN" dirty="0"/>
              <a:t>7 </a:t>
            </a:r>
            <a:r>
              <a:rPr lang="zh-CN" altLang="en-US" dirty="0"/>
              <a:t>天里，要在这版原稿基础上迭代出 </a:t>
            </a:r>
            <a:r>
              <a:rPr lang="en-US" altLang="zh-CN" dirty="0"/>
              <a:t>7 </a:t>
            </a:r>
            <a:r>
              <a:rPr lang="zh-CN" altLang="en-US" dirty="0"/>
              <a:t>版的内容设计，中途不能更换其他套餐的作业，请慎重选择！</a:t>
            </a:r>
          </a:p>
          <a:p>
            <a:r>
              <a:rPr lang="en-US" altLang="zh-CN" dirty="0"/>
              <a:t>【2】</a:t>
            </a:r>
            <a:r>
              <a:rPr lang="zh-CN" altLang="en-US" dirty="0"/>
              <a:t>如果你时间充裕可以挑战三款套餐的设计，请用你的作品来展示自己的专业性吧！</a:t>
            </a:r>
          </a:p>
          <a:p>
            <a:endParaRPr lang="zh-CN" altLang="en-US" dirty="0"/>
          </a:p>
        </p:txBody>
      </p:sp>
      <p:sp>
        <p:nvSpPr>
          <p:cNvPr id="4" name="灯片编号占位符 3"/>
          <p:cNvSpPr>
            <a:spLocks noGrp="1"/>
          </p:cNvSpPr>
          <p:nvPr>
            <p:ph type="sldNum" sz="quarter" idx="5"/>
          </p:nvPr>
        </p:nvSpPr>
        <p:spPr/>
        <p:txBody>
          <a:bodyPr/>
          <a:lstStyle/>
          <a:p>
            <a:fld id="{410649AC-5B3B-47D1-8E93-1D00F513A888}" type="slidenum">
              <a:rPr lang="zh-CN" altLang="en-US" smtClean="0"/>
              <a:t>12</a:t>
            </a:fld>
            <a:endParaRPr lang="zh-CN" altLang="en-US"/>
          </a:p>
        </p:txBody>
      </p:sp>
    </p:spTree>
    <p:extLst>
      <p:ext uri="{BB962C8B-B14F-4D97-AF65-F5344CB8AC3E}">
        <p14:creationId xmlns:p14="http://schemas.microsoft.com/office/powerpoint/2010/main" val="556070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67F8DDBC-DE81-4E90-AC27-FA53E4DBE083}"/>
              </a:ext>
            </a:extLst>
          </p:cNvPr>
          <p:cNvSpPr/>
          <p:nvPr userDrawn="1"/>
        </p:nvSpPr>
        <p:spPr>
          <a:xfrm>
            <a:off x="0" y="0"/>
            <a:ext cx="10799763" cy="5400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9101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2484" y="5005626"/>
            <a:ext cx="2429947" cy="287536"/>
          </a:xfrm>
          <a:prstGeom prst="rect">
            <a:avLst/>
          </a:prstGeom>
        </p:spPr>
        <p:txBody>
          <a:bodyPr/>
          <a:lstStyle/>
          <a:p>
            <a:fld id="{22FEB212-CF89-44C3-BC32-38E20DC8B1FD}" type="datetimeFigureOut">
              <a:rPr lang="en-US" smtClean="0"/>
              <a:t>3/31/2020</a:t>
            </a:fld>
            <a:endParaRPr lang="en-US"/>
          </a:p>
        </p:txBody>
      </p:sp>
      <p:sp>
        <p:nvSpPr>
          <p:cNvPr id="3" name="Footer Placeholder 2"/>
          <p:cNvSpPr>
            <a:spLocks noGrp="1"/>
          </p:cNvSpPr>
          <p:nvPr>
            <p:ph type="ftr" sz="quarter" idx="11"/>
          </p:nvPr>
        </p:nvSpPr>
        <p:spPr>
          <a:xfrm>
            <a:off x="3577422" y="5005626"/>
            <a:ext cx="3644920" cy="287536"/>
          </a:xfrm>
          <a:prstGeom prst="rect">
            <a:avLst/>
          </a:prstGeom>
        </p:spPr>
        <p:txBody>
          <a:bodyPr/>
          <a:lstStyle/>
          <a:p>
            <a:endParaRPr lang="en-US"/>
          </a:p>
        </p:txBody>
      </p:sp>
      <p:sp>
        <p:nvSpPr>
          <p:cNvPr id="4" name="Slide Number Placeholder 3"/>
          <p:cNvSpPr>
            <a:spLocks noGrp="1"/>
          </p:cNvSpPr>
          <p:nvPr>
            <p:ph type="sldNum" sz="quarter" idx="12"/>
          </p:nvPr>
        </p:nvSpPr>
        <p:spPr>
          <a:xfrm>
            <a:off x="7627332" y="5005626"/>
            <a:ext cx="2429947" cy="287536"/>
          </a:xfrm>
          <a:prstGeom prst="rect">
            <a:avLst/>
          </a:prstGeom>
        </p:spPr>
        <p:txBody>
          <a:bodyPr/>
          <a:lstStyle/>
          <a:p>
            <a:fld id="{429B03F4-2E9F-43E0-BEFD-D4C83D94CEF0}" type="slidenum">
              <a:rPr lang="en-US" smtClean="0"/>
              <a:t>‹#›</a:t>
            </a:fld>
            <a:endParaRPr lang="en-US"/>
          </a:p>
        </p:txBody>
      </p:sp>
    </p:spTree>
    <p:extLst>
      <p:ext uri="{BB962C8B-B14F-4D97-AF65-F5344CB8AC3E}">
        <p14:creationId xmlns:p14="http://schemas.microsoft.com/office/powerpoint/2010/main" val="197707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349971" y="883862"/>
            <a:ext cx="8099822" cy="1880235"/>
          </a:xfrm>
        </p:spPr>
        <p:txBody>
          <a:bodyPr anchor="b"/>
          <a:lstStyle>
            <a:lvl1pPr algn="ctr">
              <a:defRPr sz="3150"/>
            </a:lvl1pPr>
          </a:lstStyle>
          <a:p>
            <a:r>
              <a:rPr lang="zh-CN" altLang="en-US"/>
              <a:t>单击此处编辑母版标题样式</a:t>
            </a:r>
            <a:endParaRPr lang="en-US" dirty="0"/>
          </a:p>
        </p:txBody>
      </p:sp>
      <p:sp>
        <p:nvSpPr>
          <p:cNvPr id="3" name="Subtitle 2"/>
          <p:cNvSpPr>
            <a:spLocks noGrp="1"/>
          </p:cNvSpPr>
          <p:nvPr>
            <p:ph type="subTitle" idx="1"/>
          </p:nvPr>
        </p:nvSpPr>
        <p:spPr>
          <a:xfrm>
            <a:off x="1349971" y="2836605"/>
            <a:ext cx="8099822" cy="1303913"/>
          </a:xfrm>
        </p:spPr>
        <p:txBody>
          <a:bodyPr/>
          <a:lstStyle>
            <a:lvl1pPr marL="0" indent="0" algn="ctr">
              <a:buNone/>
              <a:defRPr sz="1260"/>
            </a:lvl1pPr>
            <a:lvl2pPr marL="240030" indent="0" algn="ctr">
              <a:buNone/>
              <a:defRPr sz="1050"/>
            </a:lvl2pPr>
            <a:lvl3pPr marL="480060" indent="0" algn="ctr">
              <a:buNone/>
              <a:defRPr sz="945"/>
            </a:lvl3pPr>
            <a:lvl4pPr marL="720090" indent="0" algn="ctr">
              <a:buNone/>
              <a:defRPr sz="840"/>
            </a:lvl4pPr>
            <a:lvl5pPr marL="960120" indent="0" algn="ctr">
              <a:buNone/>
              <a:defRPr sz="840"/>
            </a:lvl5pPr>
            <a:lvl6pPr marL="1200150" indent="0" algn="ctr">
              <a:buNone/>
              <a:defRPr sz="840"/>
            </a:lvl6pPr>
            <a:lvl7pPr marL="1440180" indent="0" algn="ctr">
              <a:buNone/>
              <a:defRPr sz="840"/>
            </a:lvl7pPr>
            <a:lvl8pPr marL="1680210" indent="0" algn="ctr">
              <a:buNone/>
              <a:defRPr sz="840"/>
            </a:lvl8pPr>
            <a:lvl9pPr marL="1920240" indent="0" algn="ctr">
              <a:buNone/>
              <a:defRPr sz="84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5E867825-744E-4420-85B1-945E3268E491}" type="datetimeFigureOut">
              <a:rPr lang="en-US" smtClean="0"/>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EC-9C26-460A-A399-25C132FD40C2}" type="slidenum">
              <a:rPr lang="en-US" smtClean="0"/>
              <a:t>‹#›</a:t>
            </a:fld>
            <a:endParaRPr lang="en-US"/>
          </a:p>
        </p:txBody>
      </p:sp>
    </p:spTree>
    <p:extLst>
      <p:ext uri="{BB962C8B-B14F-4D97-AF65-F5344CB8AC3E}">
        <p14:creationId xmlns:p14="http://schemas.microsoft.com/office/powerpoint/2010/main" val="41733615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477630"/>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8" r:id="rId3"/>
  </p:sldLayoutIdLst>
  <p:txStyles>
    <p:titleStyle>
      <a:lvl1pPr algn="l" defTabSz="720090"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en-US"/>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68" userDrawn="1">
          <p15:clr>
            <a:srgbClr val="F26B43"/>
          </p15:clr>
        </p15:guide>
        <p15:guide id="2" pos="6424" userDrawn="1">
          <p15:clr>
            <a:srgbClr val="F26B43"/>
          </p15:clr>
        </p15:guide>
        <p15:guide id="3" orient="horz" pos="504" userDrawn="1">
          <p15:clr>
            <a:srgbClr val="F26B43"/>
          </p15:clr>
        </p15:guide>
        <p15:guide id="4" orient="horz" pos="560" userDrawn="1">
          <p15:clr>
            <a:srgbClr val="F26B43"/>
          </p15:clr>
        </p15:guide>
        <p15:guide id="5" orient="horz" pos="3088" userDrawn="1">
          <p15:clr>
            <a:srgbClr val="F26B43"/>
          </p15:clr>
        </p15:guide>
        <p15:guide id="6" orient="horz" pos="30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jpe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xml"/><Relationship Id="rId16" Type="http://schemas.microsoft.com/office/2007/relationships/hdphoto" Target="../media/hdphoto6.wdp"/><Relationship Id="rId1" Type="http://schemas.openxmlformats.org/officeDocument/2006/relationships/slideLayout" Target="../slideLayouts/slideLayout1.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1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jpeg"/><Relationship Id="rId7"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3.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4.jpeg"/><Relationship Id="rId7" Type="http://schemas.openxmlformats.org/officeDocument/2006/relationships/image" Target="../media/image5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3.xml.rels><?xml version="1.0" encoding="UTF-8" standalone="yes"?>
<Relationships xmlns="http://schemas.openxmlformats.org/package/2006/relationships"><Relationship Id="rId8" Type="http://schemas.microsoft.com/office/2007/relationships/hdphoto" Target="../media/hdphoto8.wdp"/><Relationship Id="rId13" Type="http://schemas.openxmlformats.org/officeDocument/2006/relationships/image" Target="../media/image66.png"/><Relationship Id="rId3" Type="http://schemas.openxmlformats.org/officeDocument/2006/relationships/image" Target="../media/image60.png"/><Relationship Id="rId7" Type="http://schemas.openxmlformats.org/officeDocument/2006/relationships/image" Target="../media/image63.png"/><Relationship Id="rId12" Type="http://schemas.microsoft.com/office/2007/relationships/hdphoto" Target="../media/hdphoto10.wdp"/><Relationship Id="rId2" Type="http://schemas.openxmlformats.org/officeDocument/2006/relationships/image" Target="../media/image59.jpeg"/><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65.png"/><Relationship Id="rId5" Type="http://schemas.openxmlformats.org/officeDocument/2006/relationships/image" Target="../media/image61.png"/><Relationship Id="rId15" Type="http://schemas.openxmlformats.org/officeDocument/2006/relationships/image" Target="../media/image68.png"/><Relationship Id="rId10" Type="http://schemas.microsoft.com/office/2007/relationships/hdphoto" Target="../media/hdphoto9.wdp"/><Relationship Id="rId4" Type="http://schemas.microsoft.com/office/2007/relationships/hdphoto" Target="../media/hdphoto7.wdp"/><Relationship Id="rId9" Type="http://schemas.openxmlformats.org/officeDocument/2006/relationships/image" Target="../media/image64.png"/><Relationship Id="rId14" Type="http://schemas.openxmlformats.org/officeDocument/2006/relationships/image" Target="../media/image67.png"/></Relationships>
</file>

<file path=ppt/slides/_rels/slide14.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70.png"/><Relationship Id="rId7" Type="http://schemas.microsoft.com/office/2007/relationships/hdphoto" Target="../media/hdphoto11.wdp"/><Relationship Id="rId2" Type="http://schemas.openxmlformats.org/officeDocument/2006/relationships/image" Target="../media/image69.jpeg"/><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81.svg"/><Relationship Id="rId4" Type="http://schemas.openxmlformats.org/officeDocument/2006/relationships/image" Target="../media/image71.png"/></Relationships>
</file>

<file path=ppt/slides/_rels/slide15.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8.png"/><Relationship Id="rId2" Type="http://schemas.openxmlformats.org/officeDocument/2006/relationships/image" Target="../media/image74.jpeg"/><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microsoft.com/office/2007/relationships/hdphoto" Target="../media/hdphoto12.wdp"/></Relationships>
</file>

<file path=ppt/slides/_rels/slide1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xml"/><Relationship Id="rId6" Type="http://schemas.openxmlformats.org/officeDocument/2006/relationships/image" Target="../media/image78.png"/><Relationship Id="rId5" Type="http://schemas.openxmlformats.org/officeDocument/2006/relationships/image" Target="../media/image77.png"/><Relationship Id="rId4" Type="http://schemas.microsoft.com/office/2007/relationships/hdphoto" Target="../media/hdphoto13.wdp"/></Relationships>
</file>

<file path=ppt/slides/_rels/slide17.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2.jpeg"/><Relationship Id="rId7" Type="http://schemas.openxmlformats.org/officeDocument/2006/relationships/image" Target="../media/image85.png"/><Relationship Id="rId2" Type="http://schemas.openxmlformats.org/officeDocument/2006/relationships/image" Target="../media/image81.jpeg"/><Relationship Id="rId1" Type="http://schemas.openxmlformats.org/officeDocument/2006/relationships/slideLayout" Target="../slideLayouts/slideLayout1.xml"/><Relationship Id="rId6" Type="http://schemas.microsoft.com/office/2007/relationships/hdphoto" Target="../media/hdphoto14.wdp"/><Relationship Id="rId5" Type="http://schemas.openxmlformats.org/officeDocument/2006/relationships/image" Target="../media/image84.png"/><Relationship Id="rId4" Type="http://schemas.openxmlformats.org/officeDocument/2006/relationships/image" Target="../media/image83.png"/></Relationships>
</file>

<file path=ppt/slides/_rels/slide1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1.xml"/><Relationship Id="rId5" Type="http://schemas.openxmlformats.org/officeDocument/2006/relationships/image" Target="../media/image92.png"/><Relationship Id="rId4" Type="http://schemas.openxmlformats.org/officeDocument/2006/relationships/image" Target="../media/image91.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jpeg"/><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4.jpeg"/><Relationship Id="rId7" Type="http://schemas.openxmlformats.org/officeDocument/2006/relationships/image" Target="../media/image97.png"/><Relationship Id="rId2" Type="http://schemas.openxmlformats.org/officeDocument/2006/relationships/image" Target="../media/image93.jpeg"/><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1.png"/></Relationships>
</file>

<file path=ppt/slides/_rels/slide2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9.svg"/><Relationship Id="rId18" Type="http://schemas.openxmlformats.org/officeDocument/2006/relationships/image" Target="../media/image17.png"/><Relationship Id="rId3" Type="http://schemas.openxmlformats.org/officeDocument/2006/relationships/image" Target="../media/image9.png"/><Relationship Id="rId7" Type="http://schemas.openxmlformats.org/officeDocument/2006/relationships/image" Target="../media/image13.svg"/><Relationship Id="rId12" Type="http://schemas.openxmlformats.org/officeDocument/2006/relationships/image" Target="../media/image14.png"/><Relationship Id="rId17" Type="http://schemas.openxmlformats.org/officeDocument/2006/relationships/image" Target="../media/image23.svg"/><Relationship Id="rId2" Type="http://schemas.openxmlformats.org/officeDocument/2006/relationships/image" Target="../media/image8.jpeg"/><Relationship Id="rId16"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7.svg"/><Relationship Id="rId5" Type="http://schemas.openxmlformats.org/officeDocument/2006/relationships/image" Target="../media/image11.svg"/><Relationship Id="rId15" Type="http://schemas.openxmlformats.org/officeDocument/2006/relationships/image" Target="../media/image21.svg"/><Relationship Id="rId10" Type="http://schemas.openxmlformats.org/officeDocument/2006/relationships/image" Target="../media/image13.png"/><Relationship Id="rId19" Type="http://schemas.microsoft.com/office/2007/relationships/hdphoto" Target="../media/hdphoto2.wdp"/><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34.svg"/><Relationship Id="rId3" Type="http://schemas.microsoft.com/office/2007/relationships/hdphoto" Target="../media/hdphoto3.wdp"/><Relationship Id="rId7" Type="http://schemas.openxmlformats.org/officeDocument/2006/relationships/image" Target="../media/image28.svg"/><Relationship Id="rId12" Type="http://schemas.openxmlformats.org/officeDocument/2006/relationships/image" Target="../media/image23.png"/><Relationship Id="rId17" Type="http://schemas.openxmlformats.org/officeDocument/2006/relationships/image" Target="../media/image38.svg"/><Relationship Id="rId2" Type="http://schemas.openxmlformats.org/officeDocument/2006/relationships/image" Target="../media/image18.png"/><Relationship Id="rId16"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32.svg"/><Relationship Id="rId5" Type="http://schemas.microsoft.com/office/2007/relationships/hdphoto" Target="../media/hdphoto4.wdp"/><Relationship Id="rId15" Type="http://schemas.openxmlformats.org/officeDocument/2006/relationships/image" Target="../media/image36.svg"/><Relationship Id="rId10"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image" Target="../media/image30.svg"/><Relationship Id="rId14" Type="http://schemas.openxmlformats.org/officeDocument/2006/relationships/image" Target="../media/image24.png"/></Relationships>
</file>

<file path=ppt/slides/_rels/slide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24.png"/><Relationship Id="rId18" Type="http://schemas.microsoft.com/office/2007/relationships/hdphoto" Target="../media/hdphoto5.wdp"/><Relationship Id="rId3" Type="http://schemas.openxmlformats.org/officeDocument/2006/relationships/image" Target="../media/image28.jpeg"/><Relationship Id="rId7" Type="http://schemas.openxmlformats.org/officeDocument/2006/relationships/image" Target="../media/image21.png"/><Relationship Id="rId12" Type="http://schemas.openxmlformats.org/officeDocument/2006/relationships/image" Target="../media/image34.svg"/><Relationship Id="rId17" Type="http://schemas.openxmlformats.org/officeDocument/2006/relationships/image" Target="../media/image30.png"/><Relationship Id="rId2" Type="http://schemas.openxmlformats.org/officeDocument/2006/relationships/notesSlide" Target="../notesSlides/notesSlide1.xml"/><Relationship Id="rId16" Type="http://schemas.openxmlformats.org/officeDocument/2006/relationships/image" Target="../media/image38.sv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23.png"/><Relationship Id="rId5" Type="http://schemas.openxmlformats.org/officeDocument/2006/relationships/image" Target="../media/image28.svg"/><Relationship Id="rId15" Type="http://schemas.openxmlformats.org/officeDocument/2006/relationships/image" Target="../media/image25.png"/><Relationship Id="rId10" Type="http://schemas.openxmlformats.org/officeDocument/2006/relationships/image" Target="../media/image32.svg"/><Relationship Id="rId4" Type="http://schemas.openxmlformats.org/officeDocument/2006/relationships/image" Target="../media/image20.png"/><Relationship Id="rId9" Type="http://schemas.openxmlformats.org/officeDocument/2006/relationships/image" Target="../media/image22.png"/><Relationship Id="rId14" Type="http://schemas.openxmlformats.org/officeDocument/2006/relationships/image" Target="../media/image36.svg"/></Relationships>
</file>

<file path=ppt/slides/_rels/slide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图片 81">
            <a:extLst>
              <a:ext uri="{FF2B5EF4-FFF2-40B4-BE49-F238E27FC236}">
                <a16:creationId xmlns="" xmlns:a16="http://schemas.microsoft.com/office/drawing/2014/main" id="{FB064575-965E-4A9E-B408-B983189F6F0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2699543" y="-2699544"/>
            <a:ext cx="5400675" cy="10799763"/>
          </a:xfrm>
          <a:prstGeom prst="rect">
            <a:avLst/>
          </a:prstGeom>
        </p:spPr>
      </p:pic>
      <p:sp>
        <p:nvSpPr>
          <p:cNvPr id="83" name="矩形 82">
            <a:extLst>
              <a:ext uri="{FF2B5EF4-FFF2-40B4-BE49-F238E27FC236}">
                <a16:creationId xmlns="" xmlns:a16="http://schemas.microsoft.com/office/drawing/2014/main" id="{BEA0DCC6-8A15-48A2-B988-D1FAEC26E36E}"/>
              </a:ext>
            </a:extLst>
          </p:cNvPr>
          <p:cNvSpPr/>
          <p:nvPr/>
        </p:nvSpPr>
        <p:spPr>
          <a:xfrm>
            <a:off x="0" y="0"/>
            <a:ext cx="10799762" cy="5400675"/>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descr="图片包含 杯子, 室内, 咖啡, 就坐&#10;&#10;描述已自动生成" hidden="1">
            <a:extLst>
              <a:ext uri="{FF2B5EF4-FFF2-40B4-BE49-F238E27FC236}">
                <a16:creationId xmlns="" xmlns:a16="http://schemas.microsoft.com/office/drawing/2014/main" id="{79572F1A-0C3D-446A-9E1B-DDE06F37F98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15075" y="0"/>
            <a:ext cx="4484688" cy="5400676"/>
          </a:xfrm>
          <a:prstGeom prst="rect">
            <a:avLst/>
          </a:prstGeom>
        </p:spPr>
      </p:pic>
      <p:sp>
        <p:nvSpPr>
          <p:cNvPr id="7" name="圆: 空心 6" hidden="1">
            <a:extLst>
              <a:ext uri="{FF2B5EF4-FFF2-40B4-BE49-F238E27FC236}">
                <a16:creationId xmlns="" xmlns:a16="http://schemas.microsoft.com/office/drawing/2014/main" id="{E51F68E0-E156-4884-A40D-5D97622C4134}"/>
              </a:ext>
            </a:extLst>
          </p:cNvPr>
          <p:cNvSpPr/>
          <p:nvPr/>
        </p:nvSpPr>
        <p:spPr>
          <a:xfrm>
            <a:off x="-1617188" y="-1397000"/>
            <a:ext cx="4572000" cy="4572000"/>
          </a:xfrm>
          <a:prstGeom prst="donut">
            <a:avLst>
              <a:gd name="adj" fmla="val 19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图片 12" hidden="1">
            <a:extLst>
              <a:ext uri="{FF2B5EF4-FFF2-40B4-BE49-F238E27FC236}">
                <a16:creationId xmlns="" xmlns:a16="http://schemas.microsoft.com/office/drawing/2014/main" id="{D4CC7C55-CA61-4739-8573-606E6DB94F9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2549929">
            <a:off x="4853195" y="1050506"/>
            <a:ext cx="7025939" cy="7025939"/>
          </a:xfrm>
          <a:prstGeom prst="rect">
            <a:avLst/>
          </a:prstGeom>
        </p:spPr>
      </p:pic>
      <p:sp>
        <p:nvSpPr>
          <p:cNvPr id="56" name="文本框 55">
            <a:extLst>
              <a:ext uri="{FF2B5EF4-FFF2-40B4-BE49-F238E27FC236}">
                <a16:creationId xmlns="" xmlns:a16="http://schemas.microsoft.com/office/drawing/2014/main" id="{63899A98-CC04-4280-878E-8454F6964211}"/>
              </a:ext>
            </a:extLst>
          </p:cNvPr>
          <p:cNvSpPr txBox="1"/>
          <p:nvPr/>
        </p:nvSpPr>
        <p:spPr>
          <a:xfrm>
            <a:off x="1525263" y="1531095"/>
            <a:ext cx="7749237" cy="1400383"/>
          </a:xfrm>
          <a:prstGeom prst="rect">
            <a:avLst/>
          </a:prstGeom>
          <a:noFill/>
        </p:spPr>
        <p:txBody>
          <a:bodyPr wrap="none" rtlCol="0">
            <a:spAutoFit/>
            <a:scene3d>
              <a:camera prst="orthographicFront"/>
              <a:lightRig rig="threePt" dir="t"/>
            </a:scene3d>
            <a:sp3d extrusionH="57150">
              <a:bevelT w="44450" h="63500" prst="relaxedInset"/>
            </a:sp3d>
          </a:bodyPr>
          <a:lstStyle/>
          <a:p>
            <a:r>
              <a:rPr lang="zh-CN" altLang="en-US" sz="8500" b="1" i="1">
                <a:gradFill>
                  <a:gsLst>
                    <a:gs pos="56000">
                      <a:srgbClr val="B19E95"/>
                    </a:gs>
                    <a:gs pos="65000">
                      <a:schemeClr val="bg1"/>
                    </a:gs>
                    <a:gs pos="0">
                      <a:schemeClr val="accent1">
                        <a:lumMod val="5000"/>
                        <a:lumOff val="95000"/>
                      </a:schemeClr>
                    </a:gs>
                    <a:gs pos="81000">
                      <a:srgbClr val="B19E95"/>
                    </a:gs>
                    <a:gs pos="30000">
                      <a:schemeClr val="bg1"/>
                    </a:gs>
                    <a:gs pos="23000">
                      <a:srgbClr val="B19E95"/>
                    </a:gs>
                    <a:gs pos="89000">
                      <a:schemeClr val="bg1"/>
                    </a:gs>
                  </a:gsLst>
                  <a:lin ang="2700000" scaled="0"/>
                </a:gradFill>
                <a:effectLst>
                  <a:outerShdw blurRad="254000" dist="190500" dir="2700000" algn="tl" rotWithShape="0">
                    <a:prstClr val="black">
                      <a:alpha val="40000"/>
                    </a:prstClr>
                  </a:outerShdw>
                </a:effectLst>
                <a:latin typeface="微软雅黑" panose="020B0503020204020204" pitchFamily="34" charset="-122"/>
                <a:ea typeface="微软雅黑" panose="020B0503020204020204" pitchFamily="34" charset="-122"/>
              </a:rPr>
              <a:t>战略发布会</a:t>
            </a:r>
            <a:r>
              <a:rPr lang="en-US" altLang="zh-CN" sz="8500" b="1" i="1">
                <a:gradFill>
                  <a:gsLst>
                    <a:gs pos="56000">
                      <a:srgbClr val="B19E95"/>
                    </a:gs>
                    <a:gs pos="65000">
                      <a:schemeClr val="bg1"/>
                    </a:gs>
                    <a:gs pos="0">
                      <a:schemeClr val="accent1">
                        <a:lumMod val="5000"/>
                        <a:lumOff val="95000"/>
                      </a:schemeClr>
                    </a:gs>
                    <a:gs pos="81000">
                      <a:srgbClr val="B19E95"/>
                    </a:gs>
                    <a:gs pos="30000">
                      <a:schemeClr val="bg1"/>
                    </a:gs>
                    <a:gs pos="23000">
                      <a:srgbClr val="B19E95"/>
                    </a:gs>
                    <a:gs pos="89000">
                      <a:schemeClr val="bg1"/>
                    </a:gs>
                  </a:gsLst>
                  <a:lin ang="2700000" scaled="0"/>
                </a:gradFill>
                <a:effectLst>
                  <a:outerShdw blurRad="254000" dist="190500" dir="2700000" algn="tl" rotWithShape="0">
                    <a:prstClr val="black">
                      <a:alpha val="40000"/>
                    </a:prstClr>
                  </a:outerShdw>
                </a:effectLst>
                <a:latin typeface="微软雅黑" panose="020B0503020204020204" pitchFamily="34" charset="-122"/>
                <a:ea typeface="微软雅黑" panose="020B0503020204020204" pitchFamily="34" charset="-122"/>
              </a:rPr>
              <a:t>PPT</a:t>
            </a:r>
            <a:endParaRPr lang="en-US" sz="8500" b="1" i="1">
              <a:gradFill>
                <a:gsLst>
                  <a:gs pos="56000">
                    <a:srgbClr val="B19E95"/>
                  </a:gs>
                  <a:gs pos="65000">
                    <a:schemeClr val="bg1"/>
                  </a:gs>
                  <a:gs pos="0">
                    <a:schemeClr val="accent1">
                      <a:lumMod val="5000"/>
                      <a:lumOff val="95000"/>
                    </a:schemeClr>
                  </a:gs>
                  <a:gs pos="81000">
                    <a:srgbClr val="B19E95"/>
                  </a:gs>
                  <a:gs pos="30000">
                    <a:schemeClr val="bg1"/>
                  </a:gs>
                  <a:gs pos="23000">
                    <a:srgbClr val="B19E95"/>
                  </a:gs>
                  <a:gs pos="89000">
                    <a:schemeClr val="bg1"/>
                  </a:gs>
                </a:gsLst>
                <a:lin ang="2700000" scaled="0"/>
              </a:gradFill>
              <a:effectLst>
                <a:outerShdw blurRad="254000" dist="1905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79" name="文本框 78">
            <a:extLst>
              <a:ext uri="{FF2B5EF4-FFF2-40B4-BE49-F238E27FC236}">
                <a16:creationId xmlns="" xmlns:a16="http://schemas.microsoft.com/office/drawing/2014/main" id="{64EFB69C-7F7B-49F4-95FE-C138F3EF8791}"/>
              </a:ext>
            </a:extLst>
          </p:cNvPr>
          <p:cNvSpPr txBox="1"/>
          <p:nvPr/>
        </p:nvSpPr>
        <p:spPr>
          <a:xfrm>
            <a:off x="4631882" y="4620511"/>
            <a:ext cx="1535998" cy="276999"/>
          </a:xfrm>
          <a:prstGeom prst="rect">
            <a:avLst/>
          </a:prstGeom>
          <a:noFill/>
        </p:spPr>
        <p:txBody>
          <a:bodyPr wrap="none" rtlCol="0">
            <a:spAutoFit/>
          </a:bodyPr>
          <a:lstStyle/>
          <a:p>
            <a:r>
              <a:rPr lang="zh-CN" altLang="en-US" sz="1200" b="1">
                <a:solidFill>
                  <a:srgbClr val="C6B8B2"/>
                </a:solidFill>
                <a:latin typeface="微软雅黑" panose="020B0503020204020204" pitchFamily="34" charset="-122"/>
                <a:ea typeface="微软雅黑" panose="020B0503020204020204" pitchFamily="34" charset="-122"/>
              </a:rPr>
              <a:t>源于</a:t>
            </a:r>
            <a:r>
              <a:rPr lang="en-US" altLang="zh-CN" sz="1200" b="1">
                <a:solidFill>
                  <a:srgbClr val="C6B8B2"/>
                </a:solidFill>
                <a:latin typeface="微软雅黑" panose="020B0503020204020204" pitchFamily="34" charset="-122"/>
                <a:ea typeface="微软雅黑" panose="020B0503020204020204" pitchFamily="34" charset="-122"/>
              </a:rPr>
              <a:t>PPT</a:t>
            </a:r>
            <a:r>
              <a:rPr lang="zh-CN" altLang="en-US" sz="1200" b="1">
                <a:solidFill>
                  <a:srgbClr val="C6B8B2"/>
                </a:solidFill>
                <a:latin typeface="微软雅黑" panose="020B0503020204020204" pitchFamily="34" charset="-122"/>
                <a:ea typeface="微软雅黑" panose="020B0503020204020204" pitchFamily="34" charset="-122"/>
              </a:rPr>
              <a:t>   不止</a:t>
            </a:r>
            <a:r>
              <a:rPr lang="en-US" altLang="zh-CN" sz="1200" b="1">
                <a:solidFill>
                  <a:srgbClr val="C6B8B2"/>
                </a:solidFill>
                <a:latin typeface="微软雅黑" panose="020B0503020204020204" pitchFamily="34" charset="-122"/>
                <a:ea typeface="微软雅黑" panose="020B0503020204020204" pitchFamily="34" charset="-122"/>
              </a:rPr>
              <a:t>PPT</a:t>
            </a:r>
            <a:endParaRPr lang="en-US" sz="1200" b="1">
              <a:solidFill>
                <a:srgbClr val="C6B8B2"/>
              </a:solidFill>
              <a:latin typeface="微软雅黑" panose="020B0503020204020204" pitchFamily="34" charset="-122"/>
              <a:ea typeface="微软雅黑" panose="020B0503020204020204" pitchFamily="34" charset="-122"/>
            </a:endParaRPr>
          </a:p>
        </p:txBody>
      </p:sp>
      <p:sp>
        <p:nvSpPr>
          <p:cNvPr id="81" name="文本框 80">
            <a:extLst>
              <a:ext uri="{FF2B5EF4-FFF2-40B4-BE49-F238E27FC236}">
                <a16:creationId xmlns="" xmlns:a16="http://schemas.microsoft.com/office/drawing/2014/main" id="{171C5C9D-EDFF-4437-962F-66A841D29186}"/>
              </a:ext>
            </a:extLst>
          </p:cNvPr>
          <p:cNvSpPr txBox="1"/>
          <p:nvPr/>
        </p:nvSpPr>
        <p:spPr>
          <a:xfrm>
            <a:off x="4607837" y="4841039"/>
            <a:ext cx="1584088" cy="215444"/>
          </a:xfrm>
          <a:prstGeom prst="rect">
            <a:avLst/>
          </a:prstGeom>
          <a:noFill/>
        </p:spPr>
        <p:txBody>
          <a:bodyPr wrap="none" rtlCol="0">
            <a:spAutoFit/>
          </a:bodyPr>
          <a:lstStyle/>
          <a:p>
            <a:r>
              <a:rPr lang="en-US" sz="800">
                <a:solidFill>
                  <a:srgbClr val="C6B8B2"/>
                </a:solidFill>
                <a:latin typeface="微软雅黑" panose="020B0503020204020204" pitchFamily="34" charset="-122"/>
                <a:ea typeface="微软雅黑" panose="020B0503020204020204" pitchFamily="34" charset="-122"/>
              </a:rPr>
              <a:t>FROM PPT MORE THAN PPT</a:t>
            </a:r>
          </a:p>
        </p:txBody>
      </p:sp>
      <p:grpSp>
        <p:nvGrpSpPr>
          <p:cNvPr id="88" name="组合 87">
            <a:extLst>
              <a:ext uri="{FF2B5EF4-FFF2-40B4-BE49-F238E27FC236}">
                <a16:creationId xmlns="" xmlns:a16="http://schemas.microsoft.com/office/drawing/2014/main" id="{16670E18-B803-4262-9B43-FE23108C0F9C}"/>
              </a:ext>
            </a:extLst>
          </p:cNvPr>
          <p:cNvGrpSpPr/>
          <p:nvPr/>
        </p:nvGrpSpPr>
        <p:grpSpPr>
          <a:xfrm>
            <a:off x="4318794" y="2908206"/>
            <a:ext cx="2162174" cy="326055"/>
            <a:chOff x="4251326" y="2959006"/>
            <a:chExt cx="2162174" cy="326055"/>
          </a:xfrm>
        </p:grpSpPr>
        <p:sp>
          <p:nvSpPr>
            <p:cNvPr id="87" name="文本框 86">
              <a:extLst>
                <a:ext uri="{FF2B5EF4-FFF2-40B4-BE49-F238E27FC236}">
                  <a16:creationId xmlns="" xmlns:a16="http://schemas.microsoft.com/office/drawing/2014/main" id="{4F4CDD75-2997-4F94-B7C9-D159624A90A8}"/>
                </a:ext>
              </a:extLst>
            </p:cNvPr>
            <p:cNvSpPr txBox="1"/>
            <p:nvPr/>
          </p:nvSpPr>
          <p:spPr>
            <a:xfrm>
              <a:off x="4377665" y="2968145"/>
              <a:ext cx="1909497" cy="307777"/>
            </a:xfrm>
            <a:prstGeom prst="rect">
              <a:avLst/>
            </a:prstGeom>
            <a:noFill/>
          </p:spPr>
          <p:txBody>
            <a:bodyPr wrap="none" rtlCol="0">
              <a:spAutoFit/>
            </a:bodyPr>
            <a:lstStyle/>
            <a:p>
              <a:r>
                <a:rPr lang="en-US" sz="1400" b="1">
                  <a:solidFill>
                    <a:srgbClr val="C6B8B2"/>
                  </a:solidFill>
                  <a:latin typeface="微软雅黑" panose="020B0503020204020204" pitchFamily="34" charset="-122"/>
                  <a:ea typeface="微软雅黑" panose="020B0503020204020204" pitchFamily="34" charset="-122"/>
                </a:rPr>
                <a:t>PPT DESIGNer_</a:t>
              </a:r>
              <a:r>
                <a:rPr lang="zh-CN" altLang="en-US" sz="1400" b="1">
                  <a:solidFill>
                    <a:srgbClr val="C6B8B2"/>
                  </a:solidFill>
                  <a:latin typeface="微软雅黑" panose="020B0503020204020204" pitchFamily="34" charset="-122"/>
                  <a:ea typeface="微软雅黑" panose="020B0503020204020204" pitchFamily="34" charset="-122"/>
                </a:rPr>
                <a:t>刘锐</a:t>
              </a:r>
              <a:endParaRPr lang="en-US" sz="1400" b="1">
                <a:solidFill>
                  <a:srgbClr val="C6B8B2"/>
                </a:solidFill>
                <a:latin typeface="微软雅黑" panose="020B0503020204020204" pitchFamily="34" charset="-122"/>
                <a:ea typeface="微软雅黑" panose="020B0503020204020204" pitchFamily="34" charset="-122"/>
              </a:endParaRPr>
            </a:p>
          </p:txBody>
        </p:sp>
        <p:sp>
          <p:nvSpPr>
            <p:cNvPr id="86" name="平行四边形 85">
              <a:extLst>
                <a:ext uri="{FF2B5EF4-FFF2-40B4-BE49-F238E27FC236}">
                  <a16:creationId xmlns="" xmlns:a16="http://schemas.microsoft.com/office/drawing/2014/main" id="{F59C5E52-59A0-4744-9DC4-E9465909125D}"/>
                </a:ext>
              </a:extLst>
            </p:cNvPr>
            <p:cNvSpPr/>
            <p:nvPr/>
          </p:nvSpPr>
          <p:spPr>
            <a:xfrm>
              <a:off x="4251326" y="2959006"/>
              <a:ext cx="2162174" cy="326055"/>
            </a:xfrm>
            <a:prstGeom prst="parallelogram">
              <a:avLst>
                <a:gd name="adj" fmla="val 52513"/>
              </a:avLst>
            </a:prstGeom>
            <a:noFill/>
            <a:ln w="10160">
              <a:gradFill>
                <a:gsLst>
                  <a:gs pos="0">
                    <a:srgbClr val="C6B8B2"/>
                  </a:gs>
                  <a:gs pos="60000">
                    <a:srgbClr val="C6B8B2">
                      <a:alpha val="0"/>
                    </a:srgbClr>
                  </a:gs>
                  <a:gs pos="40000">
                    <a:srgbClr val="C6B8B2">
                      <a:alpha val="0"/>
                    </a:srgbClr>
                  </a:gs>
                  <a:gs pos="100000">
                    <a:srgbClr val="C6B8B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9" name="组合 108">
            <a:extLst>
              <a:ext uri="{FF2B5EF4-FFF2-40B4-BE49-F238E27FC236}">
                <a16:creationId xmlns="" xmlns:a16="http://schemas.microsoft.com/office/drawing/2014/main" id="{FD02BBF4-040A-4036-8CF3-332D3B7E365A}"/>
              </a:ext>
            </a:extLst>
          </p:cNvPr>
          <p:cNvGrpSpPr/>
          <p:nvPr/>
        </p:nvGrpSpPr>
        <p:grpSpPr>
          <a:xfrm>
            <a:off x="807720" y="2894441"/>
            <a:ext cx="3600699" cy="165464"/>
            <a:chOff x="776767" y="2942067"/>
            <a:chExt cx="3600699" cy="165464"/>
          </a:xfrm>
        </p:grpSpPr>
        <p:cxnSp>
          <p:nvCxnSpPr>
            <p:cNvPr id="94" name="直接连接符 93">
              <a:extLst>
                <a:ext uri="{FF2B5EF4-FFF2-40B4-BE49-F238E27FC236}">
                  <a16:creationId xmlns="" xmlns:a16="http://schemas.microsoft.com/office/drawing/2014/main" id="{B3C52D92-557F-4317-B8F1-828DFCFB7207}"/>
                </a:ext>
              </a:extLst>
            </p:cNvPr>
            <p:cNvCxnSpPr>
              <a:cxnSpLocks/>
            </p:cNvCxnSpPr>
            <p:nvPr/>
          </p:nvCxnSpPr>
          <p:spPr>
            <a:xfrm>
              <a:off x="776767" y="2945241"/>
              <a:ext cx="3293583" cy="0"/>
            </a:xfrm>
            <a:prstGeom prst="line">
              <a:avLst/>
            </a:prstGeom>
            <a:ln w="10160">
              <a:gradFill>
                <a:gsLst>
                  <a:gs pos="10000">
                    <a:srgbClr val="C6B8B2">
                      <a:alpha val="0"/>
                    </a:srgbClr>
                  </a:gs>
                  <a:gs pos="60000">
                    <a:srgbClr val="C6B8B2"/>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 xmlns:a16="http://schemas.microsoft.com/office/drawing/2014/main" id="{88CA8229-0422-45A7-A41F-F70CC8CF125E}"/>
                </a:ext>
              </a:extLst>
            </p:cNvPr>
            <p:cNvCxnSpPr>
              <a:cxnSpLocks/>
            </p:cNvCxnSpPr>
            <p:nvPr/>
          </p:nvCxnSpPr>
          <p:spPr>
            <a:xfrm flipV="1">
              <a:off x="3973645" y="2942067"/>
              <a:ext cx="96705" cy="165464"/>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 xmlns:a16="http://schemas.microsoft.com/office/drawing/2014/main" id="{F2E9B25A-F728-4847-8DAC-AFE2289B3041}"/>
                </a:ext>
              </a:extLst>
            </p:cNvPr>
            <p:cNvCxnSpPr>
              <a:cxnSpLocks/>
            </p:cNvCxnSpPr>
            <p:nvPr/>
          </p:nvCxnSpPr>
          <p:spPr>
            <a:xfrm>
              <a:off x="3973645" y="3107531"/>
              <a:ext cx="403821" cy="0"/>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grpSp>
      <p:grpSp>
        <p:nvGrpSpPr>
          <p:cNvPr id="114" name="组合 113">
            <a:extLst>
              <a:ext uri="{FF2B5EF4-FFF2-40B4-BE49-F238E27FC236}">
                <a16:creationId xmlns="" xmlns:a16="http://schemas.microsoft.com/office/drawing/2014/main" id="{40D85D71-5D8F-45CB-9D5F-4D976B0F4976}"/>
              </a:ext>
            </a:extLst>
          </p:cNvPr>
          <p:cNvGrpSpPr/>
          <p:nvPr/>
        </p:nvGrpSpPr>
        <p:grpSpPr>
          <a:xfrm flipH="1">
            <a:off x="6404044" y="2894441"/>
            <a:ext cx="3600699" cy="165464"/>
            <a:chOff x="776767" y="2942067"/>
            <a:chExt cx="3600699" cy="165464"/>
          </a:xfrm>
        </p:grpSpPr>
        <p:cxnSp>
          <p:nvCxnSpPr>
            <p:cNvPr id="115" name="直接连接符 114">
              <a:extLst>
                <a:ext uri="{FF2B5EF4-FFF2-40B4-BE49-F238E27FC236}">
                  <a16:creationId xmlns="" xmlns:a16="http://schemas.microsoft.com/office/drawing/2014/main" id="{3EB29659-7B38-475B-81B0-180DC7494A6C}"/>
                </a:ext>
              </a:extLst>
            </p:cNvPr>
            <p:cNvCxnSpPr>
              <a:cxnSpLocks/>
            </p:cNvCxnSpPr>
            <p:nvPr/>
          </p:nvCxnSpPr>
          <p:spPr>
            <a:xfrm>
              <a:off x="776767" y="2945241"/>
              <a:ext cx="3293583" cy="0"/>
            </a:xfrm>
            <a:prstGeom prst="line">
              <a:avLst/>
            </a:prstGeom>
            <a:ln w="10160">
              <a:gradFill>
                <a:gsLst>
                  <a:gs pos="10000">
                    <a:srgbClr val="C6B8B2">
                      <a:alpha val="0"/>
                    </a:srgbClr>
                  </a:gs>
                  <a:gs pos="60000">
                    <a:srgbClr val="C6B8B2"/>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 xmlns:a16="http://schemas.microsoft.com/office/drawing/2014/main" id="{3AABE6D1-01F7-4A98-BCD6-040439774C21}"/>
                </a:ext>
              </a:extLst>
            </p:cNvPr>
            <p:cNvCxnSpPr>
              <a:cxnSpLocks/>
            </p:cNvCxnSpPr>
            <p:nvPr/>
          </p:nvCxnSpPr>
          <p:spPr>
            <a:xfrm flipV="1">
              <a:off x="3973645" y="2942067"/>
              <a:ext cx="96705" cy="165464"/>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 xmlns:a16="http://schemas.microsoft.com/office/drawing/2014/main" id="{BB76DDDF-79DE-42D4-AB75-75D879F50643}"/>
                </a:ext>
              </a:extLst>
            </p:cNvPr>
            <p:cNvCxnSpPr>
              <a:cxnSpLocks/>
            </p:cNvCxnSpPr>
            <p:nvPr/>
          </p:nvCxnSpPr>
          <p:spPr>
            <a:xfrm>
              <a:off x="3973645" y="3107531"/>
              <a:ext cx="403821" cy="0"/>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grpSp>
      <p:sp>
        <p:nvSpPr>
          <p:cNvPr id="118" name="文本框 117">
            <a:extLst>
              <a:ext uri="{FF2B5EF4-FFF2-40B4-BE49-F238E27FC236}">
                <a16:creationId xmlns="" xmlns:a16="http://schemas.microsoft.com/office/drawing/2014/main" id="{29348937-BC4C-41EB-B7F8-D145458FC35A}"/>
              </a:ext>
            </a:extLst>
          </p:cNvPr>
          <p:cNvSpPr txBox="1"/>
          <p:nvPr/>
        </p:nvSpPr>
        <p:spPr>
          <a:xfrm>
            <a:off x="3928164" y="949979"/>
            <a:ext cx="2943434" cy="215444"/>
          </a:xfrm>
          <a:prstGeom prst="rect">
            <a:avLst/>
          </a:prstGeom>
          <a:noFill/>
        </p:spPr>
        <p:txBody>
          <a:bodyPr wrap="none" rtlCol="0">
            <a:spAutoFit/>
          </a:bodyPr>
          <a:lstStyle/>
          <a:p>
            <a:r>
              <a:rPr lang="en-US" altLang="zh-CN" sz="800" spc="400">
                <a:solidFill>
                  <a:srgbClr val="C6B8B2"/>
                </a:solidFill>
                <a:latin typeface="微软雅黑" panose="020B0503020204020204" pitchFamily="34" charset="-122"/>
                <a:ea typeface="微软雅黑" panose="020B0503020204020204" pitchFamily="34" charset="-122"/>
              </a:rPr>
              <a:t>7</a:t>
            </a:r>
            <a:r>
              <a:rPr lang="zh-CN" altLang="en-US" sz="800" spc="400">
                <a:solidFill>
                  <a:srgbClr val="C6B8B2"/>
                </a:solidFill>
                <a:latin typeface="微软雅黑" panose="020B0503020204020204" pitchFamily="34" charset="-122"/>
                <a:ea typeface="微软雅黑" panose="020B0503020204020204" pitchFamily="34" charset="-122"/>
              </a:rPr>
              <a:t>天死磕一页</a:t>
            </a:r>
            <a:r>
              <a:rPr lang="en-US" altLang="zh-CN" sz="800" spc="400">
                <a:solidFill>
                  <a:srgbClr val="C6B8B2"/>
                </a:solidFill>
                <a:latin typeface="微软雅黑" panose="020B0503020204020204" pitchFamily="34" charset="-122"/>
                <a:ea typeface="微软雅黑" panose="020B0503020204020204" pitchFamily="34" charset="-122"/>
              </a:rPr>
              <a:t>PPT</a:t>
            </a:r>
            <a:r>
              <a:rPr lang="zh-CN" altLang="en-US" sz="800" spc="400">
                <a:solidFill>
                  <a:srgbClr val="C6B8B2"/>
                </a:solidFill>
                <a:latin typeface="微软雅黑" panose="020B0503020204020204" pitchFamily="34" charset="-122"/>
                <a:ea typeface="微软雅黑" panose="020B0503020204020204" pitchFamily="34" charset="-122"/>
              </a:rPr>
              <a:t>，不断挑战昨天的自己</a:t>
            </a:r>
            <a:endParaRPr lang="en-US" sz="800" spc="400">
              <a:solidFill>
                <a:srgbClr val="C6B8B2"/>
              </a:solidFill>
              <a:latin typeface="微软雅黑" panose="020B0503020204020204" pitchFamily="34" charset="-122"/>
              <a:ea typeface="微软雅黑" panose="020B0503020204020204" pitchFamily="34" charset="-122"/>
            </a:endParaRPr>
          </a:p>
        </p:txBody>
      </p:sp>
      <p:grpSp>
        <p:nvGrpSpPr>
          <p:cNvPr id="119" name="组合 118">
            <a:extLst>
              <a:ext uri="{FF2B5EF4-FFF2-40B4-BE49-F238E27FC236}">
                <a16:creationId xmlns="" xmlns:a16="http://schemas.microsoft.com/office/drawing/2014/main" id="{B485C949-9ED7-43CB-AFC5-8A6D48376EA6}"/>
              </a:ext>
            </a:extLst>
          </p:cNvPr>
          <p:cNvGrpSpPr/>
          <p:nvPr/>
        </p:nvGrpSpPr>
        <p:grpSpPr>
          <a:xfrm>
            <a:off x="4549378" y="410023"/>
            <a:ext cx="1701006" cy="474345"/>
            <a:chOff x="2503611" y="2699362"/>
            <a:chExt cx="6906577" cy="1925978"/>
          </a:xfrm>
          <a:gradFill>
            <a:gsLst>
              <a:gs pos="0">
                <a:schemeClr val="bg1"/>
              </a:gs>
              <a:gs pos="99000">
                <a:srgbClr val="C6B8B2"/>
              </a:gs>
            </a:gsLst>
            <a:lin ang="5400000" scaled="0"/>
          </a:gradFill>
        </p:grpSpPr>
        <p:sp>
          <p:nvSpPr>
            <p:cNvPr id="120" name="文本框 119">
              <a:extLst>
                <a:ext uri="{FF2B5EF4-FFF2-40B4-BE49-F238E27FC236}">
                  <a16:creationId xmlns="" xmlns:a16="http://schemas.microsoft.com/office/drawing/2014/main" id="{0CE935F5-C1F2-48BA-9749-E6101470851A}"/>
                </a:ext>
              </a:extLst>
            </p:cNvPr>
            <p:cNvSpPr txBox="1"/>
            <p:nvPr/>
          </p:nvSpPr>
          <p:spPr>
            <a:xfrm>
              <a:off x="7455927" y="3350382"/>
              <a:ext cx="1945312" cy="218970"/>
            </a:xfrm>
            <a:custGeom>
              <a:avLst/>
              <a:gdLst/>
              <a:ahLst/>
              <a:cxnLst/>
              <a:rect l="l" t="t" r="r" b="b"/>
              <a:pathLst>
                <a:path w="1945312" h="218970">
                  <a:moveTo>
                    <a:pt x="1257418" y="69237"/>
                  </a:moveTo>
                  <a:cubicBezTo>
                    <a:pt x="1246668" y="69461"/>
                    <a:pt x="1237349" y="73243"/>
                    <a:pt x="1229461" y="80585"/>
                  </a:cubicBezTo>
                  <a:cubicBezTo>
                    <a:pt x="1221572" y="87927"/>
                    <a:pt x="1216495" y="97484"/>
                    <a:pt x="1214229" y="109256"/>
                  </a:cubicBezTo>
                  <a:cubicBezTo>
                    <a:pt x="1212364" y="120909"/>
                    <a:pt x="1214090" y="130362"/>
                    <a:pt x="1219405" y="137613"/>
                  </a:cubicBezTo>
                  <a:cubicBezTo>
                    <a:pt x="1224720" y="144864"/>
                    <a:pt x="1232714" y="148599"/>
                    <a:pt x="1243385" y="148818"/>
                  </a:cubicBezTo>
                  <a:cubicBezTo>
                    <a:pt x="1254144" y="148599"/>
                    <a:pt x="1263493" y="144864"/>
                    <a:pt x="1271432" y="137613"/>
                  </a:cubicBezTo>
                  <a:cubicBezTo>
                    <a:pt x="1279371" y="130362"/>
                    <a:pt x="1284468" y="120909"/>
                    <a:pt x="1286723" y="109256"/>
                  </a:cubicBezTo>
                  <a:cubicBezTo>
                    <a:pt x="1288599" y="97484"/>
                    <a:pt x="1286854" y="87927"/>
                    <a:pt x="1281488" y="80585"/>
                  </a:cubicBezTo>
                  <a:cubicBezTo>
                    <a:pt x="1276122" y="73243"/>
                    <a:pt x="1268099" y="69461"/>
                    <a:pt x="1257418" y="69237"/>
                  </a:cubicBezTo>
                  <a:close/>
                  <a:moveTo>
                    <a:pt x="1015711" y="69237"/>
                  </a:moveTo>
                  <a:cubicBezTo>
                    <a:pt x="1008102" y="69346"/>
                    <a:pt x="1001460" y="71185"/>
                    <a:pt x="995785" y="74754"/>
                  </a:cubicBezTo>
                  <a:cubicBezTo>
                    <a:pt x="990110" y="78322"/>
                    <a:pt x="985089" y="82962"/>
                    <a:pt x="980723" y="88674"/>
                  </a:cubicBezTo>
                  <a:lnTo>
                    <a:pt x="973545" y="129380"/>
                  </a:lnTo>
                  <a:cubicBezTo>
                    <a:pt x="975897" y="135092"/>
                    <a:pt x="979281" y="139733"/>
                    <a:pt x="983698" y="143301"/>
                  </a:cubicBezTo>
                  <a:cubicBezTo>
                    <a:pt x="988114" y="146870"/>
                    <a:pt x="994108" y="148709"/>
                    <a:pt x="1001678" y="148818"/>
                  </a:cubicBezTo>
                  <a:cubicBezTo>
                    <a:pt x="1011952" y="148647"/>
                    <a:pt x="1020869" y="144988"/>
                    <a:pt x="1028428" y="137841"/>
                  </a:cubicBezTo>
                  <a:cubicBezTo>
                    <a:pt x="1035987" y="130695"/>
                    <a:pt x="1040920" y="121090"/>
                    <a:pt x="1043228" y="109027"/>
                  </a:cubicBezTo>
                  <a:cubicBezTo>
                    <a:pt x="1045174" y="96964"/>
                    <a:pt x="1043628" y="87360"/>
                    <a:pt x="1038589" y="80213"/>
                  </a:cubicBezTo>
                  <a:cubicBezTo>
                    <a:pt x="1033551" y="73067"/>
                    <a:pt x="1025924" y="69408"/>
                    <a:pt x="1015711" y="69237"/>
                  </a:cubicBezTo>
                  <a:close/>
                  <a:moveTo>
                    <a:pt x="66793" y="69237"/>
                  </a:moveTo>
                  <a:cubicBezTo>
                    <a:pt x="56044" y="69461"/>
                    <a:pt x="46724" y="73243"/>
                    <a:pt x="38836" y="80585"/>
                  </a:cubicBezTo>
                  <a:cubicBezTo>
                    <a:pt x="30948" y="87927"/>
                    <a:pt x="25870" y="97484"/>
                    <a:pt x="23604" y="109256"/>
                  </a:cubicBezTo>
                  <a:cubicBezTo>
                    <a:pt x="21739" y="120909"/>
                    <a:pt x="23465" y="130362"/>
                    <a:pt x="28780" y="137613"/>
                  </a:cubicBezTo>
                  <a:cubicBezTo>
                    <a:pt x="34096" y="144864"/>
                    <a:pt x="42089" y="148599"/>
                    <a:pt x="52761" y="148818"/>
                  </a:cubicBezTo>
                  <a:cubicBezTo>
                    <a:pt x="63519" y="148599"/>
                    <a:pt x="72868" y="144864"/>
                    <a:pt x="80807" y="137613"/>
                  </a:cubicBezTo>
                  <a:cubicBezTo>
                    <a:pt x="88747" y="130362"/>
                    <a:pt x="93844" y="120909"/>
                    <a:pt x="96098" y="109256"/>
                  </a:cubicBezTo>
                  <a:cubicBezTo>
                    <a:pt x="97974" y="97484"/>
                    <a:pt x="96229" y="87927"/>
                    <a:pt x="90863" y="80585"/>
                  </a:cubicBezTo>
                  <a:cubicBezTo>
                    <a:pt x="85497" y="73243"/>
                    <a:pt x="77474" y="69461"/>
                    <a:pt x="66793" y="69237"/>
                  </a:cubicBezTo>
                  <a:close/>
                  <a:moveTo>
                    <a:pt x="577379" y="68551"/>
                  </a:moveTo>
                  <a:cubicBezTo>
                    <a:pt x="567981" y="68665"/>
                    <a:pt x="559950" y="71411"/>
                    <a:pt x="553284" y="76788"/>
                  </a:cubicBezTo>
                  <a:cubicBezTo>
                    <a:pt x="546619" y="82166"/>
                    <a:pt x="542125" y="89488"/>
                    <a:pt x="539805" y="98755"/>
                  </a:cubicBezTo>
                  <a:lnTo>
                    <a:pt x="601785" y="98755"/>
                  </a:lnTo>
                  <a:cubicBezTo>
                    <a:pt x="603020" y="89588"/>
                    <a:pt x="601580" y="82294"/>
                    <a:pt x="597466" y="76874"/>
                  </a:cubicBezTo>
                  <a:cubicBezTo>
                    <a:pt x="593352" y="71454"/>
                    <a:pt x="586657" y="68680"/>
                    <a:pt x="577379" y="68551"/>
                  </a:cubicBezTo>
                  <a:close/>
                  <a:moveTo>
                    <a:pt x="244695" y="51663"/>
                  </a:moveTo>
                  <a:lnTo>
                    <a:pt x="269841" y="51663"/>
                  </a:lnTo>
                  <a:lnTo>
                    <a:pt x="286003" y="118170"/>
                  </a:lnTo>
                  <a:lnTo>
                    <a:pt x="329277" y="51663"/>
                  </a:lnTo>
                  <a:lnTo>
                    <a:pt x="330191" y="51663"/>
                  </a:lnTo>
                  <a:lnTo>
                    <a:pt x="350011" y="118170"/>
                  </a:lnTo>
                  <a:lnTo>
                    <a:pt x="389627" y="51663"/>
                  </a:lnTo>
                  <a:lnTo>
                    <a:pt x="414545" y="51663"/>
                  </a:lnTo>
                  <a:lnTo>
                    <a:pt x="342934" y="168678"/>
                  </a:lnTo>
                  <a:lnTo>
                    <a:pt x="342019" y="168678"/>
                  </a:lnTo>
                  <a:lnTo>
                    <a:pt x="321110" y="100572"/>
                  </a:lnTo>
                  <a:lnTo>
                    <a:pt x="275954" y="168678"/>
                  </a:lnTo>
                  <a:lnTo>
                    <a:pt x="275039" y="168678"/>
                  </a:lnTo>
                  <a:close/>
                  <a:moveTo>
                    <a:pt x="1460180" y="51635"/>
                  </a:moveTo>
                  <a:lnTo>
                    <a:pt x="1482555" y="51635"/>
                  </a:lnTo>
                  <a:lnTo>
                    <a:pt x="1462319" y="166392"/>
                  </a:lnTo>
                  <a:lnTo>
                    <a:pt x="1439945" y="166392"/>
                  </a:lnTo>
                  <a:close/>
                  <a:moveTo>
                    <a:pt x="1689625" y="49377"/>
                  </a:moveTo>
                  <a:cubicBezTo>
                    <a:pt x="1703500" y="49581"/>
                    <a:pt x="1713401" y="54082"/>
                    <a:pt x="1719325" y="62880"/>
                  </a:cubicBezTo>
                  <a:cubicBezTo>
                    <a:pt x="1725251" y="71678"/>
                    <a:pt x="1726935" y="83550"/>
                    <a:pt x="1724380" y="98498"/>
                  </a:cubicBezTo>
                  <a:lnTo>
                    <a:pt x="1712408" y="166392"/>
                  </a:lnTo>
                  <a:lnTo>
                    <a:pt x="1690033" y="166392"/>
                  </a:lnTo>
                  <a:lnTo>
                    <a:pt x="1701763" y="99869"/>
                  </a:lnTo>
                  <a:cubicBezTo>
                    <a:pt x="1703228" y="91049"/>
                    <a:pt x="1702079" y="84001"/>
                    <a:pt x="1698316" y="78724"/>
                  </a:cubicBezTo>
                  <a:cubicBezTo>
                    <a:pt x="1694553" y="73447"/>
                    <a:pt x="1688578" y="70742"/>
                    <a:pt x="1680392" y="70608"/>
                  </a:cubicBezTo>
                  <a:cubicBezTo>
                    <a:pt x="1673669" y="70742"/>
                    <a:pt x="1667597" y="72532"/>
                    <a:pt x="1662177" y="75981"/>
                  </a:cubicBezTo>
                  <a:cubicBezTo>
                    <a:pt x="1656756" y="79429"/>
                    <a:pt x="1651842" y="83734"/>
                    <a:pt x="1647434" y="88896"/>
                  </a:cubicBezTo>
                  <a:lnTo>
                    <a:pt x="1633769" y="166392"/>
                  </a:lnTo>
                  <a:lnTo>
                    <a:pt x="1611395" y="166392"/>
                  </a:lnTo>
                  <a:lnTo>
                    <a:pt x="1631626" y="51660"/>
                  </a:lnTo>
                  <a:lnTo>
                    <a:pt x="1651945" y="51660"/>
                  </a:lnTo>
                  <a:lnTo>
                    <a:pt x="1650403" y="65586"/>
                  </a:lnTo>
                  <a:cubicBezTo>
                    <a:pt x="1654489" y="61215"/>
                    <a:pt x="1659839" y="57458"/>
                    <a:pt x="1666455" y="54314"/>
                  </a:cubicBezTo>
                  <a:cubicBezTo>
                    <a:pt x="1673070" y="51170"/>
                    <a:pt x="1680793" y="49525"/>
                    <a:pt x="1689625" y="49377"/>
                  </a:cubicBezTo>
                  <a:close/>
                  <a:moveTo>
                    <a:pt x="1260920" y="49377"/>
                  </a:moveTo>
                  <a:cubicBezTo>
                    <a:pt x="1278225" y="49714"/>
                    <a:pt x="1291313" y="55377"/>
                    <a:pt x="1300185" y="66367"/>
                  </a:cubicBezTo>
                  <a:cubicBezTo>
                    <a:pt x="1309056" y="77357"/>
                    <a:pt x="1312103" y="91654"/>
                    <a:pt x="1309326" y="109256"/>
                  </a:cubicBezTo>
                  <a:cubicBezTo>
                    <a:pt x="1307183" y="120860"/>
                    <a:pt x="1302804" y="131111"/>
                    <a:pt x="1296189" y="140009"/>
                  </a:cubicBezTo>
                  <a:cubicBezTo>
                    <a:pt x="1289573" y="148906"/>
                    <a:pt x="1281403" y="155885"/>
                    <a:pt x="1271679" y="160946"/>
                  </a:cubicBezTo>
                  <a:cubicBezTo>
                    <a:pt x="1261954" y="166006"/>
                    <a:pt x="1251355" y="168584"/>
                    <a:pt x="1239884" y="168678"/>
                  </a:cubicBezTo>
                  <a:cubicBezTo>
                    <a:pt x="1222585" y="168360"/>
                    <a:pt x="1209521" y="162773"/>
                    <a:pt x="1200693" y="151916"/>
                  </a:cubicBezTo>
                  <a:cubicBezTo>
                    <a:pt x="1191865" y="141059"/>
                    <a:pt x="1188843" y="126839"/>
                    <a:pt x="1191626" y="109256"/>
                  </a:cubicBezTo>
                  <a:cubicBezTo>
                    <a:pt x="1195047" y="91654"/>
                    <a:pt x="1203098" y="77357"/>
                    <a:pt x="1215778" y="66367"/>
                  </a:cubicBezTo>
                  <a:cubicBezTo>
                    <a:pt x="1228458" y="55377"/>
                    <a:pt x="1243506" y="49714"/>
                    <a:pt x="1260920" y="49377"/>
                  </a:cubicBezTo>
                  <a:close/>
                  <a:moveTo>
                    <a:pt x="1023329" y="49377"/>
                  </a:moveTo>
                  <a:cubicBezTo>
                    <a:pt x="1039288" y="49704"/>
                    <a:pt x="1051077" y="55330"/>
                    <a:pt x="1058698" y="66253"/>
                  </a:cubicBezTo>
                  <a:cubicBezTo>
                    <a:pt x="1066319" y="77176"/>
                    <a:pt x="1068697" y="91434"/>
                    <a:pt x="1065831" y="109027"/>
                  </a:cubicBezTo>
                  <a:cubicBezTo>
                    <a:pt x="1062492" y="126620"/>
                    <a:pt x="1055086" y="140878"/>
                    <a:pt x="1043613" y="151802"/>
                  </a:cubicBezTo>
                  <a:cubicBezTo>
                    <a:pt x="1032140" y="162725"/>
                    <a:pt x="1018367" y="168351"/>
                    <a:pt x="1002293" y="168678"/>
                  </a:cubicBezTo>
                  <a:cubicBezTo>
                    <a:pt x="993750" y="168568"/>
                    <a:pt x="986771" y="167132"/>
                    <a:pt x="981355" y="164369"/>
                  </a:cubicBezTo>
                  <a:cubicBezTo>
                    <a:pt x="975939" y="161606"/>
                    <a:pt x="971885" y="158173"/>
                    <a:pt x="969192" y="154068"/>
                  </a:cubicBezTo>
                  <a:lnTo>
                    <a:pt x="957748" y="218970"/>
                  </a:lnTo>
                  <a:lnTo>
                    <a:pt x="935374" y="218970"/>
                  </a:lnTo>
                  <a:lnTo>
                    <a:pt x="964876" y="51660"/>
                  </a:lnTo>
                  <a:lnTo>
                    <a:pt x="985195" y="51660"/>
                  </a:lnTo>
                  <a:lnTo>
                    <a:pt x="983653" y="65584"/>
                  </a:lnTo>
                  <a:cubicBezTo>
                    <a:pt x="987747" y="61114"/>
                    <a:pt x="993121" y="57329"/>
                    <a:pt x="999776" y="54228"/>
                  </a:cubicBezTo>
                  <a:cubicBezTo>
                    <a:pt x="1006431" y="51127"/>
                    <a:pt x="1014282" y="49510"/>
                    <a:pt x="1023329" y="49377"/>
                  </a:cubicBezTo>
                  <a:close/>
                  <a:moveTo>
                    <a:pt x="830300" y="49377"/>
                  </a:moveTo>
                  <a:lnTo>
                    <a:pt x="826354" y="71751"/>
                  </a:lnTo>
                  <a:lnTo>
                    <a:pt x="824297" y="71751"/>
                  </a:lnTo>
                  <a:cubicBezTo>
                    <a:pt x="817269" y="71851"/>
                    <a:pt x="810970" y="73652"/>
                    <a:pt x="805400" y="77152"/>
                  </a:cubicBezTo>
                  <a:cubicBezTo>
                    <a:pt x="799829" y="80653"/>
                    <a:pt x="794637" y="85253"/>
                    <a:pt x="789821" y="90954"/>
                  </a:cubicBezTo>
                  <a:lnTo>
                    <a:pt x="776519" y="166392"/>
                  </a:lnTo>
                  <a:lnTo>
                    <a:pt x="754145" y="166392"/>
                  </a:lnTo>
                  <a:lnTo>
                    <a:pt x="774376" y="51660"/>
                  </a:lnTo>
                  <a:lnTo>
                    <a:pt x="794695" y="51660"/>
                  </a:lnTo>
                  <a:lnTo>
                    <a:pt x="793099" y="67185"/>
                  </a:lnTo>
                  <a:cubicBezTo>
                    <a:pt x="796796" y="62448"/>
                    <a:pt x="801797" y="58338"/>
                    <a:pt x="808102" y="54857"/>
                  </a:cubicBezTo>
                  <a:cubicBezTo>
                    <a:pt x="814407" y="51375"/>
                    <a:pt x="821807" y="49548"/>
                    <a:pt x="830300" y="49377"/>
                  </a:cubicBezTo>
                  <a:close/>
                  <a:moveTo>
                    <a:pt x="580759" y="49377"/>
                  </a:moveTo>
                  <a:cubicBezTo>
                    <a:pt x="592175" y="49505"/>
                    <a:pt x="601265" y="52193"/>
                    <a:pt x="608031" y="57441"/>
                  </a:cubicBezTo>
                  <a:cubicBezTo>
                    <a:pt x="614796" y="62688"/>
                    <a:pt x="619341" y="69727"/>
                    <a:pt x="621664" y="78556"/>
                  </a:cubicBezTo>
                  <a:cubicBezTo>
                    <a:pt x="623987" y="87386"/>
                    <a:pt x="624192" y="97238"/>
                    <a:pt x="622280" y="108113"/>
                  </a:cubicBezTo>
                  <a:lnTo>
                    <a:pt x="620710" y="117014"/>
                  </a:lnTo>
                  <a:lnTo>
                    <a:pt x="536586" y="117014"/>
                  </a:lnTo>
                  <a:cubicBezTo>
                    <a:pt x="535114" y="127577"/>
                    <a:pt x="536859" y="135623"/>
                    <a:pt x="541821" y="141153"/>
                  </a:cubicBezTo>
                  <a:cubicBezTo>
                    <a:pt x="546782" y="146682"/>
                    <a:pt x="554715" y="149466"/>
                    <a:pt x="565620" y="149504"/>
                  </a:cubicBezTo>
                  <a:cubicBezTo>
                    <a:pt x="573182" y="149394"/>
                    <a:pt x="579791" y="147955"/>
                    <a:pt x="585449" y="145185"/>
                  </a:cubicBezTo>
                  <a:cubicBezTo>
                    <a:pt x="591106" y="142416"/>
                    <a:pt x="595723" y="138974"/>
                    <a:pt x="599299" y="134861"/>
                  </a:cubicBezTo>
                  <a:lnTo>
                    <a:pt x="612524" y="147902"/>
                  </a:lnTo>
                  <a:cubicBezTo>
                    <a:pt x="605896" y="154662"/>
                    <a:pt x="598450" y="159808"/>
                    <a:pt x="590186" y="163342"/>
                  </a:cubicBezTo>
                  <a:cubicBezTo>
                    <a:pt x="581922" y="166875"/>
                    <a:pt x="572606" y="168654"/>
                    <a:pt x="562239" y="168678"/>
                  </a:cubicBezTo>
                  <a:cubicBezTo>
                    <a:pt x="544396" y="168360"/>
                    <a:pt x="531389" y="162772"/>
                    <a:pt x="523219" y="151915"/>
                  </a:cubicBezTo>
                  <a:cubicBezTo>
                    <a:pt x="515048" y="141057"/>
                    <a:pt x="512426" y="126837"/>
                    <a:pt x="515351" y="109254"/>
                  </a:cubicBezTo>
                  <a:cubicBezTo>
                    <a:pt x="518725" y="91654"/>
                    <a:pt x="526356" y="77359"/>
                    <a:pt x="538246" y="66369"/>
                  </a:cubicBezTo>
                  <a:cubicBezTo>
                    <a:pt x="550135" y="55378"/>
                    <a:pt x="564306" y="49714"/>
                    <a:pt x="580759" y="49377"/>
                  </a:cubicBezTo>
                  <a:close/>
                  <a:moveTo>
                    <a:pt x="70295" y="49377"/>
                  </a:moveTo>
                  <a:cubicBezTo>
                    <a:pt x="87601" y="49714"/>
                    <a:pt x="100689" y="55377"/>
                    <a:pt x="109560" y="66367"/>
                  </a:cubicBezTo>
                  <a:cubicBezTo>
                    <a:pt x="118431" y="77357"/>
                    <a:pt x="121478" y="91654"/>
                    <a:pt x="118701" y="109256"/>
                  </a:cubicBezTo>
                  <a:cubicBezTo>
                    <a:pt x="116558" y="120860"/>
                    <a:pt x="112179" y="131111"/>
                    <a:pt x="105564" y="140009"/>
                  </a:cubicBezTo>
                  <a:cubicBezTo>
                    <a:pt x="98949" y="148906"/>
                    <a:pt x="90779" y="155885"/>
                    <a:pt x="81054" y="160946"/>
                  </a:cubicBezTo>
                  <a:cubicBezTo>
                    <a:pt x="71329" y="166006"/>
                    <a:pt x="60731" y="168584"/>
                    <a:pt x="49259" y="168678"/>
                  </a:cubicBezTo>
                  <a:cubicBezTo>
                    <a:pt x="31960" y="168360"/>
                    <a:pt x="18896" y="162773"/>
                    <a:pt x="10068" y="151916"/>
                  </a:cubicBezTo>
                  <a:cubicBezTo>
                    <a:pt x="1241" y="141059"/>
                    <a:pt x="-1782" y="126839"/>
                    <a:pt x="1001" y="109256"/>
                  </a:cubicBezTo>
                  <a:cubicBezTo>
                    <a:pt x="4422" y="91654"/>
                    <a:pt x="12473" y="77357"/>
                    <a:pt x="25153" y="66367"/>
                  </a:cubicBezTo>
                  <a:cubicBezTo>
                    <a:pt x="37833" y="55377"/>
                    <a:pt x="52881" y="49714"/>
                    <a:pt x="70295" y="49377"/>
                  </a:cubicBezTo>
                  <a:close/>
                  <a:moveTo>
                    <a:pt x="1893672" y="12801"/>
                  </a:moveTo>
                  <a:lnTo>
                    <a:pt x="1916046" y="12801"/>
                  </a:lnTo>
                  <a:lnTo>
                    <a:pt x="1909193" y="51663"/>
                  </a:lnTo>
                  <a:lnTo>
                    <a:pt x="1945312" y="51663"/>
                  </a:lnTo>
                  <a:lnTo>
                    <a:pt x="1941931" y="70837"/>
                  </a:lnTo>
                  <a:lnTo>
                    <a:pt x="1905812" y="70837"/>
                  </a:lnTo>
                  <a:lnTo>
                    <a:pt x="1895772" y="127779"/>
                  </a:lnTo>
                  <a:cubicBezTo>
                    <a:pt x="1894688" y="134440"/>
                    <a:pt x="1895610" y="139528"/>
                    <a:pt x="1898538" y="143044"/>
                  </a:cubicBezTo>
                  <a:cubicBezTo>
                    <a:pt x="1901466" y="146560"/>
                    <a:pt x="1905887" y="148332"/>
                    <a:pt x="1911802" y="148361"/>
                  </a:cubicBezTo>
                  <a:cubicBezTo>
                    <a:pt x="1915678" y="148337"/>
                    <a:pt x="1919026" y="147985"/>
                    <a:pt x="1921847" y="147303"/>
                  </a:cubicBezTo>
                  <a:cubicBezTo>
                    <a:pt x="1924667" y="146622"/>
                    <a:pt x="1927021" y="145755"/>
                    <a:pt x="1928907" y="144702"/>
                  </a:cubicBezTo>
                  <a:lnTo>
                    <a:pt x="1932207" y="162286"/>
                  </a:lnTo>
                  <a:cubicBezTo>
                    <a:pt x="1929167" y="164050"/>
                    <a:pt x="1925503" y="165544"/>
                    <a:pt x="1921215" y="166766"/>
                  </a:cubicBezTo>
                  <a:cubicBezTo>
                    <a:pt x="1916928" y="167988"/>
                    <a:pt x="1911986" y="168626"/>
                    <a:pt x="1906391" y="168678"/>
                  </a:cubicBezTo>
                  <a:cubicBezTo>
                    <a:pt x="1894025" y="168641"/>
                    <a:pt x="1884878" y="165177"/>
                    <a:pt x="1878951" y="158287"/>
                  </a:cubicBezTo>
                  <a:cubicBezTo>
                    <a:pt x="1873024" y="151396"/>
                    <a:pt x="1871160" y="141304"/>
                    <a:pt x="1873357" y="128008"/>
                  </a:cubicBezTo>
                  <a:lnTo>
                    <a:pt x="1883438" y="70837"/>
                  </a:lnTo>
                  <a:lnTo>
                    <a:pt x="1861035" y="70837"/>
                  </a:lnTo>
                  <a:lnTo>
                    <a:pt x="1864416" y="51663"/>
                  </a:lnTo>
                  <a:lnTo>
                    <a:pt x="1886819" y="51663"/>
                  </a:lnTo>
                  <a:close/>
                  <a:moveTo>
                    <a:pt x="1480701" y="0"/>
                  </a:moveTo>
                  <a:cubicBezTo>
                    <a:pt x="1484890" y="95"/>
                    <a:pt x="1488105" y="1503"/>
                    <a:pt x="1490347" y="4225"/>
                  </a:cubicBezTo>
                  <a:cubicBezTo>
                    <a:pt x="1492589" y="6946"/>
                    <a:pt x="1493386" y="10410"/>
                    <a:pt x="1492740" y="14616"/>
                  </a:cubicBezTo>
                  <a:cubicBezTo>
                    <a:pt x="1491885" y="18922"/>
                    <a:pt x="1489861" y="22414"/>
                    <a:pt x="1486667" y="25093"/>
                  </a:cubicBezTo>
                  <a:cubicBezTo>
                    <a:pt x="1483473" y="27771"/>
                    <a:pt x="1479767" y="29151"/>
                    <a:pt x="1475546" y="29232"/>
                  </a:cubicBezTo>
                  <a:cubicBezTo>
                    <a:pt x="1471255" y="29151"/>
                    <a:pt x="1468006" y="27771"/>
                    <a:pt x="1465799" y="25093"/>
                  </a:cubicBezTo>
                  <a:cubicBezTo>
                    <a:pt x="1463593" y="22414"/>
                    <a:pt x="1462829" y="18922"/>
                    <a:pt x="1463507" y="14616"/>
                  </a:cubicBezTo>
                  <a:cubicBezTo>
                    <a:pt x="1464330" y="10410"/>
                    <a:pt x="1466321" y="6946"/>
                    <a:pt x="1469479" y="4225"/>
                  </a:cubicBezTo>
                  <a:cubicBezTo>
                    <a:pt x="1472637" y="1503"/>
                    <a:pt x="1476378" y="95"/>
                    <a:pt x="148070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i="1" dirty="0">
                <a:latin typeface="Radikal" pitchFamily="50" charset="0"/>
              </a:endParaRPr>
            </a:p>
          </p:txBody>
        </p:sp>
        <p:grpSp>
          <p:nvGrpSpPr>
            <p:cNvPr id="121" name="组合 120">
              <a:extLst>
                <a:ext uri="{FF2B5EF4-FFF2-40B4-BE49-F238E27FC236}">
                  <a16:creationId xmlns="" xmlns:a16="http://schemas.microsoft.com/office/drawing/2014/main" id="{32B8B653-EA57-49D1-8E6F-66FD803CF972}"/>
                </a:ext>
              </a:extLst>
            </p:cNvPr>
            <p:cNvGrpSpPr/>
            <p:nvPr/>
          </p:nvGrpSpPr>
          <p:grpSpPr>
            <a:xfrm>
              <a:off x="2503611" y="2699362"/>
              <a:ext cx="6906577" cy="1925978"/>
              <a:chOff x="2772760" y="2502276"/>
              <a:chExt cx="6646480" cy="1853447"/>
            </a:xfrm>
            <a:grpFill/>
          </p:grpSpPr>
          <p:sp>
            <p:nvSpPr>
              <p:cNvPr id="122" name="任意多边形: 形状 121">
                <a:extLst>
                  <a:ext uri="{FF2B5EF4-FFF2-40B4-BE49-F238E27FC236}">
                    <a16:creationId xmlns="" xmlns:a16="http://schemas.microsoft.com/office/drawing/2014/main" id="{7A92DE74-219E-404E-A382-768F5519D01B}"/>
                  </a:ext>
                </a:extLst>
              </p:cNvPr>
              <p:cNvSpPr/>
              <p:nvPr/>
            </p:nvSpPr>
            <p:spPr>
              <a:xfrm>
                <a:off x="5348757" y="2502276"/>
                <a:ext cx="2206287" cy="1826925"/>
              </a:xfrm>
              <a:custGeom>
                <a:avLst/>
                <a:gdLst>
                  <a:gd name="connsiteX0" fmla="*/ 1229818 w 4045693"/>
                  <a:gd name="connsiteY0" fmla="*/ 912081 h 3350053"/>
                  <a:gd name="connsiteX1" fmla="*/ 2095462 w 4045693"/>
                  <a:gd name="connsiteY1" fmla="*/ 912081 h 3350053"/>
                  <a:gd name="connsiteX2" fmla="*/ 1689306 w 4045693"/>
                  <a:gd name="connsiteY2" fmla="*/ 2049757 h 3350053"/>
                  <a:gd name="connsiteX3" fmla="*/ 1727077 w 4045693"/>
                  <a:gd name="connsiteY3" fmla="*/ 2045913 h 3350053"/>
                  <a:gd name="connsiteX4" fmla="*/ 2613714 w 4045693"/>
                  <a:gd name="connsiteY4" fmla="*/ 1654890 h 3350053"/>
                  <a:gd name="connsiteX5" fmla="*/ 2892824 w 4045693"/>
                  <a:gd name="connsiteY5" fmla="*/ 1375902 h 3350053"/>
                  <a:gd name="connsiteX6" fmla="*/ 3020602 w 4045693"/>
                  <a:gd name="connsiteY6" fmla="*/ 951318 h 3350053"/>
                  <a:gd name="connsiteX7" fmla="*/ 3004187 w 4045693"/>
                  <a:gd name="connsiteY7" fmla="*/ 843189 h 3350053"/>
                  <a:gd name="connsiteX8" fmla="*/ 2773833 w 4045693"/>
                  <a:gd name="connsiteY8" fmla="*/ 633826 h 3350053"/>
                  <a:gd name="connsiteX9" fmla="*/ 2537865 w 4045693"/>
                  <a:gd name="connsiteY9" fmla="*/ 607953 h 3350053"/>
                  <a:gd name="connsiteX10" fmla="*/ 78717 w 4045693"/>
                  <a:gd name="connsiteY10" fmla="*/ 605878 h 3350053"/>
                  <a:gd name="connsiteX11" fmla="*/ 0 w 4045693"/>
                  <a:gd name="connsiteY11" fmla="*/ 605878 h 3350053"/>
                  <a:gd name="connsiteX12" fmla="*/ 17513 w 4045693"/>
                  <a:gd name="connsiteY12" fmla="*/ 564323 h 3350053"/>
                  <a:gd name="connsiteX13" fmla="*/ 340924 w 4045693"/>
                  <a:gd name="connsiteY13" fmla="*/ 39847 h 3350053"/>
                  <a:gd name="connsiteX14" fmla="*/ 414882 w 4045693"/>
                  <a:gd name="connsiteY14" fmla="*/ 0 h 3350053"/>
                  <a:gd name="connsiteX15" fmla="*/ 2849621 w 4045693"/>
                  <a:gd name="connsiteY15" fmla="*/ 1404 h 3350053"/>
                  <a:gd name="connsiteX16" fmla="*/ 3459831 w 4045693"/>
                  <a:gd name="connsiteY16" fmla="*/ 69137 h 3350053"/>
                  <a:gd name="connsiteX17" fmla="*/ 3749803 w 4045693"/>
                  <a:gd name="connsiteY17" fmla="*/ 193376 h 3350053"/>
                  <a:gd name="connsiteX18" fmla="*/ 4045572 w 4045693"/>
                  <a:gd name="connsiteY18" fmla="*/ 720781 h 3350053"/>
                  <a:gd name="connsiteX19" fmla="*/ 3848596 w 4045693"/>
                  <a:gd name="connsiteY19" fmla="*/ 1397138 h 3350053"/>
                  <a:gd name="connsiteX20" fmla="*/ 3436216 w 4045693"/>
                  <a:gd name="connsiteY20" fmla="*/ 1791822 h 3350053"/>
                  <a:gd name="connsiteX21" fmla="*/ 2559161 w 4045693"/>
                  <a:gd name="connsiteY21" fmla="*/ 2239960 h 3350053"/>
                  <a:gd name="connsiteX22" fmla="*/ 1610894 w 4045693"/>
                  <a:gd name="connsiteY22" fmla="*/ 2510649 h 3350053"/>
                  <a:gd name="connsiteX23" fmla="*/ 1563176 w 4045693"/>
                  <a:gd name="connsiteY23" fmla="*/ 2520473 h 3350053"/>
                  <a:gd name="connsiteX24" fmla="*/ 1507585 w 4045693"/>
                  <a:gd name="connsiteY24" fmla="*/ 2574233 h 3350053"/>
                  <a:gd name="connsiteX25" fmla="*/ 1338252 w 4045693"/>
                  <a:gd name="connsiteY25" fmla="*/ 3057397 h 3350053"/>
                  <a:gd name="connsiteX26" fmla="*/ 1234028 w 4045693"/>
                  <a:gd name="connsiteY26" fmla="*/ 3354021 h 3350053"/>
                  <a:gd name="connsiteX27" fmla="*/ 361428 w 4045693"/>
                  <a:gd name="connsiteY27" fmla="*/ 3354021 h 3350053"/>
                  <a:gd name="connsiteX28" fmla="*/ 1229818 w 4045693"/>
                  <a:gd name="connsiteY28" fmla="*/ 912081 h 335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045693" h="3350053">
                    <a:moveTo>
                      <a:pt x="1229818" y="912081"/>
                    </a:moveTo>
                    <a:lnTo>
                      <a:pt x="2095462" y="912081"/>
                    </a:lnTo>
                    <a:cubicBezTo>
                      <a:pt x="1959751" y="1292242"/>
                      <a:pt x="1825749" y="1667644"/>
                      <a:pt x="1689306" y="2049757"/>
                    </a:cubicBezTo>
                    <a:cubicBezTo>
                      <a:pt x="1701962" y="2049231"/>
                      <a:pt x="1714575" y="2047947"/>
                      <a:pt x="1727077" y="2045913"/>
                    </a:cubicBezTo>
                    <a:cubicBezTo>
                      <a:pt x="2045669" y="1967806"/>
                      <a:pt x="2346015" y="1847961"/>
                      <a:pt x="2613714" y="1654890"/>
                    </a:cubicBezTo>
                    <a:cubicBezTo>
                      <a:pt x="2721538" y="1577089"/>
                      <a:pt x="2817646" y="1486777"/>
                      <a:pt x="2892824" y="1375902"/>
                    </a:cubicBezTo>
                    <a:cubicBezTo>
                      <a:pt x="2979718" y="1247758"/>
                      <a:pt x="3025788" y="1106861"/>
                      <a:pt x="3020602" y="951318"/>
                    </a:cubicBezTo>
                    <a:cubicBezTo>
                      <a:pt x="3019329" y="914761"/>
                      <a:pt x="3013821" y="878476"/>
                      <a:pt x="3004187" y="843189"/>
                    </a:cubicBezTo>
                    <a:cubicBezTo>
                      <a:pt x="2972090" y="725296"/>
                      <a:pt x="2890505" y="656647"/>
                      <a:pt x="2773833" y="633826"/>
                    </a:cubicBezTo>
                    <a:cubicBezTo>
                      <a:pt x="2696173" y="617754"/>
                      <a:pt x="2617162" y="609091"/>
                      <a:pt x="2537865" y="607953"/>
                    </a:cubicBezTo>
                    <a:cubicBezTo>
                      <a:pt x="1718189" y="605837"/>
                      <a:pt x="898474" y="605146"/>
                      <a:pt x="78717" y="605878"/>
                    </a:cubicBezTo>
                    <a:lnTo>
                      <a:pt x="0" y="605878"/>
                    </a:lnTo>
                    <a:cubicBezTo>
                      <a:pt x="7140" y="588609"/>
                      <a:pt x="10679" y="575367"/>
                      <a:pt x="17513" y="564323"/>
                    </a:cubicBezTo>
                    <a:cubicBezTo>
                      <a:pt x="125154" y="389436"/>
                      <a:pt x="233894" y="215282"/>
                      <a:pt x="340924" y="39847"/>
                    </a:cubicBezTo>
                    <a:cubicBezTo>
                      <a:pt x="359231" y="9825"/>
                      <a:pt x="380527" y="-61"/>
                      <a:pt x="414882" y="0"/>
                    </a:cubicBezTo>
                    <a:cubicBezTo>
                      <a:pt x="1226462" y="855"/>
                      <a:pt x="2038041" y="0"/>
                      <a:pt x="2849621" y="1404"/>
                    </a:cubicBezTo>
                    <a:cubicBezTo>
                      <a:pt x="3055140" y="1831"/>
                      <a:pt x="3259987" y="15622"/>
                      <a:pt x="3459831" y="69137"/>
                    </a:cubicBezTo>
                    <a:cubicBezTo>
                      <a:pt x="3562591" y="96536"/>
                      <a:pt x="3660590" y="134613"/>
                      <a:pt x="3749803" y="193376"/>
                    </a:cubicBezTo>
                    <a:cubicBezTo>
                      <a:pt x="3938968" y="318225"/>
                      <a:pt x="4028913" y="499457"/>
                      <a:pt x="4045572" y="720781"/>
                    </a:cubicBezTo>
                    <a:cubicBezTo>
                      <a:pt x="4064367" y="970540"/>
                      <a:pt x="3993765" y="1194975"/>
                      <a:pt x="3848596" y="1397138"/>
                    </a:cubicBezTo>
                    <a:cubicBezTo>
                      <a:pt x="3735707" y="1554328"/>
                      <a:pt x="3593589" y="1681251"/>
                      <a:pt x="3436216" y="1791822"/>
                    </a:cubicBezTo>
                    <a:cubicBezTo>
                      <a:pt x="3164978" y="1982390"/>
                      <a:pt x="2867745" y="2122677"/>
                      <a:pt x="2559161" y="2239960"/>
                    </a:cubicBezTo>
                    <a:cubicBezTo>
                      <a:pt x="2250578" y="2357242"/>
                      <a:pt x="1933573" y="2443587"/>
                      <a:pt x="1610894" y="2510649"/>
                    </a:cubicBezTo>
                    <a:cubicBezTo>
                      <a:pt x="1594968" y="2514005"/>
                      <a:pt x="1579163" y="2520229"/>
                      <a:pt x="1563176" y="2520473"/>
                    </a:cubicBezTo>
                    <a:cubicBezTo>
                      <a:pt x="1526563" y="2521084"/>
                      <a:pt x="1517410" y="2545980"/>
                      <a:pt x="1507585" y="2574233"/>
                    </a:cubicBezTo>
                    <a:cubicBezTo>
                      <a:pt x="1451690" y="2735512"/>
                      <a:pt x="1394819" y="2896424"/>
                      <a:pt x="1338252" y="3057397"/>
                    </a:cubicBezTo>
                    <a:cubicBezTo>
                      <a:pt x="1303958" y="3155031"/>
                      <a:pt x="1269664" y="3252664"/>
                      <a:pt x="1234028" y="3354021"/>
                    </a:cubicBezTo>
                    <a:lnTo>
                      <a:pt x="361428" y="3354021"/>
                    </a:lnTo>
                    <a:cubicBezTo>
                      <a:pt x="651807" y="2537071"/>
                      <a:pt x="941270" y="1723092"/>
                      <a:pt x="1229818" y="912081"/>
                    </a:cubicBezTo>
                    <a:close/>
                  </a:path>
                </a:pathLst>
              </a:custGeom>
              <a:grpFill/>
              <a:ln w="6102"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6C41E043-1F15-4B2C-8A4C-FC7264CBF7A6}"/>
                  </a:ext>
                </a:extLst>
              </p:cNvPr>
              <p:cNvSpPr/>
              <p:nvPr/>
            </p:nvSpPr>
            <p:spPr>
              <a:xfrm>
                <a:off x="4710698" y="3007559"/>
                <a:ext cx="1168034" cy="1327765"/>
              </a:xfrm>
              <a:custGeom>
                <a:avLst/>
                <a:gdLst>
                  <a:gd name="connsiteX0" fmla="*/ 974140 w 2141837"/>
                  <a:gd name="connsiteY0" fmla="*/ 2436630 h 2434738"/>
                  <a:gd name="connsiteX1" fmla="*/ 539243 w 2141837"/>
                  <a:gd name="connsiteY1" fmla="*/ 2436630 h 2434738"/>
                  <a:gd name="connsiteX2" fmla="*/ 636876 w 2141837"/>
                  <a:gd name="connsiteY2" fmla="*/ 2133478 h 2434738"/>
                  <a:gd name="connsiteX3" fmla="*/ 0 w 2141837"/>
                  <a:gd name="connsiteY3" fmla="*/ 2133478 h 2434738"/>
                  <a:gd name="connsiteX4" fmla="*/ 67123 w 2141837"/>
                  <a:gd name="connsiteY4" fmla="*/ 1917036 h 2434738"/>
                  <a:gd name="connsiteX5" fmla="*/ 709187 w 2141837"/>
                  <a:gd name="connsiteY5" fmla="*/ 1917036 h 2434738"/>
                  <a:gd name="connsiteX6" fmla="*/ 763129 w 2141837"/>
                  <a:gd name="connsiteY6" fmla="*/ 1754415 h 2434738"/>
                  <a:gd name="connsiteX7" fmla="*/ 722367 w 2141837"/>
                  <a:gd name="connsiteY7" fmla="*/ 1782790 h 2434738"/>
                  <a:gd name="connsiteX8" fmla="*/ 563712 w 2141837"/>
                  <a:gd name="connsiteY8" fmla="*/ 1839662 h 2434738"/>
                  <a:gd name="connsiteX9" fmla="*/ 234199 w 2141837"/>
                  <a:gd name="connsiteY9" fmla="*/ 1838502 h 2434738"/>
                  <a:gd name="connsiteX10" fmla="*/ 174948 w 2141837"/>
                  <a:gd name="connsiteY10" fmla="*/ 1838502 h 2434738"/>
                  <a:gd name="connsiteX11" fmla="*/ 169150 w 2141837"/>
                  <a:gd name="connsiteY11" fmla="*/ 1826725 h 2434738"/>
                  <a:gd name="connsiteX12" fmla="*/ 491464 w 2141837"/>
                  <a:gd name="connsiteY12" fmla="*/ 1566104 h 2434738"/>
                  <a:gd name="connsiteX13" fmla="*/ 209974 w 2141837"/>
                  <a:gd name="connsiteY13" fmla="*/ 1557317 h 2434738"/>
                  <a:gd name="connsiteX14" fmla="*/ 656342 w 2141837"/>
                  <a:gd name="connsiteY14" fmla="*/ 127717 h 2434738"/>
                  <a:gd name="connsiteX15" fmla="*/ 768926 w 2141837"/>
                  <a:gd name="connsiteY15" fmla="*/ 127717 h 2434738"/>
                  <a:gd name="connsiteX16" fmla="*/ 994704 w 2141837"/>
                  <a:gd name="connsiteY16" fmla="*/ 128693 h 2434738"/>
                  <a:gd name="connsiteX17" fmla="*/ 1089714 w 2141837"/>
                  <a:gd name="connsiteY17" fmla="*/ 79327 h 2434738"/>
                  <a:gd name="connsiteX18" fmla="*/ 1148294 w 2141837"/>
                  <a:gd name="connsiteY18" fmla="*/ 0 h 2434738"/>
                  <a:gd name="connsiteX19" fmla="*/ 1658368 w 2141837"/>
                  <a:gd name="connsiteY19" fmla="*/ 0 h 2434738"/>
                  <a:gd name="connsiteX20" fmla="*/ 1575929 w 2141837"/>
                  <a:gd name="connsiteY20" fmla="*/ 126741 h 2434738"/>
                  <a:gd name="connsiteX21" fmla="*/ 2146537 w 2141837"/>
                  <a:gd name="connsiteY21" fmla="*/ 126741 h 2434738"/>
                  <a:gd name="connsiteX22" fmla="*/ 1635791 w 2141837"/>
                  <a:gd name="connsiteY22" fmla="*/ 1561589 h 2434738"/>
                  <a:gd name="connsiteX23" fmla="*/ 1567935 w 2141837"/>
                  <a:gd name="connsiteY23" fmla="*/ 1561589 h 2434738"/>
                  <a:gd name="connsiteX24" fmla="*/ 1043154 w 2141837"/>
                  <a:gd name="connsiteY24" fmla="*/ 1560857 h 2434738"/>
                  <a:gd name="connsiteX25" fmla="*/ 949792 w 2141837"/>
                  <a:gd name="connsiteY25" fmla="*/ 1594845 h 2434738"/>
                  <a:gd name="connsiteX26" fmla="*/ 792846 w 2141837"/>
                  <a:gd name="connsiteY26" fmla="*/ 1725552 h 2434738"/>
                  <a:gd name="connsiteX27" fmla="*/ 796935 w 2141837"/>
                  <a:gd name="connsiteY27" fmla="*/ 1738672 h 2434738"/>
                  <a:gd name="connsiteX28" fmla="*/ 1214074 w 2141837"/>
                  <a:gd name="connsiteY28" fmla="*/ 1738672 h 2434738"/>
                  <a:gd name="connsiteX29" fmla="*/ 1155250 w 2141837"/>
                  <a:gd name="connsiteY29" fmla="*/ 1917647 h 2434738"/>
                  <a:gd name="connsiteX30" fmla="*/ 1528577 w 2141837"/>
                  <a:gd name="connsiteY30" fmla="*/ 1917647 h 2434738"/>
                  <a:gd name="connsiteX31" fmla="*/ 1453155 w 2141837"/>
                  <a:gd name="connsiteY31" fmla="*/ 2131708 h 2434738"/>
                  <a:gd name="connsiteX32" fmla="*/ 1080927 w 2141837"/>
                  <a:gd name="connsiteY32" fmla="*/ 2131708 h 2434738"/>
                  <a:gd name="connsiteX33" fmla="*/ 1644150 w 2141837"/>
                  <a:gd name="connsiteY33" fmla="*/ 366248 h 2434738"/>
                  <a:gd name="connsiteX34" fmla="*/ 1506060 w 2141837"/>
                  <a:gd name="connsiteY34" fmla="*/ 366248 h 2434738"/>
                  <a:gd name="connsiteX35" fmla="*/ 1382614 w 2141837"/>
                  <a:gd name="connsiteY35" fmla="*/ 736035 h 2434738"/>
                  <a:gd name="connsiteX36" fmla="*/ 1516861 w 2141837"/>
                  <a:gd name="connsiteY36" fmla="*/ 736035 h 2434738"/>
                  <a:gd name="connsiteX37" fmla="*/ 1301152 w 2141837"/>
                  <a:gd name="connsiteY37" fmla="*/ 969746 h 2434738"/>
                  <a:gd name="connsiteX38" fmla="*/ 1177889 w 2141837"/>
                  <a:gd name="connsiteY38" fmla="*/ 1333736 h 2434738"/>
                  <a:gd name="connsiteX39" fmla="*/ 1311403 w 2141837"/>
                  <a:gd name="connsiteY39" fmla="*/ 1333736 h 2434738"/>
                  <a:gd name="connsiteX40" fmla="*/ 1436374 w 2141837"/>
                  <a:gd name="connsiteY40" fmla="*/ 969746 h 2434738"/>
                  <a:gd name="connsiteX41" fmla="*/ 999097 w 2141837"/>
                  <a:gd name="connsiteY41" fmla="*/ 366309 h 2434738"/>
                  <a:gd name="connsiteX42" fmla="*/ 879923 w 2141837"/>
                  <a:gd name="connsiteY42" fmla="*/ 734266 h 2434738"/>
                  <a:gd name="connsiteX43" fmla="*/ 1005566 w 2141837"/>
                  <a:gd name="connsiteY43" fmla="*/ 734266 h 2434738"/>
                  <a:gd name="connsiteX44" fmla="*/ 1125777 w 2141837"/>
                  <a:gd name="connsiteY44" fmla="*/ 366309 h 2434738"/>
                  <a:gd name="connsiteX45" fmla="*/ 808956 w 2141837"/>
                  <a:gd name="connsiteY45" fmla="*/ 1333919 h 2434738"/>
                  <a:gd name="connsiteX46" fmla="*/ 927276 w 2141837"/>
                  <a:gd name="connsiteY46" fmla="*/ 971211 h 2434738"/>
                  <a:gd name="connsiteX47" fmla="*/ 802610 w 2141837"/>
                  <a:gd name="connsiteY47" fmla="*/ 971211 h 2434738"/>
                  <a:gd name="connsiteX48" fmla="*/ 685815 w 2141837"/>
                  <a:gd name="connsiteY48" fmla="*/ 1334225 h 243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141837" h="2434738">
                    <a:moveTo>
                      <a:pt x="974140" y="2436630"/>
                    </a:moveTo>
                    <a:lnTo>
                      <a:pt x="539243" y="2436630"/>
                    </a:lnTo>
                    <a:lnTo>
                      <a:pt x="636876" y="2133478"/>
                    </a:lnTo>
                    <a:lnTo>
                      <a:pt x="0" y="2133478"/>
                    </a:lnTo>
                    <a:cubicBezTo>
                      <a:pt x="23615" y="2057324"/>
                      <a:pt x="44972" y="1988614"/>
                      <a:pt x="67123" y="1917036"/>
                    </a:cubicBezTo>
                    <a:lnTo>
                      <a:pt x="709187" y="1917036"/>
                    </a:lnTo>
                    <a:cubicBezTo>
                      <a:pt x="726395" y="1865168"/>
                      <a:pt x="742626" y="1816291"/>
                      <a:pt x="763129" y="1754415"/>
                    </a:cubicBezTo>
                    <a:cubicBezTo>
                      <a:pt x="741405" y="1769304"/>
                      <a:pt x="729872" y="1774308"/>
                      <a:pt x="722367" y="1782790"/>
                    </a:cubicBezTo>
                    <a:cubicBezTo>
                      <a:pt x="679652" y="1831302"/>
                      <a:pt x="626320" y="1841981"/>
                      <a:pt x="563712" y="1839662"/>
                    </a:cubicBezTo>
                    <a:cubicBezTo>
                      <a:pt x="453874" y="1835634"/>
                      <a:pt x="344037" y="1838502"/>
                      <a:pt x="234199" y="1838502"/>
                    </a:cubicBezTo>
                    <a:lnTo>
                      <a:pt x="174948" y="1838502"/>
                    </a:lnTo>
                    <a:cubicBezTo>
                      <a:pt x="172995" y="1834597"/>
                      <a:pt x="171103" y="1830631"/>
                      <a:pt x="169150" y="1826725"/>
                    </a:cubicBezTo>
                    <a:cubicBezTo>
                      <a:pt x="270750" y="1739465"/>
                      <a:pt x="378941" y="1659894"/>
                      <a:pt x="491464" y="1566104"/>
                    </a:cubicBezTo>
                    <a:cubicBezTo>
                      <a:pt x="392976" y="1555304"/>
                      <a:pt x="304739" y="1567508"/>
                      <a:pt x="209974" y="1557317"/>
                    </a:cubicBezTo>
                    <a:cubicBezTo>
                      <a:pt x="358987" y="1080194"/>
                      <a:pt x="506963" y="606244"/>
                      <a:pt x="656342" y="127717"/>
                    </a:cubicBezTo>
                    <a:lnTo>
                      <a:pt x="768926" y="127717"/>
                    </a:lnTo>
                    <a:cubicBezTo>
                      <a:pt x="844165" y="127717"/>
                      <a:pt x="919526" y="125154"/>
                      <a:pt x="994704" y="128693"/>
                    </a:cubicBezTo>
                    <a:cubicBezTo>
                      <a:pt x="1038700" y="130768"/>
                      <a:pt x="1067319" y="115818"/>
                      <a:pt x="1089714" y="79327"/>
                    </a:cubicBezTo>
                    <a:cubicBezTo>
                      <a:pt x="1106677" y="51807"/>
                      <a:pt x="1128096" y="26971"/>
                      <a:pt x="1148294" y="0"/>
                    </a:cubicBezTo>
                    <a:lnTo>
                      <a:pt x="1658368" y="0"/>
                    </a:lnTo>
                    <a:lnTo>
                      <a:pt x="1575929" y="126741"/>
                    </a:lnTo>
                    <a:lnTo>
                      <a:pt x="2146537" y="126741"/>
                    </a:lnTo>
                    <a:cubicBezTo>
                      <a:pt x="1974518" y="610088"/>
                      <a:pt x="1805978" y="1083550"/>
                      <a:pt x="1635791" y="1561589"/>
                    </a:cubicBezTo>
                    <a:lnTo>
                      <a:pt x="1567935" y="1561589"/>
                    </a:lnTo>
                    <a:cubicBezTo>
                      <a:pt x="1393110" y="1561589"/>
                      <a:pt x="1218224" y="1562504"/>
                      <a:pt x="1043154" y="1560857"/>
                    </a:cubicBezTo>
                    <a:cubicBezTo>
                      <a:pt x="1008729" y="1559170"/>
                      <a:pt x="975076" y="1571421"/>
                      <a:pt x="949792" y="1594845"/>
                    </a:cubicBezTo>
                    <a:cubicBezTo>
                      <a:pt x="899023" y="1640123"/>
                      <a:pt x="845324" y="1682166"/>
                      <a:pt x="792846" y="1725552"/>
                    </a:cubicBezTo>
                    <a:lnTo>
                      <a:pt x="796935" y="1738672"/>
                    </a:lnTo>
                    <a:lnTo>
                      <a:pt x="1214074" y="1738672"/>
                    </a:lnTo>
                    <a:cubicBezTo>
                      <a:pt x="1193388" y="1801524"/>
                      <a:pt x="1175875" y="1854917"/>
                      <a:pt x="1155250" y="1917647"/>
                    </a:cubicBezTo>
                    <a:lnTo>
                      <a:pt x="1528577" y="1917647"/>
                    </a:lnTo>
                    <a:lnTo>
                      <a:pt x="1453155" y="2131708"/>
                    </a:lnTo>
                    <a:lnTo>
                      <a:pt x="1080927" y="2131708"/>
                    </a:lnTo>
                    <a:close/>
                    <a:moveTo>
                      <a:pt x="1644150" y="366248"/>
                    </a:moveTo>
                    <a:lnTo>
                      <a:pt x="1506060" y="366248"/>
                    </a:lnTo>
                    <a:cubicBezTo>
                      <a:pt x="1464932" y="488656"/>
                      <a:pt x="1421485" y="609234"/>
                      <a:pt x="1382614" y="736035"/>
                    </a:cubicBezTo>
                    <a:lnTo>
                      <a:pt x="1516861" y="736035"/>
                    </a:lnTo>
                    <a:close/>
                    <a:moveTo>
                      <a:pt x="1301152" y="969746"/>
                    </a:moveTo>
                    <a:lnTo>
                      <a:pt x="1177889" y="1333736"/>
                    </a:lnTo>
                    <a:lnTo>
                      <a:pt x="1311403" y="1333736"/>
                    </a:lnTo>
                    <a:cubicBezTo>
                      <a:pt x="1352470" y="1214135"/>
                      <a:pt x="1393476" y="1094595"/>
                      <a:pt x="1436374" y="969746"/>
                    </a:cubicBezTo>
                    <a:close/>
                    <a:moveTo>
                      <a:pt x="999097" y="366309"/>
                    </a:moveTo>
                    <a:cubicBezTo>
                      <a:pt x="959800" y="487802"/>
                      <a:pt x="920807" y="608135"/>
                      <a:pt x="879923" y="734266"/>
                    </a:cubicBezTo>
                    <a:lnTo>
                      <a:pt x="1005566" y="734266"/>
                    </a:lnTo>
                    <a:cubicBezTo>
                      <a:pt x="1044985" y="613505"/>
                      <a:pt x="1084893" y="491768"/>
                      <a:pt x="1125777" y="366309"/>
                    </a:cubicBezTo>
                    <a:close/>
                    <a:moveTo>
                      <a:pt x="808956" y="1333919"/>
                    </a:moveTo>
                    <a:lnTo>
                      <a:pt x="927276" y="971211"/>
                    </a:lnTo>
                    <a:lnTo>
                      <a:pt x="802610" y="971211"/>
                    </a:lnTo>
                    <a:cubicBezTo>
                      <a:pt x="763556" y="1092459"/>
                      <a:pt x="725479" y="1210962"/>
                      <a:pt x="685815" y="1334225"/>
                    </a:cubicBezTo>
                    <a:close/>
                  </a:path>
                </a:pathLst>
              </a:custGeom>
              <a:grpFill/>
              <a:ln w="6102"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9250BB47-BA59-4768-BD01-036F0934B15C}"/>
                  </a:ext>
                </a:extLst>
              </p:cNvPr>
              <p:cNvSpPr/>
              <p:nvPr/>
            </p:nvSpPr>
            <p:spPr>
              <a:xfrm>
                <a:off x="2772760" y="3048024"/>
                <a:ext cx="1713782" cy="1287832"/>
              </a:xfrm>
              <a:custGeom>
                <a:avLst/>
                <a:gdLst>
                  <a:gd name="connsiteX0" fmla="*/ 529785 w 3142582"/>
                  <a:gd name="connsiteY0" fmla="*/ 1189910 h 2361513"/>
                  <a:gd name="connsiteX1" fmla="*/ 610210 w 3142582"/>
                  <a:gd name="connsiteY1" fmla="*/ 962973 h 2361513"/>
                  <a:gd name="connsiteX2" fmla="*/ 1398602 w 3142582"/>
                  <a:gd name="connsiteY2" fmla="*/ 962973 h 2361513"/>
                  <a:gd name="connsiteX3" fmla="*/ 1660992 w 3142582"/>
                  <a:gd name="connsiteY3" fmla="*/ 221506 h 2361513"/>
                  <a:gd name="connsiteX4" fmla="*/ 774967 w 3142582"/>
                  <a:gd name="connsiteY4" fmla="*/ 221506 h 2361513"/>
                  <a:gd name="connsiteX5" fmla="*/ 852220 w 3142582"/>
                  <a:gd name="connsiteY5" fmla="*/ 0 h 2361513"/>
                  <a:gd name="connsiteX6" fmla="*/ 3147586 w 3142582"/>
                  <a:gd name="connsiteY6" fmla="*/ 0 h 2361513"/>
                  <a:gd name="connsiteX7" fmla="*/ 3068259 w 3142582"/>
                  <a:gd name="connsiteY7" fmla="*/ 223032 h 2361513"/>
                  <a:gd name="connsiteX8" fmla="*/ 2171982 w 3142582"/>
                  <a:gd name="connsiteY8" fmla="*/ 223032 h 2361513"/>
                  <a:gd name="connsiteX9" fmla="*/ 1909958 w 3142582"/>
                  <a:gd name="connsiteY9" fmla="*/ 960898 h 2361513"/>
                  <a:gd name="connsiteX10" fmla="*/ 2698350 w 3142582"/>
                  <a:gd name="connsiteY10" fmla="*/ 960898 h 2361513"/>
                  <a:gd name="connsiteX11" fmla="*/ 2623355 w 3142582"/>
                  <a:gd name="connsiteY11" fmla="*/ 1189117 h 2361513"/>
                  <a:gd name="connsiteX12" fmla="*/ 1829044 w 3142582"/>
                  <a:gd name="connsiteY12" fmla="*/ 1189117 h 2361513"/>
                  <a:gd name="connsiteX13" fmla="*/ 1493429 w 3142582"/>
                  <a:gd name="connsiteY13" fmla="*/ 2134515 h 2361513"/>
                  <a:gd name="connsiteX14" fmla="*/ 1677651 w 3142582"/>
                  <a:gd name="connsiteY14" fmla="*/ 2141472 h 2361513"/>
                  <a:gd name="connsiteX15" fmla="*/ 1854612 w 3142582"/>
                  <a:gd name="connsiteY15" fmla="*/ 2141838 h 2361513"/>
                  <a:gd name="connsiteX16" fmla="*/ 2404228 w 3142582"/>
                  <a:gd name="connsiteY16" fmla="*/ 2141838 h 2361513"/>
                  <a:gd name="connsiteX17" fmla="*/ 2326243 w 3142582"/>
                  <a:gd name="connsiteY17" fmla="*/ 2362185 h 2361513"/>
                  <a:gd name="connsiteX18" fmla="*/ 0 w 3142582"/>
                  <a:gd name="connsiteY18" fmla="*/ 2362185 h 2361513"/>
                  <a:gd name="connsiteX19" fmla="*/ 76825 w 3142582"/>
                  <a:gd name="connsiteY19" fmla="*/ 2143302 h 2361513"/>
                  <a:gd name="connsiteX20" fmla="*/ 980425 w 3142582"/>
                  <a:gd name="connsiteY20" fmla="*/ 2143302 h 2361513"/>
                  <a:gd name="connsiteX21" fmla="*/ 1317444 w 3142582"/>
                  <a:gd name="connsiteY21" fmla="*/ 1191740 h 2361513"/>
                  <a:gd name="connsiteX22" fmla="*/ 923919 w 3142582"/>
                  <a:gd name="connsiteY22" fmla="*/ 1190398 h 2361513"/>
                  <a:gd name="connsiteX23" fmla="*/ 529785 w 3142582"/>
                  <a:gd name="connsiteY23" fmla="*/ 1189910 h 236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42582" h="2361513">
                    <a:moveTo>
                      <a:pt x="529785" y="1189910"/>
                    </a:moveTo>
                    <a:lnTo>
                      <a:pt x="610210" y="962973"/>
                    </a:lnTo>
                    <a:lnTo>
                      <a:pt x="1398602" y="962973"/>
                    </a:lnTo>
                    <a:cubicBezTo>
                      <a:pt x="1485923" y="716021"/>
                      <a:pt x="1571719" y="473462"/>
                      <a:pt x="1660992" y="221506"/>
                    </a:cubicBezTo>
                    <a:lnTo>
                      <a:pt x="774967" y="221506"/>
                    </a:lnTo>
                    <a:lnTo>
                      <a:pt x="852220" y="0"/>
                    </a:lnTo>
                    <a:lnTo>
                      <a:pt x="3147586" y="0"/>
                    </a:lnTo>
                    <a:cubicBezTo>
                      <a:pt x="3120798" y="75300"/>
                      <a:pt x="3095169" y="147122"/>
                      <a:pt x="3068259" y="223032"/>
                    </a:cubicBezTo>
                    <a:lnTo>
                      <a:pt x="2171982" y="223032"/>
                    </a:lnTo>
                    <a:cubicBezTo>
                      <a:pt x="2084661" y="468947"/>
                      <a:pt x="1998622" y="711200"/>
                      <a:pt x="1909958" y="960898"/>
                    </a:cubicBezTo>
                    <a:lnTo>
                      <a:pt x="2698350" y="960898"/>
                    </a:lnTo>
                    <a:cubicBezTo>
                      <a:pt x="2680348" y="1042849"/>
                      <a:pt x="2647031" y="1111498"/>
                      <a:pt x="2623355" y="1189117"/>
                    </a:cubicBezTo>
                    <a:lnTo>
                      <a:pt x="1829044" y="1189117"/>
                    </a:lnTo>
                    <a:cubicBezTo>
                      <a:pt x="1716582" y="1506060"/>
                      <a:pt x="1606073" y="1817633"/>
                      <a:pt x="1493429" y="2134515"/>
                    </a:cubicBezTo>
                    <a:cubicBezTo>
                      <a:pt x="1558050" y="2148916"/>
                      <a:pt x="1618217" y="2139763"/>
                      <a:pt x="1677651" y="2141472"/>
                    </a:cubicBezTo>
                    <a:cubicBezTo>
                      <a:pt x="1737086" y="2143180"/>
                      <a:pt x="1795605" y="2141838"/>
                      <a:pt x="1854612" y="2141838"/>
                    </a:cubicBezTo>
                    <a:lnTo>
                      <a:pt x="2404228" y="2141838"/>
                    </a:lnTo>
                    <a:cubicBezTo>
                      <a:pt x="2376403" y="2220555"/>
                      <a:pt x="2351506" y="2290851"/>
                      <a:pt x="2326243" y="2362185"/>
                    </a:cubicBezTo>
                    <a:lnTo>
                      <a:pt x="0" y="2362185"/>
                    </a:lnTo>
                    <a:lnTo>
                      <a:pt x="76825" y="2143302"/>
                    </a:lnTo>
                    <a:lnTo>
                      <a:pt x="980425" y="2143302"/>
                    </a:lnTo>
                    <a:cubicBezTo>
                      <a:pt x="1092215" y="1827763"/>
                      <a:pt x="1203091" y="1514786"/>
                      <a:pt x="1317444" y="1191740"/>
                    </a:cubicBezTo>
                    <a:cubicBezTo>
                      <a:pt x="1181550" y="1188934"/>
                      <a:pt x="1052735" y="1190703"/>
                      <a:pt x="923919" y="1190398"/>
                    </a:cubicBezTo>
                    <a:cubicBezTo>
                      <a:pt x="796019" y="1189910"/>
                      <a:pt x="668119" y="1189910"/>
                      <a:pt x="529785" y="1189910"/>
                    </a:cubicBezTo>
                    <a:close/>
                  </a:path>
                </a:pathLst>
              </a:custGeom>
              <a:grpFill/>
              <a:ln w="6102"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01DE86FA-582B-4D37-840D-62FD0E8DB948}"/>
                  </a:ext>
                </a:extLst>
              </p:cNvPr>
              <p:cNvSpPr/>
              <p:nvPr/>
            </p:nvSpPr>
            <p:spPr>
              <a:xfrm>
                <a:off x="4125150" y="3008091"/>
                <a:ext cx="898488" cy="1324437"/>
              </a:xfrm>
              <a:custGeom>
                <a:avLst/>
                <a:gdLst>
                  <a:gd name="connsiteX0" fmla="*/ 889198 w 1647567"/>
                  <a:gd name="connsiteY0" fmla="*/ 1014230 h 2428636"/>
                  <a:gd name="connsiteX1" fmla="*/ 804257 w 1647567"/>
                  <a:gd name="connsiteY1" fmla="*/ 1302860 h 2428636"/>
                  <a:gd name="connsiteX2" fmla="*/ 1285103 w 1647567"/>
                  <a:gd name="connsiteY2" fmla="*/ 1302860 h 2428636"/>
                  <a:gd name="connsiteX3" fmla="*/ 935635 w 1647567"/>
                  <a:gd name="connsiteY3" fmla="*/ 2434373 h 2428636"/>
                  <a:gd name="connsiteX4" fmla="*/ 579700 w 1647567"/>
                  <a:gd name="connsiteY4" fmla="*/ 2434373 h 2428636"/>
                  <a:gd name="connsiteX5" fmla="*/ 848619 w 1647567"/>
                  <a:gd name="connsiteY5" fmla="*/ 1531261 h 2428636"/>
                  <a:gd name="connsiteX6" fmla="*/ 742870 w 1647567"/>
                  <a:gd name="connsiteY6" fmla="*/ 1531261 h 2428636"/>
                  <a:gd name="connsiteX7" fmla="*/ 585070 w 1647567"/>
                  <a:gd name="connsiteY7" fmla="*/ 1991116 h 2428636"/>
                  <a:gd name="connsiteX8" fmla="*/ 394074 w 1647567"/>
                  <a:gd name="connsiteY8" fmla="*/ 2434373 h 2428636"/>
                  <a:gd name="connsiteX9" fmla="*/ 0 w 1647567"/>
                  <a:gd name="connsiteY9" fmla="*/ 2434373 h 2428636"/>
                  <a:gd name="connsiteX10" fmla="*/ 25812 w 1647567"/>
                  <a:gd name="connsiteY10" fmla="*/ 2368409 h 2428636"/>
                  <a:gd name="connsiteX11" fmla="*/ 150783 w 1647567"/>
                  <a:gd name="connsiteY11" fmla="*/ 2077155 h 2428636"/>
                  <a:gd name="connsiteX12" fmla="*/ 371801 w 1647567"/>
                  <a:gd name="connsiteY12" fmla="*/ 1394086 h 2428636"/>
                  <a:gd name="connsiteX13" fmla="*/ 724259 w 1647567"/>
                  <a:gd name="connsiteY13" fmla="*/ 151332 h 2428636"/>
                  <a:gd name="connsiteX14" fmla="*/ 742565 w 1647567"/>
                  <a:gd name="connsiteY14" fmla="*/ 93606 h 2428636"/>
                  <a:gd name="connsiteX15" fmla="*/ 1160010 w 1647567"/>
                  <a:gd name="connsiteY15" fmla="*/ 93606 h 2428636"/>
                  <a:gd name="connsiteX16" fmla="*/ 958640 w 1647567"/>
                  <a:gd name="connsiteY16" fmla="*/ 780154 h 2428636"/>
                  <a:gd name="connsiteX17" fmla="*/ 1035527 w 1647567"/>
                  <a:gd name="connsiteY17" fmla="*/ 780154 h 2428636"/>
                  <a:gd name="connsiteX18" fmla="*/ 1268505 w 1647567"/>
                  <a:gd name="connsiteY18" fmla="*/ 0 h 2428636"/>
                  <a:gd name="connsiteX19" fmla="*/ 1648117 w 1647567"/>
                  <a:gd name="connsiteY19" fmla="*/ 0 h 2428636"/>
                  <a:gd name="connsiteX20" fmla="*/ 1531506 w 1647567"/>
                  <a:gd name="connsiteY20" fmla="*/ 388094 h 2428636"/>
                  <a:gd name="connsiteX21" fmla="*/ 1412149 w 1647567"/>
                  <a:gd name="connsiteY21" fmla="*/ 776187 h 2428636"/>
                  <a:gd name="connsiteX22" fmla="*/ 1475366 w 1647567"/>
                  <a:gd name="connsiteY22" fmla="*/ 792114 h 2428636"/>
                  <a:gd name="connsiteX23" fmla="*/ 1407267 w 1647567"/>
                  <a:gd name="connsiteY23" fmla="*/ 1013986 h 242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7567" h="2428636">
                    <a:moveTo>
                      <a:pt x="889198" y="1014230"/>
                    </a:moveTo>
                    <a:cubicBezTo>
                      <a:pt x="860031" y="1113389"/>
                      <a:pt x="833303" y="1204311"/>
                      <a:pt x="804257" y="1302860"/>
                    </a:cubicBezTo>
                    <a:lnTo>
                      <a:pt x="1285103" y="1302860"/>
                    </a:lnTo>
                    <a:cubicBezTo>
                      <a:pt x="1169163" y="1685706"/>
                      <a:pt x="1051514" y="2058422"/>
                      <a:pt x="935635" y="2434373"/>
                    </a:cubicBezTo>
                    <a:lnTo>
                      <a:pt x="579700" y="2434373"/>
                    </a:lnTo>
                    <a:cubicBezTo>
                      <a:pt x="669218" y="2133722"/>
                      <a:pt x="758064" y="1835390"/>
                      <a:pt x="848619" y="1531261"/>
                    </a:cubicBezTo>
                    <a:lnTo>
                      <a:pt x="742870" y="1531261"/>
                    </a:lnTo>
                    <a:cubicBezTo>
                      <a:pt x="690697" y="1684851"/>
                      <a:pt x="643345" y="1840089"/>
                      <a:pt x="585070" y="1991116"/>
                    </a:cubicBezTo>
                    <a:cubicBezTo>
                      <a:pt x="527344" y="2140678"/>
                      <a:pt x="458512" y="2285969"/>
                      <a:pt x="394074" y="2434373"/>
                    </a:cubicBezTo>
                    <a:lnTo>
                      <a:pt x="0" y="2434373"/>
                    </a:lnTo>
                    <a:cubicBezTo>
                      <a:pt x="9763" y="2409232"/>
                      <a:pt x="17269" y="2388607"/>
                      <a:pt x="25812" y="2368409"/>
                    </a:cubicBezTo>
                    <a:cubicBezTo>
                      <a:pt x="67123" y="2271141"/>
                      <a:pt x="105627" y="2172592"/>
                      <a:pt x="150783" y="2077155"/>
                    </a:cubicBezTo>
                    <a:cubicBezTo>
                      <a:pt x="254092" y="1858822"/>
                      <a:pt x="305776" y="1624135"/>
                      <a:pt x="371801" y="1394086"/>
                    </a:cubicBezTo>
                    <a:cubicBezTo>
                      <a:pt x="490609" y="980181"/>
                      <a:pt x="606854" y="565604"/>
                      <a:pt x="724259" y="151332"/>
                    </a:cubicBezTo>
                    <a:cubicBezTo>
                      <a:pt x="729689" y="132172"/>
                      <a:pt x="736463" y="113316"/>
                      <a:pt x="742565" y="93606"/>
                    </a:cubicBezTo>
                    <a:lnTo>
                      <a:pt x="1160010" y="93606"/>
                    </a:lnTo>
                    <a:cubicBezTo>
                      <a:pt x="1092337" y="324205"/>
                      <a:pt x="1026191" y="549311"/>
                      <a:pt x="958640" y="780154"/>
                    </a:cubicBezTo>
                    <a:lnTo>
                      <a:pt x="1035527" y="780154"/>
                    </a:lnTo>
                    <a:cubicBezTo>
                      <a:pt x="1112413" y="522889"/>
                      <a:pt x="1190073" y="262838"/>
                      <a:pt x="1268505" y="0"/>
                    </a:cubicBezTo>
                    <a:lnTo>
                      <a:pt x="1648117" y="0"/>
                    </a:lnTo>
                    <a:cubicBezTo>
                      <a:pt x="1615166" y="132233"/>
                      <a:pt x="1570132" y="259278"/>
                      <a:pt x="1531506" y="388094"/>
                    </a:cubicBezTo>
                    <a:cubicBezTo>
                      <a:pt x="1492879" y="516909"/>
                      <a:pt x="1452911" y="643955"/>
                      <a:pt x="1412149" y="776187"/>
                    </a:cubicBezTo>
                    <a:lnTo>
                      <a:pt x="1475366" y="792114"/>
                    </a:lnTo>
                    <a:cubicBezTo>
                      <a:pt x="1452606" y="866193"/>
                      <a:pt x="1430760" y="937344"/>
                      <a:pt x="1407267" y="1013986"/>
                    </a:cubicBezTo>
                    <a:close/>
                  </a:path>
                </a:pathLst>
              </a:custGeom>
              <a:grpFill/>
              <a:ln w="6102"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C0110B5C-4B75-4016-81F2-A6E201C86410}"/>
                  </a:ext>
                </a:extLst>
              </p:cNvPr>
              <p:cNvSpPr/>
              <p:nvPr/>
            </p:nvSpPr>
            <p:spPr>
              <a:xfrm>
                <a:off x="8108213" y="3388018"/>
                <a:ext cx="865211" cy="965042"/>
              </a:xfrm>
              <a:custGeom>
                <a:avLst/>
                <a:gdLst>
                  <a:gd name="connsiteX0" fmla="*/ 636999 w 1586546"/>
                  <a:gd name="connsiteY0" fmla="*/ 711871 h 1769609"/>
                  <a:gd name="connsiteX1" fmla="*/ 398223 w 1586546"/>
                  <a:gd name="connsiteY1" fmla="*/ 760017 h 1769609"/>
                  <a:gd name="connsiteX2" fmla="*/ 447711 w 1586546"/>
                  <a:gd name="connsiteY2" fmla="*/ 603742 h 1769609"/>
                  <a:gd name="connsiteX3" fmla="*/ 488535 w 1586546"/>
                  <a:gd name="connsiteY3" fmla="*/ 582629 h 1769609"/>
                  <a:gd name="connsiteX4" fmla="*/ 662200 w 1586546"/>
                  <a:gd name="connsiteY4" fmla="*/ 545162 h 1769609"/>
                  <a:gd name="connsiteX5" fmla="*/ 734754 w 1586546"/>
                  <a:gd name="connsiteY5" fmla="*/ 0 h 1769609"/>
                  <a:gd name="connsiteX6" fmla="*/ 1085260 w 1586546"/>
                  <a:gd name="connsiteY6" fmla="*/ 0 h 1769609"/>
                  <a:gd name="connsiteX7" fmla="*/ 1028875 w 1586546"/>
                  <a:gd name="connsiteY7" fmla="*/ 469862 h 1769609"/>
                  <a:gd name="connsiteX8" fmla="*/ 1587462 w 1586546"/>
                  <a:gd name="connsiteY8" fmla="*/ 347454 h 1769609"/>
                  <a:gd name="connsiteX9" fmla="*/ 1533459 w 1586546"/>
                  <a:gd name="connsiteY9" fmla="*/ 505376 h 1769609"/>
                  <a:gd name="connsiteX10" fmla="*/ 1475001 w 1586546"/>
                  <a:gd name="connsiteY10" fmla="*/ 530090 h 1769609"/>
                  <a:gd name="connsiteX11" fmla="*/ 1047854 w 1586546"/>
                  <a:gd name="connsiteY11" fmla="*/ 629554 h 1769609"/>
                  <a:gd name="connsiteX12" fmla="*/ 1014048 w 1586546"/>
                  <a:gd name="connsiteY12" fmla="*/ 638524 h 1769609"/>
                  <a:gd name="connsiteX13" fmla="*/ 986405 w 1586546"/>
                  <a:gd name="connsiteY13" fmla="*/ 944422 h 1769609"/>
                  <a:gd name="connsiteX14" fmla="*/ 1144389 w 1586546"/>
                  <a:gd name="connsiteY14" fmla="*/ 810969 h 1769609"/>
                  <a:gd name="connsiteX15" fmla="*/ 1345758 w 1586546"/>
                  <a:gd name="connsiteY15" fmla="*/ 737378 h 1769609"/>
                  <a:gd name="connsiteX16" fmla="*/ 1484154 w 1586546"/>
                  <a:gd name="connsiteY16" fmla="*/ 738354 h 1769609"/>
                  <a:gd name="connsiteX17" fmla="*/ 1441439 w 1586546"/>
                  <a:gd name="connsiteY17" fmla="*/ 789490 h 1769609"/>
                  <a:gd name="connsiteX18" fmla="*/ 1066099 w 1586546"/>
                  <a:gd name="connsiteY18" fmla="*/ 1110705 h 1769609"/>
                  <a:gd name="connsiteX19" fmla="*/ 1029486 w 1586546"/>
                  <a:gd name="connsiteY19" fmla="*/ 1209559 h 1769609"/>
                  <a:gd name="connsiteX20" fmla="*/ 1099477 w 1586546"/>
                  <a:gd name="connsiteY20" fmla="*/ 1599300 h 1769609"/>
                  <a:gd name="connsiteX21" fmla="*/ 1110034 w 1586546"/>
                  <a:gd name="connsiteY21" fmla="*/ 1646896 h 1769609"/>
                  <a:gd name="connsiteX22" fmla="*/ 1177523 w 1586546"/>
                  <a:gd name="connsiteY22" fmla="*/ 1657148 h 1769609"/>
                  <a:gd name="connsiteX23" fmla="*/ 1136944 w 1586546"/>
                  <a:gd name="connsiteY23" fmla="*/ 1774979 h 1769609"/>
                  <a:gd name="connsiteX24" fmla="*/ 739697 w 1586546"/>
                  <a:gd name="connsiteY24" fmla="*/ 1774979 h 1769609"/>
                  <a:gd name="connsiteX25" fmla="*/ 670438 w 1586546"/>
                  <a:gd name="connsiteY25" fmla="*/ 1435153 h 1769609"/>
                  <a:gd name="connsiteX26" fmla="*/ 618388 w 1586546"/>
                  <a:gd name="connsiteY26" fmla="*/ 1476159 h 1769609"/>
                  <a:gd name="connsiteX27" fmla="*/ 308095 w 1586546"/>
                  <a:gd name="connsiteY27" fmla="*/ 1742089 h 1769609"/>
                  <a:gd name="connsiteX28" fmla="*/ 220286 w 1586546"/>
                  <a:gd name="connsiteY28" fmla="*/ 1774613 h 1769609"/>
                  <a:gd name="connsiteX29" fmla="*/ 0 w 1586546"/>
                  <a:gd name="connsiteY29" fmla="*/ 1762714 h 1769609"/>
                  <a:gd name="connsiteX30" fmla="*/ 43203 w 1586546"/>
                  <a:gd name="connsiteY30" fmla="*/ 1724271 h 1769609"/>
                  <a:gd name="connsiteX31" fmla="*/ 578968 w 1586546"/>
                  <a:gd name="connsiteY31" fmla="*/ 1281136 h 1769609"/>
                  <a:gd name="connsiteX32" fmla="*/ 616862 w 1586546"/>
                  <a:gd name="connsiteY32" fmla="*/ 1188750 h 1769609"/>
                  <a:gd name="connsiteX33" fmla="*/ 629615 w 1586546"/>
                  <a:gd name="connsiteY33" fmla="*/ 795165 h 1769609"/>
                  <a:gd name="connsiteX34" fmla="*/ 636999 w 1586546"/>
                  <a:gd name="connsiteY34" fmla="*/ 711871 h 176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86546" h="1769609">
                    <a:moveTo>
                      <a:pt x="636999" y="711871"/>
                    </a:moveTo>
                    <a:lnTo>
                      <a:pt x="398223" y="760017"/>
                    </a:lnTo>
                    <a:cubicBezTo>
                      <a:pt x="403532" y="701315"/>
                      <a:pt x="428734" y="652986"/>
                      <a:pt x="447711" y="603742"/>
                    </a:cubicBezTo>
                    <a:cubicBezTo>
                      <a:pt x="451922" y="592880"/>
                      <a:pt x="473645" y="586168"/>
                      <a:pt x="488535" y="582629"/>
                    </a:cubicBezTo>
                    <a:cubicBezTo>
                      <a:pt x="543454" y="569509"/>
                      <a:pt x="599470" y="558220"/>
                      <a:pt x="662200" y="545162"/>
                    </a:cubicBezTo>
                    <a:cubicBezTo>
                      <a:pt x="686182" y="364784"/>
                      <a:pt x="710224" y="184344"/>
                      <a:pt x="734754" y="0"/>
                    </a:cubicBezTo>
                    <a:lnTo>
                      <a:pt x="1085260" y="0"/>
                    </a:lnTo>
                    <a:cubicBezTo>
                      <a:pt x="1066587" y="155421"/>
                      <a:pt x="1048280" y="308095"/>
                      <a:pt x="1028875" y="469862"/>
                    </a:cubicBezTo>
                    <a:cubicBezTo>
                      <a:pt x="1216271" y="434775"/>
                      <a:pt x="1396588" y="384432"/>
                      <a:pt x="1587462" y="347454"/>
                    </a:cubicBezTo>
                    <a:cubicBezTo>
                      <a:pt x="1576541" y="402255"/>
                      <a:pt x="1558380" y="455362"/>
                      <a:pt x="1533459" y="505376"/>
                    </a:cubicBezTo>
                    <a:cubicBezTo>
                      <a:pt x="1526624" y="519777"/>
                      <a:pt x="1495869" y="525086"/>
                      <a:pt x="1475001" y="530090"/>
                    </a:cubicBezTo>
                    <a:cubicBezTo>
                      <a:pt x="1332760" y="563895"/>
                      <a:pt x="1190215" y="596480"/>
                      <a:pt x="1047854" y="629554"/>
                    </a:cubicBezTo>
                    <a:cubicBezTo>
                      <a:pt x="1038151" y="631811"/>
                      <a:pt x="1028571" y="634619"/>
                      <a:pt x="1014048" y="638524"/>
                    </a:cubicBezTo>
                    <a:cubicBezTo>
                      <a:pt x="1000623" y="735791"/>
                      <a:pt x="978838" y="831899"/>
                      <a:pt x="986405" y="944422"/>
                    </a:cubicBezTo>
                    <a:cubicBezTo>
                      <a:pt x="1046023" y="894568"/>
                      <a:pt x="1098745" y="856369"/>
                      <a:pt x="1144389" y="810969"/>
                    </a:cubicBezTo>
                    <a:cubicBezTo>
                      <a:pt x="1201382" y="754220"/>
                      <a:pt x="1264234" y="726821"/>
                      <a:pt x="1345758" y="737378"/>
                    </a:cubicBezTo>
                    <a:cubicBezTo>
                      <a:pt x="1389632" y="743053"/>
                      <a:pt x="1434848" y="738354"/>
                      <a:pt x="1484154" y="738354"/>
                    </a:cubicBezTo>
                    <a:cubicBezTo>
                      <a:pt x="1477441" y="765753"/>
                      <a:pt x="1456756" y="776126"/>
                      <a:pt x="1441439" y="789490"/>
                    </a:cubicBezTo>
                    <a:cubicBezTo>
                      <a:pt x="1316895" y="897192"/>
                      <a:pt x="1192717" y="1005443"/>
                      <a:pt x="1066099" y="1110705"/>
                    </a:cubicBezTo>
                    <a:cubicBezTo>
                      <a:pt x="1032232" y="1138896"/>
                      <a:pt x="1020882" y="1165623"/>
                      <a:pt x="1029486" y="1209559"/>
                    </a:cubicBezTo>
                    <a:cubicBezTo>
                      <a:pt x="1055237" y="1338984"/>
                      <a:pt x="1076350" y="1469325"/>
                      <a:pt x="1099477" y="1599300"/>
                    </a:cubicBezTo>
                    <a:cubicBezTo>
                      <a:pt x="1102223" y="1614921"/>
                      <a:pt x="1106311" y="1630359"/>
                      <a:pt x="1110034" y="1646896"/>
                    </a:cubicBezTo>
                    <a:lnTo>
                      <a:pt x="1177523" y="1657148"/>
                    </a:lnTo>
                    <a:lnTo>
                      <a:pt x="1136944" y="1774979"/>
                    </a:lnTo>
                    <a:lnTo>
                      <a:pt x="739697" y="1774979"/>
                    </a:lnTo>
                    <a:cubicBezTo>
                      <a:pt x="716997" y="1663738"/>
                      <a:pt x="694481" y="1553107"/>
                      <a:pt x="670438" y="1435153"/>
                    </a:cubicBezTo>
                    <a:cubicBezTo>
                      <a:pt x="649447" y="1451629"/>
                      <a:pt x="633460" y="1463345"/>
                      <a:pt x="618388" y="1476159"/>
                    </a:cubicBezTo>
                    <a:cubicBezTo>
                      <a:pt x="514652" y="1564518"/>
                      <a:pt x="410916" y="1652510"/>
                      <a:pt x="308095" y="1742089"/>
                    </a:cubicBezTo>
                    <a:cubicBezTo>
                      <a:pt x="284455" y="1764402"/>
                      <a:pt x="252758" y="1776142"/>
                      <a:pt x="220286" y="1774613"/>
                    </a:cubicBezTo>
                    <a:cubicBezTo>
                      <a:pt x="148159" y="1772539"/>
                      <a:pt x="75911" y="1774003"/>
                      <a:pt x="0" y="1762714"/>
                    </a:cubicBezTo>
                    <a:cubicBezTo>
                      <a:pt x="14341" y="1749900"/>
                      <a:pt x="28375" y="1736597"/>
                      <a:pt x="43203" y="1724271"/>
                    </a:cubicBezTo>
                    <a:cubicBezTo>
                      <a:pt x="221568" y="1576295"/>
                      <a:pt x="399688" y="1427953"/>
                      <a:pt x="578968" y="1281136"/>
                    </a:cubicBezTo>
                    <a:cubicBezTo>
                      <a:pt x="610028" y="1255751"/>
                      <a:pt x="625710" y="1231953"/>
                      <a:pt x="616862" y="1188750"/>
                    </a:cubicBezTo>
                    <a:cubicBezTo>
                      <a:pt x="589829" y="1057067"/>
                      <a:pt x="613567" y="926055"/>
                      <a:pt x="629615" y="795165"/>
                    </a:cubicBezTo>
                    <a:cubicBezTo>
                      <a:pt x="632605" y="769841"/>
                      <a:pt x="634070" y="744090"/>
                      <a:pt x="636999" y="711871"/>
                    </a:cubicBezTo>
                    <a:close/>
                  </a:path>
                </a:pathLst>
              </a:custGeom>
              <a:grpFill/>
              <a:ln w="6102"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C05906C2-64A9-44C0-B5C4-D6DF64E01820}"/>
                  </a:ext>
                </a:extLst>
              </p:cNvPr>
              <p:cNvSpPr/>
              <p:nvPr/>
            </p:nvSpPr>
            <p:spPr>
              <a:xfrm>
                <a:off x="7567556" y="3380697"/>
                <a:ext cx="738757" cy="975026"/>
              </a:xfrm>
              <a:custGeom>
                <a:avLst/>
                <a:gdLst>
                  <a:gd name="connsiteX0" fmla="*/ 840320 w 1354666"/>
                  <a:gd name="connsiteY0" fmla="*/ 773441 h 1787915"/>
                  <a:gd name="connsiteX1" fmla="*/ 486398 w 1354666"/>
                  <a:gd name="connsiteY1" fmla="*/ 1788404 h 1787915"/>
                  <a:gd name="connsiteX2" fmla="*/ 106421 w 1354666"/>
                  <a:gd name="connsiteY2" fmla="*/ 1788404 h 1787915"/>
                  <a:gd name="connsiteX3" fmla="*/ 451556 w 1354666"/>
                  <a:gd name="connsiteY3" fmla="*/ 777103 h 1787915"/>
                  <a:gd name="connsiteX4" fmla="*/ 0 w 1354666"/>
                  <a:gd name="connsiteY4" fmla="*/ 777103 h 1787915"/>
                  <a:gd name="connsiteX5" fmla="*/ 53821 w 1354666"/>
                  <a:gd name="connsiteY5" fmla="*/ 607769 h 1787915"/>
                  <a:gd name="connsiteX6" fmla="*/ 509160 w 1354666"/>
                  <a:gd name="connsiteY6" fmla="*/ 607769 h 1787915"/>
                  <a:gd name="connsiteX7" fmla="*/ 718218 w 1354666"/>
                  <a:gd name="connsiteY7" fmla="*/ 0 h 1787915"/>
                  <a:gd name="connsiteX8" fmla="*/ 1106067 w 1354666"/>
                  <a:gd name="connsiteY8" fmla="*/ 0 h 1787915"/>
                  <a:gd name="connsiteX9" fmla="*/ 901159 w 1354666"/>
                  <a:gd name="connsiteY9" fmla="*/ 603498 h 1787915"/>
                  <a:gd name="connsiteX10" fmla="*/ 1360159 w 1354666"/>
                  <a:gd name="connsiteY10" fmla="*/ 603498 h 1787915"/>
                  <a:gd name="connsiteX11" fmla="*/ 1302311 w 1354666"/>
                  <a:gd name="connsiteY11" fmla="*/ 773441 h 178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54666" h="1787915">
                    <a:moveTo>
                      <a:pt x="840320" y="773441"/>
                    </a:moveTo>
                    <a:lnTo>
                      <a:pt x="486398" y="1788404"/>
                    </a:lnTo>
                    <a:lnTo>
                      <a:pt x="106421" y="1788404"/>
                    </a:lnTo>
                    <a:lnTo>
                      <a:pt x="451556" y="777103"/>
                    </a:lnTo>
                    <a:lnTo>
                      <a:pt x="0" y="777103"/>
                    </a:lnTo>
                    <a:lnTo>
                      <a:pt x="53821" y="607769"/>
                    </a:lnTo>
                    <a:lnTo>
                      <a:pt x="509160" y="607769"/>
                    </a:lnTo>
                    <a:cubicBezTo>
                      <a:pt x="579455" y="403532"/>
                      <a:pt x="648532" y="202590"/>
                      <a:pt x="718218" y="0"/>
                    </a:cubicBezTo>
                    <a:lnTo>
                      <a:pt x="1106067" y="0"/>
                    </a:lnTo>
                    <a:cubicBezTo>
                      <a:pt x="1044192" y="202224"/>
                      <a:pt x="966695" y="396637"/>
                      <a:pt x="901159" y="603498"/>
                    </a:cubicBezTo>
                    <a:lnTo>
                      <a:pt x="1360159" y="603498"/>
                    </a:lnTo>
                    <a:lnTo>
                      <a:pt x="1302311" y="773441"/>
                    </a:lnTo>
                    <a:close/>
                  </a:path>
                </a:pathLst>
              </a:custGeom>
              <a:grpFill/>
              <a:ln w="6102"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B4432090-A381-4AE0-848A-57870E771040}"/>
                  </a:ext>
                </a:extLst>
              </p:cNvPr>
              <p:cNvSpPr/>
              <p:nvPr/>
            </p:nvSpPr>
            <p:spPr>
              <a:xfrm>
                <a:off x="8846870" y="3387087"/>
                <a:ext cx="572370" cy="968370"/>
              </a:xfrm>
              <a:custGeom>
                <a:avLst/>
                <a:gdLst>
                  <a:gd name="connsiteX0" fmla="*/ 430747 w 1049561"/>
                  <a:gd name="connsiteY0" fmla="*/ 1777115 h 1775711"/>
                  <a:gd name="connsiteX1" fmla="*/ 0 w 1049561"/>
                  <a:gd name="connsiteY1" fmla="*/ 1777115 h 1775711"/>
                  <a:gd name="connsiteX2" fmla="*/ 42287 w 1049561"/>
                  <a:gd name="connsiteY2" fmla="*/ 1656355 h 1775711"/>
                  <a:gd name="connsiteX3" fmla="*/ 150050 w 1049561"/>
                  <a:gd name="connsiteY3" fmla="*/ 1650924 h 1775711"/>
                  <a:gd name="connsiteX4" fmla="*/ 737011 w 1049561"/>
                  <a:gd name="connsiteY4" fmla="*/ 0 h 1775711"/>
                  <a:gd name="connsiteX5" fmla="*/ 1055053 w 1049561"/>
                  <a:gd name="connsiteY5" fmla="*/ 0 h 1775711"/>
                  <a:gd name="connsiteX6" fmla="*/ 430747 w 1049561"/>
                  <a:gd name="connsiteY6" fmla="*/ 1777115 h 1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9561" h="1775711">
                    <a:moveTo>
                      <a:pt x="430747" y="1777115"/>
                    </a:moveTo>
                    <a:lnTo>
                      <a:pt x="0" y="1777115"/>
                    </a:lnTo>
                    <a:lnTo>
                      <a:pt x="42287" y="1656355"/>
                    </a:lnTo>
                    <a:lnTo>
                      <a:pt x="150050" y="1650924"/>
                    </a:lnTo>
                    <a:lnTo>
                      <a:pt x="737011" y="0"/>
                    </a:lnTo>
                    <a:lnTo>
                      <a:pt x="1055053" y="0"/>
                    </a:lnTo>
                    <a:cubicBezTo>
                      <a:pt x="1052613" y="51319"/>
                      <a:pt x="562126" y="1447785"/>
                      <a:pt x="430747" y="1777115"/>
                    </a:cubicBezTo>
                    <a:close/>
                  </a:path>
                </a:pathLst>
              </a:custGeom>
              <a:grpFill/>
              <a:ln w="6102"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DF069231-1EB6-4F1D-B9F1-766D5B1C953C}"/>
                  </a:ext>
                </a:extLst>
              </p:cNvPr>
              <p:cNvSpPr/>
              <p:nvPr/>
            </p:nvSpPr>
            <p:spPr>
              <a:xfrm>
                <a:off x="7135417" y="3646483"/>
                <a:ext cx="442589" cy="705479"/>
              </a:xfrm>
              <a:custGeom>
                <a:avLst/>
                <a:gdLst>
                  <a:gd name="connsiteX0" fmla="*/ 0 w 811579"/>
                  <a:gd name="connsiteY0" fmla="*/ 1293890 h 1293645"/>
                  <a:gd name="connsiteX1" fmla="*/ 183795 w 811579"/>
                  <a:gd name="connsiteY1" fmla="*/ 732496 h 1293645"/>
                  <a:gd name="connsiteX2" fmla="*/ 366004 w 811579"/>
                  <a:gd name="connsiteY2" fmla="*/ 173239 h 1293645"/>
                  <a:gd name="connsiteX3" fmla="*/ 309376 w 811579"/>
                  <a:gd name="connsiteY3" fmla="*/ 161035 h 1293645"/>
                  <a:gd name="connsiteX4" fmla="*/ 361305 w 811579"/>
                  <a:gd name="connsiteY4" fmla="*/ 0 h 1293645"/>
                  <a:gd name="connsiteX5" fmla="*/ 811580 w 811579"/>
                  <a:gd name="connsiteY5" fmla="*/ 0 h 1293645"/>
                  <a:gd name="connsiteX6" fmla="*/ 435873 w 811579"/>
                  <a:gd name="connsiteY6" fmla="*/ 1128889 h 1293645"/>
                  <a:gd name="connsiteX7" fmla="*/ 522523 w 811579"/>
                  <a:gd name="connsiteY7" fmla="*/ 1138469 h 1293645"/>
                  <a:gd name="connsiteX8" fmla="*/ 471387 w 811579"/>
                  <a:gd name="connsiteY8" fmla="*/ 1294012 h 129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1579" h="1293645">
                    <a:moveTo>
                      <a:pt x="0" y="1293890"/>
                    </a:moveTo>
                    <a:cubicBezTo>
                      <a:pt x="62791" y="1102223"/>
                      <a:pt x="123384" y="917451"/>
                      <a:pt x="183795" y="732496"/>
                    </a:cubicBezTo>
                    <a:cubicBezTo>
                      <a:pt x="244206" y="547542"/>
                      <a:pt x="304556" y="362038"/>
                      <a:pt x="366004" y="173239"/>
                    </a:cubicBezTo>
                    <a:lnTo>
                      <a:pt x="309376" y="161035"/>
                    </a:lnTo>
                    <a:cubicBezTo>
                      <a:pt x="326889" y="106726"/>
                      <a:pt x="343610" y="54980"/>
                      <a:pt x="361305" y="0"/>
                    </a:cubicBezTo>
                    <a:lnTo>
                      <a:pt x="811580" y="0"/>
                    </a:lnTo>
                    <a:cubicBezTo>
                      <a:pt x="686120" y="376988"/>
                      <a:pt x="561942" y="750009"/>
                      <a:pt x="435873" y="1128889"/>
                    </a:cubicBezTo>
                    <a:lnTo>
                      <a:pt x="522523" y="1138469"/>
                    </a:lnTo>
                    <a:cubicBezTo>
                      <a:pt x="505132" y="1191374"/>
                      <a:pt x="488900" y="1240862"/>
                      <a:pt x="471387" y="1294012"/>
                    </a:cubicBezTo>
                    <a:close/>
                  </a:path>
                </a:pathLst>
              </a:custGeom>
              <a:grpFill/>
              <a:ln w="6102"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171BA870-132C-4A2C-A4B1-87974A424713}"/>
                  </a:ext>
                </a:extLst>
              </p:cNvPr>
              <p:cNvSpPr/>
              <p:nvPr/>
            </p:nvSpPr>
            <p:spPr>
              <a:xfrm>
                <a:off x="8802012" y="3467118"/>
                <a:ext cx="386017" cy="722118"/>
              </a:xfrm>
              <a:custGeom>
                <a:avLst/>
                <a:gdLst>
                  <a:gd name="connsiteX0" fmla="*/ 465774 w 707843"/>
                  <a:gd name="connsiteY0" fmla="*/ 0 h 1324156"/>
                  <a:gd name="connsiteX1" fmla="*/ 710590 w 707843"/>
                  <a:gd name="connsiteY1" fmla="*/ 0 h 1324156"/>
                  <a:gd name="connsiteX2" fmla="*/ 239996 w 707843"/>
                  <a:gd name="connsiteY2" fmla="*/ 1328061 h 1324156"/>
                  <a:gd name="connsiteX3" fmla="*/ 0 w 707843"/>
                  <a:gd name="connsiteY3" fmla="*/ 1328061 h 1324156"/>
                  <a:gd name="connsiteX4" fmla="*/ 465774 w 707843"/>
                  <a:gd name="connsiteY4" fmla="*/ 0 h 1324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843" h="1324156">
                    <a:moveTo>
                      <a:pt x="465774" y="0"/>
                    </a:moveTo>
                    <a:lnTo>
                      <a:pt x="710590" y="0"/>
                    </a:lnTo>
                    <a:cubicBezTo>
                      <a:pt x="554926" y="445758"/>
                      <a:pt x="396576" y="885964"/>
                      <a:pt x="239996" y="1328061"/>
                    </a:cubicBezTo>
                    <a:lnTo>
                      <a:pt x="0" y="1328061"/>
                    </a:lnTo>
                    <a:cubicBezTo>
                      <a:pt x="2075" y="1283394"/>
                      <a:pt x="428246" y="68710"/>
                      <a:pt x="465774" y="0"/>
                    </a:cubicBezTo>
                    <a:close/>
                  </a:path>
                </a:pathLst>
              </a:custGeom>
              <a:grpFill/>
              <a:ln w="6102"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49F9760B-15BA-4C78-9884-BA862C5257F9}"/>
                  </a:ext>
                </a:extLst>
              </p:cNvPr>
              <p:cNvSpPr/>
              <p:nvPr/>
            </p:nvSpPr>
            <p:spPr>
              <a:xfrm>
                <a:off x="7382202" y="3404092"/>
                <a:ext cx="276202" cy="196336"/>
              </a:xfrm>
              <a:custGeom>
                <a:avLst/>
                <a:gdLst>
                  <a:gd name="connsiteX0" fmla="*/ 116428 w 506474"/>
                  <a:gd name="connsiteY0" fmla="*/ 0 h 360023"/>
                  <a:gd name="connsiteX1" fmla="*/ 507390 w 506474"/>
                  <a:gd name="connsiteY1" fmla="*/ 0 h 360023"/>
                  <a:gd name="connsiteX2" fmla="*/ 388216 w 506474"/>
                  <a:gd name="connsiteY2" fmla="*/ 364173 h 360023"/>
                  <a:gd name="connsiteX3" fmla="*/ 0 w 506474"/>
                  <a:gd name="connsiteY3" fmla="*/ 364173 h 360023"/>
                  <a:gd name="connsiteX4" fmla="*/ 116428 w 506474"/>
                  <a:gd name="connsiteY4" fmla="*/ 0 h 360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474" h="360023">
                    <a:moveTo>
                      <a:pt x="116428" y="0"/>
                    </a:moveTo>
                    <a:lnTo>
                      <a:pt x="507390" y="0"/>
                    </a:lnTo>
                    <a:cubicBezTo>
                      <a:pt x="472791" y="126008"/>
                      <a:pt x="429771" y="244084"/>
                      <a:pt x="388216" y="364173"/>
                    </a:cubicBezTo>
                    <a:lnTo>
                      <a:pt x="0" y="364173"/>
                    </a:lnTo>
                    <a:cubicBezTo>
                      <a:pt x="33744" y="240301"/>
                      <a:pt x="76764" y="123323"/>
                      <a:pt x="116428" y="0"/>
                    </a:cubicBezTo>
                    <a:close/>
                  </a:path>
                </a:pathLst>
              </a:custGeom>
              <a:grpFill/>
              <a:ln w="6102"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49E8688F-6D5A-4DE7-A7CA-9C8DD58C888E}"/>
                  </a:ext>
                </a:extLst>
              </p:cNvPr>
              <p:cNvSpPr/>
              <p:nvPr/>
            </p:nvSpPr>
            <p:spPr>
              <a:xfrm>
                <a:off x="8743011" y="3387852"/>
                <a:ext cx="196336" cy="169714"/>
              </a:xfrm>
              <a:custGeom>
                <a:avLst/>
                <a:gdLst>
                  <a:gd name="connsiteX0" fmla="*/ 0 w 360024"/>
                  <a:gd name="connsiteY0" fmla="*/ 313099 h 311207"/>
                  <a:gd name="connsiteX1" fmla="*/ 11777 w 360024"/>
                  <a:gd name="connsiteY1" fmla="*/ 0 h 311207"/>
                  <a:gd name="connsiteX2" fmla="*/ 361733 w 360024"/>
                  <a:gd name="connsiteY2" fmla="*/ 0 h 311207"/>
                  <a:gd name="connsiteX3" fmla="*/ 361733 w 360024"/>
                  <a:gd name="connsiteY3" fmla="*/ 312794 h 311207"/>
                  <a:gd name="connsiteX4" fmla="*/ 184772 w 360024"/>
                  <a:gd name="connsiteY4" fmla="*/ 312794 h 311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24" h="311207">
                    <a:moveTo>
                      <a:pt x="0" y="313099"/>
                    </a:moveTo>
                    <a:cubicBezTo>
                      <a:pt x="4089" y="204543"/>
                      <a:pt x="7872" y="104102"/>
                      <a:pt x="11777" y="0"/>
                    </a:cubicBezTo>
                    <a:lnTo>
                      <a:pt x="361733" y="0"/>
                    </a:lnTo>
                    <a:lnTo>
                      <a:pt x="361733" y="312794"/>
                    </a:lnTo>
                    <a:cubicBezTo>
                      <a:pt x="300712" y="312794"/>
                      <a:pt x="242864" y="312794"/>
                      <a:pt x="184772" y="312794"/>
                    </a:cubicBezTo>
                    <a:close/>
                  </a:path>
                </a:pathLst>
              </a:custGeom>
              <a:grpFill/>
              <a:ln w="6102"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15297272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 xmlns:a16="http://schemas.microsoft.com/office/drawing/2014/main" id="{DEFCB190-7295-4011-B728-C5536972E43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3240215" y="-2699545"/>
            <a:ext cx="4319335" cy="10799763"/>
          </a:xfrm>
          <a:prstGeom prst="rect">
            <a:avLst/>
          </a:prstGeom>
        </p:spPr>
      </p:pic>
      <p:pic>
        <p:nvPicPr>
          <p:cNvPr id="23" name="图片 22">
            <a:extLst>
              <a:ext uri="{FF2B5EF4-FFF2-40B4-BE49-F238E27FC236}">
                <a16:creationId xmlns="" xmlns:a16="http://schemas.microsoft.com/office/drawing/2014/main" id="{AB68B91B-933E-4CDB-8F7A-9B57C9BBB2E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16394" y="652252"/>
            <a:ext cx="2566976" cy="1096099"/>
          </a:xfrm>
          <a:prstGeom prst="rect">
            <a:avLst/>
          </a:prstGeom>
        </p:spPr>
      </p:pic>
      <p:sp>
        <p:nvSpPr>
          <p:cNvPr id="24" name="文本框 23">
            <a:extLst>
              <a:ext uri="{FF2B5EF4-FFF2-40B4-BE49-F238E27FC236}">
                <a16:creationId xmlns="" xmlns:a16="http://schemas.microsoft.com/office/drawing/2014/main" id="{D89AFDFC-08BD-4AE8-9A83-90DBFECE6479}"/>
              </a:ext>
            </a:extLst>
          </p:cNvPr>
          <p:cNvSpPr txBox="1"/>
          <p:nvPr/>
        </p:nvSpPr>
        <p:spPr>
          <a:xfrm>
            <a:off x="4417362" y="1179391"/>
            <a:ext cx="2037737" cy="433965"/>
          </a:xfrm>
          <a:prstGeom prst="rect">
            <a:avLst/>
          </a:prstGeom>
          <a:noFill/>
        </p:spPr>
        <p:txBody>
          <a:bodyPr wrap="none" rtlCol="0">
            <a:spAutoFit/>
          </a:bodyPr>
          <a:lstStyle/>
          <a:p>
            <a:r>
              <a:rPr lang="zh-CN" altLang="en-US" sz="2220">
                <a:solidFill>
                  <a:schemeClr val="bg1"/>
                </a:solidFill>
                <a:latin typeface="庞门正道标题体" panose="02010600030101010101" pitchFamily="2" charset="-122"/>
                <a:ea typeface="庞门正道标题体" panose="02010600030101010101" pitchFamily="2" charset="-122"/>
              </a:rPr>
              <a:t>双十一精选会场</a:t>
            </a:r>
            <a:endParaRPr lang="en-US" altLang="zh-CN" sz="2220">
              <a:solidFill>
                <a:schemeClr val="bg1"/>
              </a:solidFill>
              <a:latin typeface="庞门正道标题体" panose="02010600030101010101" pitchFamily="2" charset="-122"/>
              <a:ea typeface="庞门正道标题体" panose="02010600030101010101" pitchFamily="2" charset="-122"/>
            </a:endParaRPr>
          </a:p>
        </p:txBody>
      </p:sp>
      <p:cxnSp>
        <p:nvCxnSpPr>
          <p:cNvPr id="65" name="直接连接符 64">
            <a:extLst>
              <a:ext uri="{FF2B5EF4-FFF2-40B4-BE49-F238E27FC236}">
                <a16:creationId xmlns="" xmlns:a16="http://schemas.microsoft.com/office/drawing/2014/main" id="{E26EFC11-331D-498F-8308-90D90370498A}"/>
              </a:ext>
            </a:extLst>
          </p:cNvPr>
          <p:cNvCxnSpPr>
            <a:cxnSpLocks/>
          </p:cNvCxnSpPr>
          <p:nvPr/>
        </p:nvCxnSpPr>
        <p:spPr>
          <a:xfrm>
            <a:off x="1109674" y="2111645"/>
            <a:ext cx="8254556" cy="0"/>
          </a:xfrm>
          <a:prstGeom prst="line">
            <a:avLst/>
          </a:prstGeom>
          <a:ln w="25400">
            <a:gradFill>
              <a:gsLst>
                <a:gs pos="0">
                  <a:srgbClr val="FFFF00"/>
                </a:gs>
                <a:gs pos="76000">
                  <a:srgbClr val="FFFF0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E0C5584E-7AC3-4F3A-A142-EF82453753CE}"/>
              </a:ext>
            </a:extLst>
          </p:cNvPr>
          <p:cNvCxnSpPr>
            <a:cxnSpLocks/>
          </p:cNvCxnSpPr>
          <p:nvPr/>
        </p:nvCxnSpPr>
        <p:spPr>
          <a:xfrm flipH="1">
            <a:off x="6957637" y="1784349"/>
            <a:ext cx="398276" cy="2042768"/>
          </a:xfrm>
          <a:prstGeom prst="line">
            <a:avLst/>
          </a:prstGeom>
          <a:ln w="25400">
            <a:gradFill>
              <a:gsLst>
                <a:gs pos="0">
                  <a:srgbClr val="FFFF00"/>
                </a:gs>
                <a:gs pos="69000">
                  <a:srgbClr val="FFFF0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5C06ED06-E9F8-4CB4-A7C6-D41712C89076}"/>
              </a:ext>
            </a:extLst>
          </p:cNvPr>
          <p:cNvCxnSpPr>
            <a:cxnSpLocks/>
          </p:cNvCxnSpPr>
          <p:nvPr/>
        </p:nvCxnSpPr>
        <p:spPr>
          <a:xfrm>
            <a:off x="710604" y="4146031"/>
            <a:ext cx="9309167" cy="0"/>
          </a:xfrm>
          <a:prstGeom prst="line">
            <a:avLst/>
          </a:prstGeom>
          <a:ln w="25400">
            <a:gradFill>
              <a:gsLst>
                <a:gs pos="100000">
                  <a:srgbClr val="FFFF00"/>
                </a:gs>
                <a:gs pos="0">
                  <a:srgbClr val="FFFF0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F9610672-832B-496D-AB0B-20489650FAA5}"/>
              </a:ext>
            </a:extLst>
          </p:cNvPr>
          <p:cNvCxnSpPr>
            <a:cxnSpLocks/>
          </p:cNvCxnSpPr>
          <p:nvPr/>
        </p:nvCxnSpPr>
        <p:spPr>
          <a:xfrm>
            <a:off x="7353056" y="1784349"/>
            <a:ext cx="1932726" cy="0"/>
          </a:xfrm>
          <a:prstGeom prst="line">
            <a:avLst/>
          </a:prstGeom>
          <a:ln w="25400">
            <a:gradFill>
              <a:gsLst>
                <a:gs pos="0">
                  <a:srgbClr val="FFFF00"/>
                </a:gs>
                <a:gs pos="94000">
                  <a:srgbClr val="FFFF0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58F997DB-EA7F-42FF-AA4A-9816FBC1B4C6}"/>
              </a:ext>
            </a:extLst>
          </p:cNvPr>
          <p:cNvCxnSpPr>
            <a:cxnSpLocks/>
          </p:cNvCxnSpPr>
          <p:nvPr/>
        </p:nvCxnSpPr>
        <p:spPr>
          <a:xfrm flipH="1">
            <a:off x="713303" y="2107835"/>
            <a:ext cx="398276" cy="2042768"/>
          </a:xfrm>
          <a:prstGeom prst="line">
            <a:avLst/>
          </a:prstGeom>
          <a:ln w="25400">
            <a:gradFill>
              <a:gsLst>
                <a:gs pos="0">
                  <a:srgbClr val="FFFF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3699400A-EA2E-4DDE-9DF4-A8E35DA7BC0C}"/>
              </a:ext>
            </a:extLst>
          </p:cNvPr>
          <p:cNvCxnSpPr>
            <a:cxnSpLocks/>
          </p:cNvCxnSpPr>
          <p:nvPr/>
        </p:nvCxnSpPr>
        <p:spPr>
          <a:xfrm flipH="1">
            <a:off x="8937352" y="1906370"/>
            <a:ext cx="398276" cy="2042768"/>
          </a:xfrm>
          <a:prstGeom prst="line">
            <a:avLst/>
          </a:prstGeom>
          <a:ln w="25400">
            <a:gradFill>
              <a:gsLst>
                <a:gs pos="0">
                  <a:srgbClr val="FFFF00"/>
                </a:gs>
                <a:gs pos="69000">
                  <a:srgbClr val="FFFF0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575ED84D-7A87-4554-80D9-7E88A6B181E0}"/>
              </a:ext>
            </a:extLst>
          </p:cNvPr>
          <p:cNvCxnSpPr>
            <a:cxnSpLocks/>
          </p:cNvCxnSpPr>
          <p:nvPr/>
        </p:nvCxnSpPr>
        <p:spPr>
          <a:xfrm flipH="1">
            <a:off x="10060544" y="2465629"/>
            <a:ext cx="398276" cy="2042768"/>
          </a:xfrm>
          <a:prstGeom prst="line">
            <a:avLst/>
          </a:prstGeom>
          <a:ln w="25400">
            <a:gradFill>
              <a:gsLst>
                <a:gs pos="100000">
                  <a:srgbClr val="FFFF00"/>
                </a:gs>
                <a:gs pos="35000">
                  <a:srgbClr val="FFFF0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 xmlns:a16="http://schemas.microsoft.com/office/drawing/2014/main" id="{083E8F88-26DE-432E-90D5-C80E9B3F383F}"/>
              </a:ext>
            </a:extLst>
          </p:cNvPr>
          <p:cNvCxnSpPr>
            <a:cxnSpLocks/>
          </p:cNvCxnSpPr>
          <p:nvPr/>
        </p:nvCxnSpPr>
        <p:spPr>
          <a:xfrm flipH="1">
            <a:off x="1124279" y="2419438"/>
            <a:ext cx="398276" cy="2042768"/>
          </a:xfrm>
          <a:prstGeom prst="line">
            <a:avLst/>
          </a:prstGeom>
          <a:ln w="25400">
            <a:gradFill>
              <a:gsLst>
                <a:gs pos="100000">
                  <a:srgbClr val="FFFF00"/>
                </a:gs>
                <a:gs pos="64000">
                  <a:srgbClr val="FFFF0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90" name="图片 89" descr="图片包含 矢量图形&#10;&#10;已生成极高可信度的说明">
            <a:extLst>
              <a:ext uri="{FF2B5EF4-FFF2-40B4-BE49-F238E27FC236}">
                <a16:creationId xmlns="" xmlns:a16="http://schemas.microsoft.com/office/drawing/2014/main" id="{1DBFDB7D-7BEB-4F3B-A40F-A9726D300E3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4427154">
            <a:off x="295942" y="2378342"/>
            <a:ext cx="2660152" cy="2169591"/>
          </a:xfrm>
          <a:prstGeom prst="rect">
            <a:avLst/>
          </a:prstGeom>
        </p:spPr>
      </p:pic>
      <p:pic>
        <p:nvPicPr>
          <p:cNvPr id="91" name="图片 90" descr="图片包含 矢量图形&#10;&#10;已生成高可信度的说明">
            <a:extLst>
              <a:ext uri="{FF2B5EF4-FFF2-40B4-BE49-F238E27FC236}">
                <a16:creationId xmlns="" xmlns:a16="http://schemas.microsoft.com/office/drawing/2014/main" id="{E319CD18-717B-454E-831A-71E40E663F9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3066505">
            <a:off x="8139455" y="1097727"/>
            <a:ext cx="2402323" cy="2621338"/>
          </a:xfrm>
          <a:prstGeom prst="rect">
            <a:avLst/>
          </a:prstGeom>
        </p:spPr>
      </p:pic>
      <p:cxnSp>
        <p:nvCxnSpPr>
          <p:cNvPr id="64" name="直接连接符 63">
            <a:extLst>
              <a:ext uri="{FF2B5EF4-FFF2-40B4-BE49-F238E27FC236}">
                <a16:creationId xmlns="" xmlns:a16="http://schemas.microsoft.com/office/drawing/2014/main" id="{B8B08D36-52AD-4E0F-A039-7F08AE8F05FF}"/>
              </a:ext>
            </a:extLst>
          </p:cNvPr>
          <p:cNvCxnSpPr>
            <a:cxnSpLocks/>
          </p:cNvCxnSpPr>
          <p:nvPr/>
        </p:nvCxnSpPr>
        <p:spPr>
          <a:xfrm flipH="1">
            <a:off x="9533673" y="588279"/>
            <a:ext cx="398276" cy="2042768"/>
          </a:xfrm>
          <a:prstGeom prst="line">
            <a:avLst/>
          </a:prstGeom>
          <a:ln w="25400">
            <a:gradFill>
              <a:gsLst>
                <a:gs pos="100000">
                  <a:srgbClr val="FFFF00"/>
                </a:gs>
                <a:gs pos="35000">
                  <a:srgbClr val="FFFF0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 xmlns:a16="http://schemas.microsoft.com/office/drawing/2014/main" id="{23BC2E88-FDB6-417D-AC51-7D2126C003FC}"/>
              </a:ext>
            </a:extLst>
          </p:cNvPr>
          <p:cNvGrpSpPr/>
          <p:nvPr/>
        </p:nvGrpSpPr>
        <p:grpSpPr>
          <a:xfrm>
            <a:off x="1151698" y="1897890"/>
            <a:ext cx="1311083" cy="1922629"/>
            <a:chOff x="1320629" y="2426356"/>
            <a:chExt cx="2185267" cy="3204570"/>
          </a:xfrm>
        </p:grpSpPr>
        <p:sp>
          <p:nvSpPr>
            <p:cNvPr id="2" name="平行四边形 1">
              <a:extLst>
                <a:ext uri="{FF2B5EF4-FFF2-40B4-BE49-F238E27FC236}">
                  <a16:creationId xmlns="" xmlns:a16="http://schemas.microsoft.com/office/drawing/2014/main" id="{4671429A-C73A-4F4B-BC6B-2090BB0D1DEB}"/>
                </a:ext>
              </a:extLst>
            </p:cNvPr>
            <p:cNvSpPr/>
            <p:nvPr/>
          </p:nvSpPr>
          <p:spPr>
            <a:xfrm>
              <a:off x="1320630" y="2426356"/>
              <a:ext cx="2185266" cy="3179888"/>
            </a:xfrm>
            <a:prstGeom prst="parallelogram">
              <a:avLst/>
            </a:prstGeom>
            <a:blipFill dpi="0" rotWithShape="1">
              <a:blip r:embed="rId7" cstate="email">
                <a:extLst>
                  <a:ext uri="{28A0092B-C50C-407E-A947-70E740481C1C}">
                    <a14:useLocalDpi xmlns:a14="http://schemas.microsoft.com/office/drawing/2010/main"/>
                  </a:ext>
                </a:extLst>
              </a:blip>
              <a:srcRect/>
              <a:tile tx="-3810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34" name="平行四边形 33">
              <a:extLst>
                <a:ext uri="{FF2B5EF4-FFF2-40B4-BE49-F238E27FC236}">
                  <a16:creationId xmlns="" xmlns:a16="http://schemas.microsoft.com/office/drawing/2014/main" id="{4288A661-5905-4BA4-A043-16B5F085DB79}"/>
                </a:ext>
              </a:extLst>
            </p:cNvPr>
            <p:cNvSpPr/>
            <p:nvPr/>
          </p:nvSpPr>
          <p:spPr>
            <a:xfrm>
              <a:off x="1320629" y="2434118"/>
              <a:ext cx="2185266" cy="3179888"/>
            </a:xfrm>
            <a:prstGeom prst="parallelogram">
              <a:avLst/>
            </a:prstGeom>
            <a:gradFill>
              <a:gsLst>
                <a:gs pos="95000">
                  <a:schemeClr val="tx1"/>
                </a:gs>
                <a:gs pos="30000">
                  <a:srgbClr val="2000E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3" name="文本框 2">
              <a:extLst>
                <a:ext uri="{FF2B5EF4-FFF2-40B4-BE49-F238E27FC236}">
                  <a16:creationId xmlns="" xmlns:a16="http://schemas.microsoft.com/office/drawing/2014/main" id="{F074F308-126A-4D87-B220-EDBF071EE1F9}"/>
                </a:ext>
              </a:extLst>
            </p:cNvPr>
            <p:cNvSpPr txBox="1"/>
            <p:nvPr/>
          </p:nvSpPr>
          <p:spPr>
            <a:xfrm>
              <a:off x="1468378" y="4829823"/>
              <a:ext cx="1536835" cy="523251"/>
            </a:xfrm>
            <a:prstGeom prst="rect">
              <a:avLst/>
            </a:prstGeom>
            <a:noFill/>
          </p:spPr>
          <p:txBody>
            <a:bodyPr wrap="none" rtlCol="0">
              <a:spAutoFit/>
            </a:bodyPr>
            <a:lstStyle/>
            <a:p>
              <a:r>
                <a:rPr lang="zh-CN" altLang="en-US" sz="1440" dirty="0">
                  <a:solidFill>
                    <a:schemeClr val="bg1"/>
                  </a:solidFill>
                  <a:latin typeface="+mn-ea"/>
                </a:rPr>
                <a:t>保暖男装</a:t>
              </a:r>
              <a:endParaRPr lang="en-US" sz="1440" dirty="0">
                <a:solidFill>
                  <a:schemeClr val="bg1"/>
                </a:solidFill>
                <a:latin typeface="+mn-ea"/>
              </a:endParaRPr>
            </a:p>
          </p:txBody>
        </p:sp>
        <p:sp>
          <p:nvSpPr>
            <p:cNvPr id="12" name="文本框 11">
              <a:extLst>
                <a:ext uri="{FF2B5EF4-FFF2-40B4-BE49-F238E27FC236}">
                  <a16:creationId xmlns="" xmlns:a16="http://schemas.microsoft.com/office/drawing/2014/main" id="{E393F951-F9DA-4714-872A-628F36629AD0}"/>
                </a:ext>
              </a:extLst>
            </p:cNvPr>
            <p:cNvSpPr txBox="1"/>
            <p:nvPr/>
          </p:nvSpPr>
          <p:spPr>
            <a:xfrm>
              <a:off x="1510855" y="5246183"/>
              <a:ext cx="1478055" cy="384743"/>
            </a:xfrm>
            <a:prstGeom prst="rect">
              <a:avLst/>
            </a:prstGeom>
            <a:noFill/>
          </p:spPr>
          <p:txBody>
            <a:bodyPr wrap="none" rtlCol="0">
              <a:spAutoFit/>
            </a:bodyPr>
            <a:lstStyle/>
            <a:p>
              <a:r>
                <a:rPr lang="zh-CN" altLang="en-US" sz="900" dirty="0">
                  <a:solidFill>
                    <a:schemeClr val="bg1"/>
                  </a:solidFill>
                  <a:latin typeface="+mn-ea"/>
                </a:rPr>
                <a:t>新品不止 </a:t>
              </a:r>
              <a:r>
                <a:rPr lang="en-US" altLang="zh-CN" sz="900" dirty="0">
                  <a:solidFill>
                    <a:schemeClr val="bg1"/>
                  </a:solidFill>
                  <a:latin typeface="+mn-ea"/>
                </a:rPr>
                <a:t>5 </a:t>
              </a:r>
              <a:r>
                <a:rPr lang="zh-CN" altLang="en-US" sz="900" dirty="0">
                  <a:solidFill>
                    <a:schemeClr val="bg1"/>
                  </a:solidFill>
                  <a:latin typeface="+mn-ea"/>
                </a:rPr>
                <a:t>折</a:t>
              </a:r>
              <a:endParaRPr lang="en-US" sz="900" dirty="0">
                <a:solidFill>
                  <a:schemeClr val="bg1"/>
                </a:solidFill>
                <a:latin typeface="+mn-ea"/>
              </a:endParaRPr>
            </a:p>
          </p:txBody>
        </p:sp>
      </p:grpSp>
      <p:grpSp>
        <p:nvGrpSpPr>
          <p:cNvPr id="57" name="组合 56">
            <a:extLst>
              <a:ext uri="{FF2B5EF4-FFF2-40B4-BE49-F238E27FC236}">
                <a16:creationId xmlns="" xmlns:a16="http://schemas.microsoft.com/office/drawing/2014/main" id="{A2CAE857-EF37-4393-BF0F-DC8BED7EFECC}"/>
              </a:ext>
            </a:extLst>
          </p:cNvPr>
          <p:cNvGrpSpPr/>
          <p:nvPr/>
        </p:nvGrpSpPr>
        <p:grpSpPr>
          <a:xfrm>
            <a:off x="2127142" y="2420805"/>
            <a:ext cx="1314592" cy="1916944"/>
            <a:chOff x="3325934" y="3297932"/>
            <a:chExt cx="2191115" cy="3195093"/>
          </a:xfrm>
        </p:grpSpPr>
        <p:sp>
          <p:nvSpPr>
            <p:cNvPr id="22" name="平行四边形 21">
              <a:extLst>
                <a:ext uri="{FF2B5EF4-FFF2-40B4-BE49-F238E27FC236}">
                  <a16:creationId xmlns="" xmlns:a16="http://schemas.microsoft.com/office/drawing/2014/main" id="{BF88077B-D961-4989-9F54-91B12E5C46DA}"/>
                </a:ext>
              </a:extLst>
            </p:cNvPr>
            <p:cNvSpPr/>
            <p:nvPr/>
          </p:nvSpPr>
          <p:spPr>
            <a:xfrm>
              <a:off x="3331783" y="3297932"/>
              <a:ext cx="2185266" cy="3179888"/>
            </a:xfrm>
            <a:prstGeom prst="parallelogram">
              <a:avLst/>
            </a:prstGeom>
            <a:blipFill dpi="0" rotWithShape="1">
              <a:blip r:embed="rId8" cstate="email">
                <a:extLst>
                  <a:ext uri="{28A0092B-C50C-407E-A947-70E740481C1C}">
                    <a14:useLocalDpi xmlns:a14="http://schemas.microsoft.com/office/drawing/2010/main"/>
                  </a:ext>
                </a:extLst>
              </a:blip>
              <a:srcRect/>
              <a:tile tx="-659765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49" name="平行四边形 48">
              <a:extLst>
                <a:ext uri="{FF2B5EF4-FFF2-40B4-BE49-F238E27FC236}">
                  <a16:creationId xmlns="" xmlns:a16="http://schemas.microsoft.com/office/drawing/2014/main" id="{A07B7455-D686-4AFB-85FA-66ED3C2D112D}"/>
                </a:ext>
              </a:extLst>
            </p:cNvPr>
            <p:cNvSpPr/>
            <p:nvPr/>
          </p:nvSpPr>
          <p:spPr>
            <a:xfrm>
              <a:off x="3325934" y="3312536"/>
              <a:ext cx="2185266" cy="3179888"/>
            </a:xfrm>
            <a:prstGeom prst="parallelogram">
              <a:avLst/>
            </a:prstGeom>
            <a:gradFill>
              <a:gsLst>
                <a:gs pos="95000">
                  <a:schemeClr val="tx1"/>
                </a:gs>
                <a:gs pos="30000">
                  <a:srgbClr val="2000E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4" name="文本框 3">
              <a:extLst>
                <a:ext uri="{FF2B5EF4-FFF2-40B4-BE49-F238E27FC236}">
                  <a16:creationId xmlns="" xmlns:a16="http://schemas.microsoft.com/office/drawing/2014/main" id="{9A6CB3C1-9ECB-45C5-9A6B-EC1DD795F511}"/>
                </a:ext>
              </a:extLst>
            </p:cNvPr>
            <p:cNvSpPr txBox="1"/>
            <p:nvPr/>
          </p:nvSpPr>
          <p:spPr>
            <a:xfrm>
              <a:off x="3526939" y="5691922"/>
              <a:ext cx="1536835" cy="523251"/>
            </a:xfrm>
            <a:prstGeom prst="rect">
              <a:avLst/>
            </a:prstGeom>
            <a:noFill/>
          </p:spPr>
          <p:txBody>
            <a:bodyPr wrap="none" rtlCol="0">
              <a:spAutoFit/>
            </a:bodyPr>
            <a:lstStyle/>
            <a:p>
              <a:r>
                <a:rPr lang="zh-CN" altLang="en-US" sz="1440" dirty="0">
                  <a:solidFill>
                    <a:schemeClr val="bg1"/>
                  </a:solidFill>
                  <a:latin typeface="+mn-ea"/>
                </a:rPr>
                <a:t>运动户外</a:t>
              </a:r>
              <a:endParaRPr lang="en-US" sz="1440" dirty="0">
                <a:solidFill>
                  <a:schemeClr val="bg1"/>
                </a:solidFill>
                <a:latin typeface="+mn-ea"/>
              </a:endParaRPr>
            </a:p>
          </p:txBody>
        </p:sp>
        <p:sp>
          <p:nvSpPr>
            <p:cNvPr id="13" name="文本框 12">
              <a:extLst>
                <a:ext uri="{FF2B5EF4-FFF2-40B4-BE49-F238E27FC236}">
                  <a16:creationId xmlns="" xmlns:a16="http://schemas.microsoft.com/office/drawing/2014/main" id="{A4D0DAD1-A6A1-495C-AF08-B13DC1CE2513}"/>
                </a:ext>
              </a:extLst>
            </p:cNvPr>
            <p:cNvSpPr txBox="1"/>
            <p:nvPr/>
          </p:nvSpPr>
          <p:spPr>
            <a:xfrm>
              <a:off x="3665599" y="6108282"/>
              <a:ext cx="1285684" cy="384743"/>
            </a:xfrm>
            <a:prstGeom prst="rect">
              <a:avLst/>
            </a:prstGeom>
            <a:noFill/>
          </p:spPr>
          <p:txBody>
            <a:bodyPr wrap="none" rtlCol="0">
              <a:spAutoFit/>
            </a:bodyPr>
            <a:lstStyle/>
            <a:p>
              <a:r>
                <a:rPr lang="zh-CN" altLang="en-US" sz="900">
                  <a:solidFill>
                    <a:schemeClr val="bg1"/>
                  </a:solidFill>
                  <a:latin typeface="+mn-ea"/>
                </a:rPr>
                <a:t>抢 </a:t>
              </a:r>
              <a:r>
                <a:rPr lang="en-US" altLang="zh-CN" sz="900" dirty="0">
                  <a:solidFill>
                    <a:schemeClr val="bg1"/>
                  </a:solidFill>
                  <a:latin typeface="+mn-ea"/>
                </a:rPr>
                <a:t>5 </a:t>
              </a:r>
              <a:r>
                <a:rPr lang="zh-CN" altLang="en-US" sz="900" dirty="0">
                  <a:solidFill>
                    <a:schemeClr val="bg1"/>
                  </a:solidFill>
                  <a:latin typeface="+mn-ea"/>
                </a:rPr>
                <a:t>折</a:t>
              </a:r>
              <a:r>
                <a:rPr lang="zh-CN" altLang="en-US" sz="900">
                  <a:solidFill>
                    <a:schemeClr val="bg1"/>
                  </a:solidFill>
                  <a:latin typeface="+mn-ea"/>
                </a:rPr>
                <a:t>神券</a:t>
              </a:r>
              <a:endParaRPr lang="en-US" sz="900" dirty="0">
                <a:solidFill>
                  <a:schemeClr val="bg1"/>
                </a:solidFill>
                <a:latin typeface="+mn-ea"/>
              </a:endParaRPr>
            </a:p>
          </p:txBody>
        </p:sp>
      </p:grpSp>
      <p:grpSp>
        <p:nvGrpSpPr>
          <p:cNvPr id="58" name="组合 57">
            <a:extLst>
              <a:ext uri="{FF2B5EF4-FFF2-40B4-BE49-F238E27FC236}">
                <a16:creationId xmlns="" xmlns:a16="http://schemas.microsoft.com/office/drawing/2014/main" id="{DE682736-355E-4C96-B842-FC9BAF9C374D}"/>
              </a:ext>
            </a:extLst>
          </p:cNvPr>
          <p:cNvGrpSpPr/>
          <p:nvPr/>
        </p:nvGrpSpPr>
        <p:grpSpPr>
          <a:xfrm>
            <a:off x="3289962" y="1894843"/>
            <a:ext cx="1312152" cy="1910868"/>
            <a:chOff x="5168528" y="2421277"/>
            <a:chExt cx="2187049" cy="3184967"/>
          </a:xfrm>
        </p:grpSpPr>
        <p:sp>
          <p:nvSpPr>
            <p:cNvPr id="26" name="平行四边形 25">
              <a:extLst>
                <a:ext uri="{FF2B5EF4-FFF2-40B4-BE49-F238E27FC236}">
                  <a16:creationId xmlns="" xmlns:a16="http://schemas.microsoft.com/office/drawing/2014/main" id="{13628161-5A9E-4DE1-B59E-FA9209297FF7}"/>
                </a:ext>
              </a:extLst>
            </p:cNvPr>
            <p:cNvSpPr/>
            <p:nvPr/>
          </p:nvSpPr>
          <p:spPr>
            <a:xfrm>
              <a:off x="5170311" y="2426356"/>
              <a:ext cx="2185266" cy="3179888"/>
            </a:xfrm>
            <a:prstGeom prst="parallelogram">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50" name="平行四边形 49">
              <a:extLst>
                <a:ext uri="{FF2B5EF4-FFF2-40B4-BE49-F238E27FC236}">
                  <a16:creationId xmlns="" xmlns:a16="http://schemas.microsoft.com/office/drawing/2014/main" id="{0160C224-BF17-43F4-9027-BED2B707111A}"/>
                </a:ext>
              </a:extLst>
            </p:cNvPr>
            <p:cNvSpPr/>
            <p:nvPr/>
          </p:nvSpPr>
          <p:spPr>
            <a:xfrm>
              <a:off x="5168528" y="2421277"/>
              <a:ext cx="2185266" cy="3179888"/>
            </a:xfrm>
            <a:prstGeom prst="parallelogram">
              <a:avLst/>
            </a:prstGeom>
            <a:gradFill>
              <a:gsLst>
                <a:gs pos="95000">
                  <a:schemeClr val="tx1"/>
                </a:gs>
                <a:gs pos="30000">
                  <a:srgbClr val="2000E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5" name="文本框 4">
              <a:extLst>
                <a:ext uri="{FF2B5EF4-FFF2-40B4-BE49-F238E27FC236}">
                  <a16:creationId xmlns="" xmlns:a16="http://schemas.microsoft.com/office/drawing/2014/main" id="{901AA825-A487-4ADE-83BC-17A0F43FDBB5}"/>
                </a:ext>
              </a:extLst>
            </p:cNvPr>
            <p:cNvSpPr txBox="1"/>
            <p:nvPr/>
          </p:nvSpPr>
          <p:spPr>
            <a:xfrm>
              <a:off x="5288113" y="4804424"/>
              <a:ext cx="1536836" cy="523251"/>
            </a:xfrm>
            <a:prstGeom prst="rect">
              <a:avLst/>
            </a:prstGeom>
            <a:noFill/>
          </p:spPr>
          <p:txBody>
            <a:bodyPr wrap="none" rtlCol="0">
              <a:spAutoFit/>
            </a:bodyPr>
            <a:lstStyle/>
            <a:p>
              <a:r>
                <a:rPr lang="zh-CN" altLang="en-US" sz="1440" dirty="0">
                  <a:solidFill>
                    <a:schemeClr val="bg1"/>
                  </a:solidFill>
                  <a:latin typeface="+mn-ea"/>
                </a:rPr>
                <a:t>配件会场</a:t>
              </a:r>
              <a:endParaRPr lang="en-US" sz="1440" dirty="0">
                <a:solidFill>
                  <a:schemeClr val="bg1"/>
                </a:solidFill>
                <a:latin typeface="+mn-ea"/>
              </a:endParaRPr>
            </a:p>
          </p:txBody>
        </p:sp>
        <p:sp>
          <p:nvSpPr>
            <p:cNvPr id="14" name="文本框 13">
              <a:extLst>
                <a:ext uri="{FF2B5EF4-FFF2-40B4-BE49-F238E27FC236}">
                  <a16:creationId xmlns="" xmlns:a16="http://schemas.microsoft.com/office/drawing/2014/main" id="{058D8654-15EE-4FBE-BD2A-B7104529D565}"/>
                </a:ext>
              </a:extLst>
            </p:cNvPr>
            <p:cNvSpPr txBox="1"/>
            <p:nvPr/>
          </p:nvSpPr>
          <p:spPr>
            <a:xfrm>
              <a:off x="5353036" y="5220783"/>
              <a:ext cx="1462025" cy="384743"/>
            </a:xfrm>
            <a:prstGeom prst="rect">
              <a:avLst/>
            </a:prstGeom>
            <a:noFill/>
          </p:spPr>
          <p:txBody>
            <a:bodyPr wrap="none" rtlCol="0">
              <a:spAutoFit/>
            </a:bodyPr>
            <a:lstStyle/>
            <a:p>
              <a:r>
                <a:rPr lang="zh-CN" altLang="en-US" sz="900">
                  <a:solidFill>
                    <a:schemeClr val="bg1"/>
                  </a:solidFill>
                  <a:latin typeface="+mn-ea"/>
                </a:rPr>
                <a:t>满 </a:t>
              </a:r>
              <a:r>
                <a:rPr lang="en-US" altLang="zh-CN" sz="900" dirty="0">
                  <a:solidFill>
                    <a:schemeClr val="bg1"/>
                  </a:solidFill>
                  <a:latin typeface="+mn-ea"/>
                </a:rPr>
                <a:t>400 </a:t>
              </a:r>
              <a:r>
                <a:rPr lang="zh-CN" altLang="en-US" sz="900">
                  <a:solidFill>
                    <a:schemeClr val="bg1"/>
                  </a:solidFill>
                  <a:latin typeface="+mn-ea"/>
                </a:rPr>
                <a:t>减 </a:t>
              </a:r>
              <a:r>
                <a:rPr lang="en-US" altLang="zh-CN" sz="900">
                  <a:solidFill>
                    <a:schemeClr val="bg1"/>
                  </a:solidFill>
                  <a:latin typeface="+mn-ea"/>
                </a:rPr>
                <a:t>100</a:t>
              </a:r>
              <a:endParaRPr lang="en-US" sz="900" dirty="0">
                <a:solidFill>
                  <a:schemeClr val="bg1"/>
                </a:solidFill>
                <a:latin typeface="+mn-ea"/>
              </a:endParaRPr>
            </a:p>
          </p:txBody>
        </p:sp>
      </p:grpSp>
      <p:grpSp>
        <p:nvGrpSpPr>
          <p:cNvPr id="59" name="组合 58">
            <a:extLst>
              <a:ext uri="{FF2B5EF4-FFF2-40B4-BE49-F238E27FC236}">
                <a16:creationId xmlns="" xmlns:a16="http://schemas.microsoft.com/office/drawing/2014/main" id="{9B62C867-2CCF-456F-85F3-807460ACCBFD}"/>
              </a:ext>
            </a:extLst>
          </p:cNvPr>
          <p:cNvGrpSpPr/>
          <p:nvPr/>
        </p:nvGrpSpPr>
        <p:grpSpPr>
          <a:xfrm>
            <a:off x="4261643" y="2428425"/>
            <a:ext cx="1312176" cy="1925828"/>
            <a:chOff x="6717008" y="3297932"/>
            <a:chExt cx="2187088" cy="3209903"/>
          </a:xfrm>
        </p:grpSpPr>
        <p:sp>
          <p:nvSpPr>
            <p:cNvPr id="27" name="平行四边形 26">
              <a:extLst>
                <a:ext uri="{FF2B5EF4-FFF2-40B4-BE49-F238E27FC236}">
                  <a16:creationId xmlns="" xmlns:a16="http://schemas.microsoft.com/office/drawing/2014/main" id="{BB40B7D3-AB09-4E2D-847A-C46EC9869028}"/>
                </a:ext>
              </a:extLst>
            </p:cNvPr>
            <p:cNvSpPr/>
            <p:nvPr/>
          </p:nvSpPr>
          <p:spPr>
            <a:xfrm>
              <a:off x="6717008" y="3297932"/>
              <a:ext cx="2185266" cy="3179888"/>
            </a:xfrm>
            <a:prstGeom prst="parallelogram">
              <a:avLst/>
            </a:prstGeom>
            <a:blipFill dpi="0" rotWithShape="1">
              <a:blip r:embed="rId10"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51" name="平行四边形 50">
              <a:extLst>
                <a:ext uri="{FF2B5EF4-FFF2-40B4-BE49-F238E27FC236}">
                  <a16:creationId xmlns="" xmlns:a16="http://schemas.microsoft.com/office/drawing/2014/main" id="{1570FDC7-E3CB-4BC2-B302-5A5BC4E95E04}"/>
                </a:ext>
              </a:extLst>
            </p:cNvPr>
            <p:cNvSpPr/>
            <p:nvPr/>
          </p:nvSpPr>
          <p:spPr>
            <a:xfrm>
              <a:off x="6718830" y="3309067"/>
              <a:ext cx="2185266" cy="3179888"/>
            </a:xfrm>
            <a:prstGeom prst="parallelogram">
              <a:avLst/>
            </a:prstGeom>
            <a:gradFill>
              <a:gsLst>
                <a:gs pos="95000">
                  <a:schemeClr val="tx1"/>
                </a:gs>
                <a:gs pos="30000">
                  <a:srgbClr val="2000E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6" name="文本框 5">
              <a:extLst>
                <a:ext uri="{FF2B5EF4-FFF2-40B4-BE49-F238E27FC236}">
                  <a16:creationId xmlns="" xmlns:a16="http://schemas.microsoft.com/office/drawing/2014/main" id="{AF438D74-6384-42BC-9274-A5D34A6F2B10}"/>
                </a:ext>
              </a:extLst>
            </p:cNvPr>
            <p:cNvSpPr txBox="1"/>
            <p:nvPr/>
          </p:nvSpPr>
          <p:spPr>
            <a:xfrm>
              <a:off x="6945938" y="5706732"/>
              <a:ext cx="1536835" cy="523251"/>
            </a:xfrm>
            <a:prstGeom prst="rect">
              <a:avLst/>
            </a:prstGeom>
            <a:noFill/>
          </p:spPr>
          <p:txBody>
            <a:bodyPr wrap="none" rtlCol="0">
              <a:spAutoFit/>
            </a:bodyPr>
            <a:lstStyle/>
            <a:p>
              <a:r>
                <a:rPr lang="zh-CN" altLang="en-US" sz="1440" dirty="0">
                  <a:solidFill>
                    <a:schemeClr val="bg1"/>
                  </a:solidFill>
                  <a:latin typeface="+mn-ea"/>
                </a:rPr>
                <a:t>潮流女装</a:t>
              </a:r>
              <a:endParaRPr lang="en-US" sz="1440" dirty="0">
                <a:solidFill>
                  <a:schemeClr val="bg1"/>
                </a:solidFill>
                <a:latin typeface="+mn-ea"/>
              </a:endParaRPr>
            </a:p>
          </p:txBody>
        </p:sp>
        <p:sp>
          <p:nvSpPr>
            <p:cNvPr id="15" name="文本框 14">
              <a:extLst>
                <a:ext uri="{FF2B5EF4-FFF2-40B4-BE49-F238E27FC236}">
                  <a16:creationId xmlns="" xmlns:a16="http://schemas.microsoft.com/office/drawing/2014/main" id="{AF15B282-69E9-4B6C-9B3B-90B4C0851299}"/>
                </a:ext>
              </a:extLst>
            </p:cNvPr>
            <p:cNvSpPr txBox="1"/>
            <p:nvPr/>
          </p:nvSpPr>
          <p:spPr>
            <a:xfrm>
              <a:off x="7206427" y="6123092"/>
              <a:ext cx="1055907" cy="384743"/>
            </a:xfrm>
            <a:prstGeom prst="rect">
              <a:avLst/>
            </a:prstGeom>
            <a:noFill/>
          </p:spPr>
          <p:txBody>
            <a:bodyPr wrap="none" rtlCol="0">
              <a:spAutoFit/>
            </a:bodyPr>
            <a:lstStyle/>
            <a:p>
              <a:r>
                <a:rPr lang="zh-CN" altLang="en-US" sz="900">
                  <a:solidFill>
                    <a:schemeClr val="bg1"/>
                  </a:solidFill>
                  <a:latin typeface="+mn-ea"/>
                </a:rPr>
                <a:t>买 </a:t>
              </a:r>
              <a:r>
                <a:rPr lang="en-US" altLang="zh-CN" sz="900" dirty="0">
                  <a:solidFill>
                    <a:schemeClr val="bg1"/>
                  </a:solidFill>
                  <a:latin typeface="+mn-ea"/>
                </a:rPr>
                <a:t>1 </a:t>
              </a:r>
              <a:r>
                <a:rPr lang="zh-CN" altLang="en-US" sz="900">
                  <a:solidFill>
                    <a:schemeClr val="bg1"/>
                  </a:solidFill>
                  <a:latin typeface="+mn-ea"/>
                </a:rPr>
                <a:t>送 </a:t>
              </a:r>
              <a:r>
                <a:rPr lang="en-US" altLang="zh-CN" sz="900">
                  <a:solidFill>
                    <a:schemeClr val="bg1"/>
                  </a:solidFill>
                  <a:latin typeface="+mn-ea"/>
                </a:rPr>
                <a:t>1</a:t>
              </a:r>
              <a:endParaRPr lang="en-US" sz="900" dirty="0">
                <a:solidFill>
                  <a:schemeClr val="bg1"/>
                </a:solidFill>
                <a:latin typeface="+mn-ea"/>
              </a:endParaRPr>
            </a:p>
          </p:txBody>
        </p:sp>
      </p:grpSp>
      <p:grpSp>
        <p:nvGrpSpPr>
          <p:cNvPr id="60" name="组合 59">
            <a:extLst>
              <a:ext uri="{FF2B5EF4-FFF2-40B4-BE49-F238E27FC236}">
                <a16:creationId xmlns="" xmlns:a16="http://schemas.microsoft.com/office/drawing/2014/main" id="{3BBD6031-8DA4-420F-B783-2DC36334A9EE}"/>
              </a:ext>
            </a:extLst>
          </p:cNvPr>
          <p:cNvGrpSpPr/>
          <p:nvPr/>
        </p:nvGrpSpPr>
        <p:grpSpPr>
          <a:xfrm>
            <a:off x="5427917" y="1894843"/>
            <a:ext cx="1311137" cy="1910868"/>
            <a:chOff x="8555537" y="2421277"/>
            <a:chExt cx="2185356" cy="3184967"/>
          </a:xfrm>
        </p:grpSpPr>
        <p:sp>
          <p:nvSpPr>
            <p:cNvPr id="30" name="平行四边形 29">
              <a:extLst>
                <a:ext uri="{FF2B5EF4-FFF2-40B4-BE49-F238E27FC236}">
                  <a16:creationId xmlns="" xmlns:a16="http://schemas.microsoft.com/office/drawing/2014/main" id="{4FC0145B-701A-4561-8170-E24103D769A7}"/>
                </a:ext>
              </a:extLst>
            </p:cNvPr>
            <p:cNvSpPr/>
            <p:nvPr/>
          </p:nvSpPr>
          <p:spPr>
            <a:xfrm>
              <a:off x="8555537" y="2426356"/>
              <a:ext cx="2185266" cy="3179888"/>
            </a:xfrm>
            <a:prstGeom prst="parallelogram">
              <a:avLst/>
            </a:prstGeom>
            <a:blipFill dpi="0" rotWithShape="1">
              <a:blip r:embed="rId11" cstate="email">
                <a:extLst>
                  <a:ext uri="{28A0092B-C50C-407E-A947-70E740481C1C}">
                    <a14:useLocalDpi xmlns:a14="http://schemas.microsoft.com/office/drawing/2010/main"/>
                  </a:ext>
                </a:extLst>
              </a:blip>
              <a:srcRect/>
              <a:tile tx="-1270000" ty="-254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52" name="平行四边形 51">
              <a:extLst>
                <a:ext uri="{FF2B5EF4-FFF2-40B4-BE49-F238E27FC236}">
                  <a16:creationId xmlns="" xmlns:a16="http://schemas.microsoft.com/office/drawing/2014/main" id="{DD363FEE-277E-43CE-BA1C-D35ECBC2EA03}"/>
                </a:ext>
              </a:extLst>
            </p:cNvPr>
            <p:cNvSpPr/>
            <p:nvPr/>
          </p:nvSpPr>
          <p:spPr>
            <a:xfrm>
              <a:off x="8555627" y="2421277"/>
              <a:ext cx="2185266" cy="3179888"/>
            </a:xfrm>
            <a:prstGeom prst="parallelogram">
              <a:avLst/>
            </a:prstGeom>
            <a:gradFill>
              <a:gsLst>
                <a:gs pos="95000">
                  <a:schemeClr val="tx1"/>
                </a:gs>
                <a:gs pos="30000">
                  <a:srgbClr val="2000E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7" name="文本框 6">
              <a:extLst>
                <a:ext uri="{FF2B5EF4-FFF2-40B4-BE49-F238E27FC236}">
                  <a16:creationId xmlns="" xmlns:a16="http://schemas.microsoft.com/office/drawing/2014/main" id="{3C33B670-3631-4D57-9303-3FA601830562}"/>
                </a:ext>
              </a:extLst>
            </p:cNvPr>
            <p:cNvSpPr txBox="1"/>
            <p:nvPr/>
          </p:nvSpPr>
          <p:spPr>
            <a:xfrm>
              <a:off x="8787974" y="4818818"/>
              <a:ext cx="1536835" cy="523251"/>
            </a:xfrm>
            <a:prstGeom prst="rect">
              <a:avLst/>
            </a:prstGeom>
            <a:noFill/>
          </p:spPr>
          <p:txBody>
            <a:bodyPr wrap="none" rtlCol="0">
              <a:spAutoFit/>
            </a:bodyPr>
            <a:lstStyle/>
            <a:p>
              <a:r>
                <a:rPr lang="zh-CN" altLang="en-US" sz="1440" dirty="0">
                  <a:solidFill>
                    <a:schemeClr val="bg1"/>
                  </a:solidFill>
                  <a:latin typeface="+mn-ea"/>
                </a:rPr>
                <a:t>手机会场</a:t>
              </a:r>
              <a:endParaRPr lang="en-US" sz="1440" dirty="0">
                <a:solidFill>
                  <a:schemeClr val="bg1"/>
                </a:solidFill>
                <a:latin typeface="+mn-ea"/>
              </a:endParaRPr>
            </a:p>
          </p:txBody>
        </p:sp>
        <p:sp>
          <p:nvSpPr>
            <p:cNvPr id="16" name="文本框 15">
              <a:extLst>
                <a:ext uri="{FF2B5EF4-FFF2-40B4-BE49-F238E27FC236}">
                  <a16:creationId xmlns="" xmlns:a16="http://schemas.microsoft.com/office/drawing/2014/main" id="{11430FC5-2CA8-4BC2-8CE5-CCF1DB850222}"/>
                </a:ext>
              </a:extLst>
            </p:cNvPr>
            <p:cNvSpPr txBox="1"/>
            <p:nvPr/>
          </p:nvSpPr>
          <p:spPr>
            <a:xfrm>
              <a:off x="9018807" y="5214813"/>
              <a:ext cx="1077281" cy="384743"/>
            </a:xfrm>
            <a:prstGeom prst="rect">
              <a:avLst/>
            </a:prstGeom>
            <a:noFill/>
          </p:spPr>
          <p:txBody>
            <a:bodyPr wrap="none" rtlCol="0">
              <a:spAutoFit/>
            </a:bodyPr>
            <a:lstStyle/>
            <a:p>
              <a:r>
                <a:rPr lang="zh-CN" altLang="en-US" sz="900" dirty="0">
                  <a:solidFill>
                    <a:schemeClr val="bg1"/>
                  </a:solidFill>
                  <a:latin typeface="+mn-ea"/>
                </a:rPr>
                <a:t>直降</a:t>
              </a:r>
              <a:r>
                <a:rPr lang="zh-CN" altLang="en-US" sz="900">
                  <a:solidFill>
                    <a:schemeClr val="bg1"/>
                  </a:solidFill>
                  <a:latin typeface="+mn-ea"/>
                </a:rPr>
                <a:t>千元</a:t>
              </a:r>
              <a:endParaRPr lang="en-US" sz="900" dirty="0">
                <a:solidFill>
                  <a:schemeClr val="bg1"/>
                </a:solidFill>
                <a:latin typeface="+mn-ea"/>
              </a:endParaRPr>
            </a:p>
          </p:txBody>
        </p:sp>
      </p:grpSp>
      <p:grpSp>
        <p:nvGrpSpPr>
          <p:cNvPr id="61" name="组合 60">
            <a:extLst>
              <a:ext uri="{FF2B5EF4-FFF2-40B4-BE49-F238E27FC236}">
                <a16:creationId xmlns="" xmlns:a16="http://schemas.microsoft.com/office/drawing/2014/main" id="{CF141510-2F2F-4892-9836-7F11B2661C37}"/>
              </a:ext>
            </a:extLst>
          </p:cNvPr>
          <p:cNvGrpSpPr/>
          <p:nvPr/>
        </p:nvGrpSpPr>
        <p:grpSpPr>
          <a:xfrm>
            <a:off x="6403344" y="2420806"/>
            <a:ext cx="1312819" cy="1923881"/>
            <a:chOff x="10099340" y="3297932"/>
            <a:chExt cx="2188160" cy="3206656"/>
          </a:xfrm>
        </p:grpSpPr>
        <p:sp>
          <p:nvSpPr>
            <p:cNvPr id="31" name="平行四边形 30">
              <a:extLst>
                <a:ext uri="{FF2B5EF4-FFF2-40B4-BE49-F238E27FC236}">
                  <a16:creationId xmlns="" xmlns:a16="http://schemas.microsoft.com/office/drawing/2014/main" id="{0F2BB983-19DA-40E6-BC99-728B8DC07408}"/>
                </a:ext>
              </a:extLst>
            </p:cNvPr>
            <p:cNvSpPr/>
            <p:nvPr/>
          </p:nvSpPr>
          <p:spPr>
            <a:xfrm>
              <a:off x="10102234" y="3297932"/>
              <a:ext cx="2185266" cy="3179888"/>
            </a:xfrm>
            <a:prstGeom prst="parallelogram">
              <a:avLst/>
            </a:prstGeom>
            <a:blipFill dpi="0" rotWithShape="1">
              <a:blip r:embed="rId12" cstate="email">
                <a:extLst>
                  <a:ext uri="{28A0092B-C50C-407E-A947-70E740481C1C}">
                    <a14:useLocalDpi xmlns:a14="http://schemas.microsoft.com/office/drawing/2010/main"/>
                  </a:ext>
                </a:extLst>
              </a:blip>
              <a:srcRect/>
              <a:tile tx="-1524000" ty="-254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53" name="平行四边形 52">
              <a:extLst>
                <a:ext uri="{FF2B5EF4-FFF2-40B4-BE49-F238E27FC236}">
                  <a16:creationId xmlns="" xmlns:a16="http://schemas.microsoft.com/office/drawing/2014/main" id="{EDAB11F9-BEC2-4FFA-BD26-B36CC978D185}"/>
                </a:ext>
              </a:extLst>
            </p:cNvPr>
            <p:cNvSpPr/>
            <p:nvPr/>
          </p:nvSpPr>
          <p:spPr>
            <a:xfrm>
              <a:off x="10099340" y="3316237"/>
              <a:ext cx="2185266" cy="3179888"/>
            </a:xfrm>
            <a:prstGeom prst="parallelogram">
              <a:avLst/>
            </a:prstGeom>
            <a:gradFill>
              <a:gsLst>
                <a:gs pos="95000">
                  <a:schemeClr val="tx1"/>
                </a:gs>
                <a:gs pos="30000">
                  <a:srgbClr val="2000E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8" name="文本框 7">
              <a:extLst>
                <a:ext uri="{FF2B5EF4-FFF2-40B4-BE49-F238E27FC236}">
                  <a16:creationId xmlns="" xmlns:a16="http://schemas.microsoft.com/office/drawing/2014/main" id="{8E424971-E50F-4D23-9778-E73ABA54FCFC}"/>
                </a:ext>
              </a:extLst>
            </p:cNvPr>
            <p:cNvSpPr txBox="1"/>
            <p:nvPr/>
          </p:nvSpPr>
          <p:spPr>
            <a:xfrm>
              <a:off x="10271268" y="5723851"/>
              <a:ext cx="1536835" cy="523251"/>
            </a:xfrm>
            <a:prstGeom prst="rect">
              <a:avLst/>
            </a:prstGeom>
            <a:noFill/>
          </p:spPr>
          <p:txBody>
            <a:bodyPr wrap="none" rtlCol="0">
              <a:spAutoFit/>
            </a:bodyPr>
            <a:lstStyle/>
            <a:p>
              <a:r>
                <a:rPr lang="zh-CN" altLang="en-US" sz="1440" dirty="0">
                  <a:solidFill>
                    <a:schemeClr val="bg1"/>
                  </a:solidFill>
                  <a:latin typeface="+mn-ea"/>
                </a:rPr>
                <a:t>尖端科技</a:t>
              </a:r>
              <a:endParaRPr lang="en-US" sz="1440" dirty="0">
                <a:solidFill>
                  <a:schemeClr val="bg1"/>
                </a:solidFill>
                <a:latin typeface="+mn-ea"/>
              </a:endParaRPr>
            </a:p>
          </p:txBody>
        </p:sp>
        <p:sp>
          <p:nvSpPr>
            <p:cNvPr id="17" name="文本框 16">
              <a:extLst>
                <a:ext uri="{FF2B5EF4-FFF2-40B4-BE49-F238E27FC236}">
                  <a16:creationId xmlns="" xmlns:a16="http://schemas.microsoft.com/office/drawing/2014/main" id="{19B19422-C580-4539-87FA-CBCB2D8065BD}"/>
                </a:ext>
              </a:extLst>
            </p:cNvPr>
            <p:cNvSpPr txBox="1"/>
            <p:nvPr/>
          </p:nvSpPr>
          <p:spPr>
            <a:xfrm>
              <a:off x="10264856" y="6119845"/>
              <a:ext cx="1579584" cy="384743"/>
            </a:xfrm>
            <a:prstGeom prst="rect">
              <a:avLst/>
            </a:prstGeom>
            <a:noFill/>
          </p:spPr>
          <p:txBody>
            <a:bodyPr wrap="none" rtlCol="0">
              <a:spAutoFit/>
            </a:bodyPr>
            <a:lstStyle/>
            <a:p>
              <a:r>
                <a:rPr lang="zh-CN" altLang="en-US" sz="900">
                  <a:solidFill>
                    <a:schemeClr val="bg1"/>
                  </a:solidFill>
                  <a:latin typeface="+mn-ea"/>
                </a:rPr>
                <a:t>最高 </a:t>
              </a:r>
              <a:r>
                <a:rPr lang="en-US" altLang="zh-CN" sz="900" dirty="0">
                  <a:solidFill>
                    <a:schemeClr val="bg1"/>
                  </a:solidFill>
                  <a:latin typeface="+mn-ea"/>
                </a:rPr>
                <a:t>12 </a:t>
              </a:r>
              <a:r>
                <a:rPr lang="zh-CN" altLang="en-US" sz="900" dirty="0">
                  <a:solidFill>
                    <a:schemeClr val="bg1"/>
                  </a:solidFill>
                  <a:latin typeface="+mn-ea"/>
                </a:rPr>
                <a:t>期</a:t>
              </a:r>
              <a:r>
                <a:rPr lang="zh-CN" altLang="en-US" sz="900">
                  <a:solidFill>
                    <a:schemeClr val="bg1"/>
                  </a:solidFill>
                  <a:latin typeface="+mn-ea"/>
                </a:rPr>
                <a:t>免期</a:t>
              </a:r>
              <a:endParaRPr lang="en-US" sz="900" dirty="0">
                <a:solidFill>
                  <a:schemeClr val="bg1"/>
                </a:solidFill>
                <a:latin typeface="+mn-ea"/>
              </a:endParaRPr>
            </a:p>
          </p:txBody>
        </p:sp>
      </p:grpSp>
      <p:grpSp>
        <p:nvGrpSpPr>
          <p:cNvPr id="62" name="组合 61">
            <a:extLst>
              <a:ext uri="{FF2B5EF4-FFF2-40B4-BE49-F238E27FC236}">
                <a16:creationId xmlns="" xmlns:a16="http://schemas.microsoft.com/office/drawing/2014/main" id="{43FEBEA5-3561-4E33-95AB-481188E8751C}"/>
              </a:ext>
            </a:extLst>
          </p:cNvPr>
          <p:cNvGrpSpPr/>
          <p:nvPr/>
        </p:nvGrpSpPr>
        <p:grpSpPr>
          <a:xfrm>
            <a:off x="7576108" y="1897890"/>
            <a:ext cx="1313804" cy="1922727"/>
            <a:chOff x="11936226" y="2426356"/>
            <a:chExt cx="2189802" cy="3204734"/>
          </a:xfrm>
        </p:grpSpPr>
        <p:sp>
          <p:nvSpPr>
            <p:cNvPr id="32" name="平行四边形 31">
              <a:extLst>
                <a:ext uri="{FF2B5EF4-FFF2-40B4-BE49-F238E27FC236}">
                  <a16:creationId xmlns="" xmlns:a16="http://schemas.microsoft.com/office/drawing/2014/main" id="{813C738C-4950-40CE-B924-42F05594BDEA}"/>
                </a:ext>
              </a:extLst>
            </p:cNvPr>
            <p:cNvSpPr/>
            <p:nvPr/>
          </p:nvSpPr>
          <p:spPr>
            <a:xfrm>
              <a:off x="11940762" y="2426356"/>
              <a:ext cx="2185266" cy="3179888"/>
            </a:xfrm>
            <a:prstGeom prst="parallelogram">
              <a:avLst/>
            </a:prstGeom>
            <a:blipFill dpi="0" rotWithShape="1">
              <a:blip r:embed="rId13" cstate="email">
                <a:extLst>
                  <a:ext uri="{28A0092B-C50C-407E-A947-70E740481C1C}">
                    <a14:useLocalDpi xmlns:a14="http://schemas.microsoft.com/office/drawing/2010/main"/>
                  </a:ext>
                </a:extLst>
              </a:blip>
              <a:srcRect/>
              <a:tile tx="-1333500" ty="-2794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54" name="平行四边形 53">
              <a:extLst>
                <a:ext uri="{FF2B5EF4-FFF2-40B4-BE49-F238E27FC236}">
                  <a16:creationId xmlns="" xmlns:a16="http://schemas.microsoft.com/office/drawing/2014/main" id="{D772CCD5-E710-4E45-AADF-70A033A54872}"/>
                </a:ext>
              </a:extLst>
            </p:cNvPr>
            <p:cNvSpPr/>
            <p:nvPr/>
          </p:nvSpPr>
          <p:spPr>
            <a:xfrm>
              <a:off x="11936226" y="2451202"/>
              <a:ext cx="2185266" cy="3179888"/>
            </a:xfrm>
            <a:prstGeom prst="parallelogram">
              <a:avLst/>
            </a:prstGeom>
            <a:gradFill>
              <a:gsLst>
                <a:gs pos="95000">
                  <a:schemeClr val="tx1"/>
                </a:gs>
                <a:gs pos="30000">
                  <a:srgbClr val="2000E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9" name="文本框 8">
              <a:extLst>
                <a:ext uri="{FF2B5EF4-FFF2-40B4-BE49-F238E27FC236}">
                  <a16:creationId xmlns="" xmlns:a16="http://schemas.microsoft.com/office/drawing/2014/main" id="{72F25956-B6B9-49E0-98C2-8F2133669C2D}"/>
                </a:ext>
              </a:extLst>
            </p:cNvPr>
            <p:cNvSpPr txBox="1"/>
            <p:nvPr/>
          </p:nvSpPr>
          <p:spPr>
            <a:xfrm>
              <a:off x="12126557" y="4844219"/>
              <a:ext cx="1536835" cy="523251"/>
            </a:xfrm>
            <a:prstGeom prst="rect">
              <a:avLst/>
            </a:prstGeom>
            <a:noFill/>
          </p:spPr>
          <p:txBody>
            <a:bodyPr wrap="none" rtlCol="0">
              <a:spAutoFit/>
            </a:bodyPr>
            <a:lstStyle/>
            <a:p>
              <a:r>
                <a:rPr lang="zh-CN" altLang="en-US" sz="1440" dirty="0">
                  <a:solidFill>
                    <a:schemeClr val="bg1"/>
                  </a:solidFill>
                  <a:latin typeface="+mn-ea"/>
                </a:rPr>
                <a:t>号卡宽带</a:t>
              </a:r>
              <a:endParaRPr lang="en-US" sz="1440" dirty="0">
                <a:solidFill>
                  <a:schemeClr val="bg1"/>
                </a:solidFill>
                <a:latin typeface="+mn-ea"/>
              </a:endParaRPr>
            </a:p>
          </p:txBody>
        </p:sp>
        <p:sp>
          <p:nvSpPr>
            <p:cNvPr id="18" name="文本框 17">
              <a:extLst>
                <a:ext uri="{FF2B5EF4-FFF2-40B4-BE49-F238E27FC236}">
                  <a16:creationId xmlns="" xmlns:a16="http://schemas.microsoft.com/office/drawing/2014/main" id="{9DF35629-6119-4074-830E-563BFCEE8846}"/>
                </a:ext>
              </a:extLst>
            </p:cNvPr>
            <p:cNvSpPr txBox="1"/>
            <p:nvPr/>
          </p:nvSpPr>
          <p:spPr>
            <a:xfrm>
              <a:off x="12265219" y="5240212"/>
              <a:ext cx="1285684" cy="384743"/>
            </a:xfrm>
            <a:prstGeom prst="rect">
              <a:avLst/>
            </a:prstGeom>
            <a:noFill/>
          </p:spPr>
          <p:txBody>
            <a:bodyPr wrap="none" rtlCol="0">
              <a:spAutoFit/>
            </a:bodyPr>
            <a:lstStyle/>
            <a:p>
              <a:r>
                <a:rPr lang="zh-CN" altLang="en-US" sz="900">
                  <a:solidFill>
                    <a:schemeClr val="bg1"/>
                  </a:solidFill>
                  <a:latin typeface="+mn-ea"/>
                </a:rPr>
                <a:t>宽带 </a:t>
              </a:r>
              <a:r>
                <a:rPr lang="en-US" altLang="zh-CN" sz="900" dirty="0">
                  <a:solidFill>
                    <a:schemeClr val="bg1"/>
                  </a:solidFill>
                  <a:latin typeface="+mn-ea"/>
                </a:rPr>
                <a:t>5 </a:t>
              </a:r>
              <a:r>
                <a:rPr lang="zh-CN" altLang="en-US" sz="900">
                  <a:solidFill>
                    <a:schemeClr val="bg1"/>
                  </a:solidFill>
                  <a:latin typeface="+mn-ea"/>
                </a:rPr>
                <a:t>折起</a:t>
              </a:r>
              <a:endParaRPr lang="en-US" sz="900" dirty="0">
                <a:solidFill>
                  <a:schemeClr val="bg1"/>
                </a:solidFill>
                <a:latin typeface="+mn-ea"/>
              </a:endParaRPr>
            </a:p>
          </p:txBody>
        </p:sp>
      </p:grpSp>
      <p:grpSp>
        <p:nvGrpSpPr>
          <p:cNvPr id="63" name="组合 62">
            <a:extLst>
              <a:ext uri="{FF2B5EF4-FFF2-40B4-BE49-F238E27FC236}">
                <a16:creationId xmlns="" xmlns:a16="http://schemas.microsoft.com/office/drawing/2014/main" id="{DE742BA3-3506-435E-B13A-979EFE1E6504}"/>
              </a:ext>
            </a:extLst>
          </p:cNvPr>
          <p:cNvGrpSpPr/>
          <p:nvPr/>
        </p:nvGrpSpPr>
        <p:grpSpPr>
          <a:xfrm>
            <a:off x="8568915" y="2419866"/>
            <a:ext cx="1312873" cy="1908760"/>
            <a:chOff x="13498989" y="3296367"/>
            <a:chExt cx="2188250" cy="3181453"/>
          </a:xfrm>
        </p:grpSpPr>
        <p:sp>
          <p:nvSpPr>
            <p:cNvPr id="33" name="平行四边形 32">
              <a:extLst>
                <a:ext uri="{FF2B5EF4-FFF2-40B4-BE49-F238E27FC236}">
                  <a16:creationId xmlns="" xmlns:a16="http://schemas.microsoft.com/office/drawing/2014/main" id="{2F07A013-ACF8-433A-98CE-B64BF7D18554}"/>
                </a:ext>
              </a:extLst>
            </p:cNvPr>
            <p:cNvSpPr/>
            <p:nvPr/>
          </p:nvSpPr>
          <p:spPr>
            <a:xfrm>
              <a:off x="13501973" y="3297932"/>
              <a:ext cx="2185266" cy="3179888"/>
            </a:xfrm>
            <a:prstGeom prst="parallelogram">
              <a:avLst/>
            </a:prstGeom>
            <a:blipFill>
              <a:blip r:embed="rId1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55" name="平行四边形 54">
              <a:extLst>
                <a:ext uri="{FF2B5EF4-FFF2-40B4-BE49-F238E27FC236}">
                  <a16:creationId xmlns="" xmlns:a16="http://schemas.microsoft.com/office/drawing/2014/main" id="{4D00697A-8677-4DF0-A6B7-AB15C524C09A}"/>
                </a:ext>
              </a:extLst>
            </p:cNvPr>
            <p:cNvSpPr/>
            <p:nvPr/>
          </p:nvSpPr>
          <p:spPr>
            <a:xfrm>
              <a:off x="13498989" y="3296367"/>
              <a:ext cx="2185266" cy="3179888"/>
            </a:xfrm>
            <a:prstGeom prst="parallelogram">
              <a:avLst/>
            </a:prstGeom>
            <a:gradFill>
              <a:gsLst>
                <a:gs pos="95000">
                  <a:schemeClr val="tx1"/>
                </a:gs>
                <a:gs pos="30000">
                  <a:srgbClr val="2000E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80"/>
            </a:p>
          </p:txBody>
        </p:sp>
        <p:sp>
          <p:nvSpPr>
            <p:cNvPr id="10" name="文本框 9">
              <a:extLst>
                <a:ext uri="{FF2B5EF4-FFF2-40B4-BE49-F238E27FC236}">
                  <a16:creationId xmlns="" xmlns:a16="http://schemas.microsoft.com/office/drawing/2014/main" id="{3C9EA6BC-6D2F-4648-8E61-063A59FEDFE7}"/>
                </a:ext>
              </a:extLst>
            </p:cNvPr>
            <p:cNvSpPr txBox="1"/>
            <p:nvPr/>
          </p:nvSpPr>
          <p:spPr>
            <a:xfrm>
              <a:off x="13715037" y="5674126"/>
              <a:ext cx="1536835" cy="523251"/>
            </a:xfrm>
            <a:prstGeom prst="rect">
              <a:avLst/>
            </a:prstGeom>
            <a:noFill/>
          </p:spPr>
          <p:txBody>
            <a:bodyPr wrap="none" rtlCol="0">
              <a:spAutoFit/>
            </a:bodyPr>
            <a:lstStyle/>
            <a:p>
              <a:r>
                <a:rPr lang="zh-CN" altLang="en-US" sz="1440" dirty="0">
                  <a:solidFill>
                    <a:schemeClr val="bg1"/>
                  </a:solidFill>
                  <a:latin typeface="+mn-ea"/>
                </a:rPr>
                <a:t>母婴产品</a:t>
              </a:r>
              <a:endParaRPr lang="en-US" sz="1440" dirty="0">
                <a:solidFill>
                  <a:schemeClr val="bg1"/>
                </a:solidFill>
                <a:latin typeface="+mn-ea"/>
              </a:endParaRPr>
            </a:p>
          </p:txBody>
        </p:sp>
        <p:sp>
          <p:nvSpPr>
            <p:cNvPr id="19" name="文本框 18">
              <a:extLst>
                <a:ext uri="{FF2B5EF4-FFF2-40B4-BE49-F238E27FC236}">
                  <a16:creationId xmlns="" xmlns:a16="http://schemas.microsoft.com/office/drawing/2014/main" id="{6D060251-A211-4A20-96DB-38486F7178C5}"/>
                </a:ext>
              </a:extLst>
            </p:cNvPr>
            <p:cNvSpPr txBox="1"/>
            <p:nvPr/>
          </p:nvSpPr>
          <p:spPr>
            <a:xfrm>
              <a:off x="13849688" y="6070121"/>
              <a:ext cx="1269653" cy="384743"/>
            </a:xfrm>
            <a:prstGeom prst="rect">
              <a:avLst/>
            </a:prstGeom>
            <a:noFill/>
          </p:spPr>
          <p:txBody>
            <a:bodyPr wrap="none" rtlCol="0">
              <a:spAutoFit/>
            </a:bodyPr>
            <a:lstStyle/>
            <a:p>
              <a:r>
                <a:rPr lang="zh-CN" altLang="en-US" sz="900" dirty="0">
                  <a:solidFill>
                    <a:schemeClr val="bg1"/>
                  </a:solidFill>
                  <a:latin typeface="+mn-ea"/>
                </a:rPr>
                <a:t>抢百元</a:t>
              </a:r>
              <a:r>
                <a:rPr lang="zh-CN" altLang="en-US" sz="900">
                  <a:solidFill>
                    <a:schemeClr val="bg1"/>
                  </a:solidFill>
                  <a:latin typeface="+mn-ea"/>
                </a:rPr>
                <a:t>神券</a:t>
              </a:r>
              <a:endParaRPr lang="en-US" sz="900" dirty="0">
                <a:solidFill>
                  <a:schemeClr val="bg1"/>
                </a:solidFill>
                <a:latin typeface="+mn-ea"/>
              </a:endParaRPr>
            </a:p>
          </p:txBody>
        </p:sp>
      </p:grpSp>
      <p:cxnSp>
        <p:nvCxnSpPr>
          <p:cNvPr id="89" name="直接连接符 88">
            <a:extLst>
              <a:ext uri="{FF2B5EF4-FFF2-40B4-BE49-F238E27FC236}">
                <a16:creationId xmlns="" xmlns:a16="http://schemas.microsoft.com/office/drawing/2014/main" id="{55977600-7BF3-4D59-8650-0E4568E65E4A}"/>
              </a:ext>
            </a:extLst>
          </p:cNvPr>
          <p:cNvCxnSpPr>
            <a:cxnSpLocks/>
          </p:cNvCxnSpPr>
          <p:nvPr/>
        </p:nvCxnSpPr>
        <p:spPr>
          <a:xfrm flipH="1">
            <a:off x="663535" y="477710"/>
            <a:ext cx="398276" cy="2042768"/>
          </a:xfrm>
          <a:prstGeom prst="line">
            <a:avLst/>
          </a:prstGeom>
          <a:ln w="25400">
            <a:gradFill>
              <a:gsLst>
                <a:gs pos="100000">
                  <a:srgbClr val="FFFF00">
                    <a:alpha val="50000"/>
                  </a:srgbClr>
                </a:gs>
                <a:gs pos="46000">
                  <a:srgbClr val="FFFF0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92" name="图片 91">
            <a:extLst>
              <a:ext uri="{FF2B5EF4-FFF2-40B4-BE49-F238E27FC236}">
                <a16:creationId xmlns="" xmlns:a16="http://schemas.microsoft.com/office/drawing/2014/main" id="{2AC49F21-17A0-4CE5-98F8-9D18BB5682C7}"/>
              </a:ext>
            </a:extLst>
          </p:cNvPr>
          <p:cNvPicPr>
            <a:picLocks noChangeAspect="1"/>
          </p:cNvPicPr>
          <p:nvPr/>
        </p:nvPicPr>
        <p:blipFill>
          <a:blip r:embed="rId15" cstate="email">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a:ext>
            </a:extLst>
          </a:blip>
          <a:stretch>
            <a:fillRect/>
          </a:stretch>
        </p:blipFill>
        <p:spPr>
          <a:xfrm rot="16743343">
            <a:off x="1050856" y="2347386"/>
            <a:ext cx="2459102" cy="1085081"/>
          </a:xfrm>
          <a:prstGeom prst="rect">
            <a:avLst/>
          </a:prstGeom>
        </p:spPr>
      </p:pic>
      <p:pic>
        <p:nvPicPr>
          <p:cNvPr id="93" name="图片 92">
            <a:extLst>
              <a:ext uri="{FF2B5EF4-FFF2-40B4-BE49-F238E27FC236}">
                <a16:creationId xmlns="" xmlns:a16="http://schemas.microsoft.com/office/drawing/2014/main" id="{5129D6E6-45FA-49F7-BB11-9D2756986D59}"/>
              </a:ext>
            </a:extLst>
          </p:cNvPr>
          <p:cNvPicPr>
            <a:picLocks noChangeAspect="1"/>
          </p:cNvPicPr>
          <p:nvPr/>
        </p:nvPicPr>
        <p:blipFill>
          <a:blip r:embed="rId15" cstate="email">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a:ext>
            </a:extLst>
          </a:blip>
          <a:stretch>
            <a:fillRect/>
          </a:stretch>
        </p:blipFill>
        <p:spPr>
          <a:xfrm rot="16743343">
            <a:off x="2059391" y="2782107"/>
            <a:ext cx="2459102" cy="1085081"/>
          </a:xfrm>
          <a:prstGeom prst="rect">
            <a:avLst/>
          </a:prstGeom>
        </p:spPr>
      </p:pic>
      <p:pic>
        <p:nvPicPr>
          <p:cNvPr id="94" name="图片 93">
            <a:extLst>
              <a:ext uri="{FF2B5EF4-FFF2-40B4-BE49-F238E27FC236}">
                <a16:creationId xmlns="" xmlns:a16="http://schemas.microsoft.com/office/drawing/2014/main" id="{B7906632-3720-45E3-8AE7-A4D5641C8031}"/>
              </a:ext>
            </a:extLst>
          </p:cNvPr>
          <p:cNvPicPr>
            <a:picLocks noChangeAspect="1"/>
          </p:cNvPicPr>
          <p:nvPr/>
        </p:nvPicPr>
        <p:blipFill>
          <a:blip r:embed="rId15" cstate="email">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a:ext>
            </a:extLst>
          </a:blip>
          <a:stretch>
            <a:fillRect/>
          </a:stretch>
        </p:blipFill>
        <p:spPr>
          <a:xfrm rot="16743343">
            <a:off x="3194747" y="2216169"/>
            <a:ext cx="2459102" cy="1085081"/>
          </a:xfrm>
          <a:prstGeom prst="rect">
            <a:avLst/>
          </a:prstGeom>
        </p:spPr>
      </p:pic>
      <p:pic>
        <p:nvPicPr>
          <p:cNvPr id="95" name="图片 94">
            <a:extLst>
              <a:ext uri="{FF2B5EF4-FFF2-40B4-BE49-F238E27FC236}">
                <a16:creationId xmlns="" xmlns:a16="http://schemas.microsoft.com/office/drawing/2014/main" id="{922DCB61-32DD-4AC2-91A2-DA9B8150BB98}"/>
              </a:ext>
            </a:extLst>
          </p:cNvPr>
          <p:cNvPicPr>
            <a:picLocks noChangeAspect="1"/>
          </p:cNvPicPr>
          <p:nvPr/>
        </p:nvPicPr>
        <p:blipFill>
          <a:blip r:embed="rId15" cstate="email">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a:ext>
            </a:extLst>
          </a:blip>
          <a:stretch>
            <a:fillRect/>
          </a:stretch>
        </p:blipFill>
        <p:spPr>
          <a:xfrm rot="16743343">
            <a:off x="4169701" y="2782105"/>
            <a:ext cx="2459102" cy="1085081"/>
          </a:xfrm>
          <a:prstGeom prst="rect">
            <a:avLst/>
          </a:prstGeom>
        </p:spPr>
      </p:pic>
      <p:pic>
        <p:nvPicPr>
          <p:cNvPr id="96" name="图片 95">
            <a:extLst>
              <a:ext uri="{FF2B5EF4-FFF2-40B4-BE49-F238E27FC236}">
                <a16:creationId xmlns="" xmlns:a16="http://schemas.microsoft.com/office/drawing/2014/main" id="{D27E7B27-1220-438F-93B5-51827687C259}"/>
              </a:ext>
            </a:extLst>
          </p:cNvPr>
          <p:cNvPicPr>
            <a:picLocks noChangeAspect="1"/>
          </p:cNvPicPr>
          <p:nvPr/>
        </p:nvPicPr>
        <p:blipFill>
          <a:blip r:embed="rId15" cstate="email">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a:ext>
            </a:extLst>
          </a:blip>
          <a:stretch>
            <a:fillRect/>
          </a:stretch>
        </p:blipFill>
        <p:spPr>
          <a:xfrm rot="16743343">
            <a:off x="5335513" y="2396438"/>
            <a:ext cx="2459102" cy="1085081"/>
          </a:xfrm>
          <a:prstGeom prst="rect">
            <a:avLst/>
          </a:prstGeom>
        </p:spPr>
      </p:pic>
      <p:pic>
        <p:nvPicPr>
          <p:cNvPr id="97" name="图片 96">
            <a:extLst>
              <a:ext uri="{FF2B5EF4-FFF2-40B4-BE49-F238E27FC236}">
                <a16:creationId xmlns="" xmlns:a16="http://schemas.microsoft.com/office/drawing/2014/main" id="{9F596621-2522-4B60-81CE-14F8BEC0C5E3}"/>
              </a:ext>
            </a:extLst>
          </p:cNvPr>
          <p:cNvPicPr>
            <a:picLocks noChangeAspect="1"/>
          </p:cNvPicPr>
          <p:nvPr/>
        </p:nvPicPr>
        <p:blipFill>
          <a:blip r:embed="rId15" cstate="email">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a:ext>
            </a:extLst>
          </a:blip>
          <a:stretch>
            <a:fillRect/>
          </a:stretch>
        </p:blipFill>
        <p:spPr>
          <a:xfrm rot="16743343">
            <a:off x="6312728" y="2782105"/>
            <a:ext cx="2459102" cy="1085081"/>
          </a:xfrm>
          <a:prstGeom prst="rect">
            <a:avLst/>
          </a:prstGeom>
        </p:spPr>
      </p:pic>
      <p:pic>
        <p:nvPicPr>
          <p:cNvPr id="98" name="图片 97">
            <a:extLst>
              <a:ext uri="{FF2B5EF4-FFF2-40B4-BE49-F238E27FC236}">
                <a16:creationId xmlns="" xmlns:a16="http://schemas.microsoft.com/office/drawing/2014/main" id="{97727294-5898-4F33-8BBE-880CDDA24AE3}"/>
              </a:ext>
            </a:extLst>
          </p:cNvPr>
          <p:cNvPicPr>
            <a:picLocks noChangeAspect="1"/>
          </p:cNvPicPr>
          <p:nvPr/>
        </p:nvPicPr>
        <p:blipFill>
          <a:blip r:embed="rId15" cstate="email">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a:ext>
            </a:extLst>
          </a:blip>
          <a:stretch>
            <a:fillRect/>
          </a:stretch>
        </p:blipFill>
        <p:spPr>
          <a:xfrm rot="16743343">
            <a:off x="7464238" y="2308445"/>
            <a:ext cx="2459102" cy="1085081"/>
          </a:xfrm>
          <a:prstGeom prst="rect">
            <a:avLst/>
          </a:prstGeom>
        </p:spPr>
      </p:pic>
      <p:pic>
        <p:nvPicPr>
          <p:cNvPr id="99" name="图片 98">
            <a:extLst>
              <a:ext uri="{FF2B5EF4-FFF2-40B4-BE49-F238E27FC236}">
                <a16:creationId xmlns="" xmlns:a16="http://schemas.microsoft.com/office/drawing/2014/main" id="{91BC8719-6BB6-49C4-B5CA-7468266C53AA}"/>
              </a:ext>
            </a:extLst>
          </p:cNvPr>
          <p:cNvPicPr>
            <a:picLocks noChangeAspect="1"/>
          </p:cNvPicPr>
          <p:nvPr/>
        </p:nvPicPr>
        <p:blipFill>
          <a:blip r:embed="rId15" cstate="email">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a:ext>
            </a:extLst>
          </a:blip>
          <a:stretch>
            <a:fillRect/>
          </a:stretch>
        </p:blipFill>
        <p:spPr>
          <a:xfrm rot="16743343">
            <a:off x="8476428" y="2805982"/>
            <a:ext cx="2459102" cy="1085081"/>
          </a:xfrm>
          <a:prstGeom prst="rect">
            <a:avLst/>
          </a:prstGeom>
        </p:spPr>
      </p:pic>
    </p:spTree>
    <p:extLst>
      <p:ext uri="{BB962C8B-B14F-4D97-AF65-F5344CB8AC3E}">
        <p14:creationId xmlns:p14="http://schemas.microsoft.com/office/powerpoint/2010/main" val="22317919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739A4136-2E49-4989-9AAE-FF80115E4A5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6538747" y="239546"/>
            <a:ext cx="3600451" cy="4921582"/>
          </a:xfrm>
          <a:prstGeom prst="rect">
            <a:avLst/>
          </a:prstGeom>
        </p:spPr>
      </p:pic>
      <p:pic>
        <p:nvPicPr>
          <p:cNvPr id="63" name="图片 62">
            <a:extLst>
              <a:ext uri="{FF2B5EF4-FFF2-40B4-BE49-F238E27FC236}">
                <a16:creationId xmlns="" xmlns:a16="http://schemas.microsoft.com/office/drawing/2014/main" id="{13BA6FBE-801A-4326-825A-82E17851CFA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flipH="1">
            <a:off x="660567" y="239546"/>
            <a:ext cx="3600451" cy="4921582"/>
          </a:xfrm>
          <a:prstGeom prst="rect">
            <a:avLst/>
          </a:prstGeom>
        </p:spPr>
      </p:pic>
      <p:sp>
        <p:nvSpPr>
          <p:cNvPr id="5" name="矩形 4">
            <a:extLst>
              <a:ext uri="{FF2B5EF4-FFF2-40B4-BE49-F238E27FC236}">
                <a16:creationId xmlns="" xmlns:a16="http://schemas.microsoft.com/office/drawing/2014/main" id="{416FB625-663A-426C-851E-7BFD572CB0C6}"/>
              </a:ext>
            </a:extLst>
          </p:cNvPr>
          <p:cNvSpPr/>
          <p:nvPr/>
        </p:nvSpPr>
        <p:spPr>
          <a:xfrm>
            <a:off x="4388602" y="900111"/>
            <a:ext cx="2022561" cy="3600452"/>
          </a:xfrm>
          <a:prstGeom prst="rect">
            <a:avLst/>
          </a:prstGeom>
          <a:gradFill>
            <a:gsLst>
              <a:gs pos="0">
                <a:srgbClr val="081632">
                  <a:alpha val="0"/>
                </a:srgbClr>
              </a:gs>
              <a:gs pos="75000">
                <a:srgbClr val="081632"/>
              </a:gs>
              <a:gs pos="23000">
                <a:srgbClr val="081632"/>
              </a:gs>
              <a:gs pos="100000">
                <a:srgbClr val="081632">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7">
            <a:extLst>
              <a:ext uri="{FF2B5EF4-FFF2-40B4-BE49-F238E27FC236}">
                <a16:creationId xmlns="" xmlns:a16="http://schemas.microsoft.com/office/drawing/2014/main" id="{8A5B0EED-9529-434E-A69F-BBEA41989944}"/>
              </a:ext>
            </a:extLst>
          </p:cNvPr>
          <p:cNvSpPr/>
          <p:nvPr/>
        </p:nvSpPr>
        <p:spPr>
          <a:xfrm>
            <a:off x="1" y="900112"/>
            <a:ext cx="10799763" cy="3600450"/>
          </a:xfrm>
          <a:prstGeom prst="rect">
            <a:avLst/>
          </a:prstGeom>
          <a:gradFill>
            <a:gsLst>
              <a:gs pos="0">
                <a:srgbClr val="081632">
                  <a:alpha val="50000"/>
                </a:srgbClr>
              </a:gs>
              <a:gs pos="47795">
                <a:srgbClr val="081632"/>
              </a:gs>
              <a:gs pos="22000">
                <a:srgbClr val="081632">
                  <a:alpha val="90000"/>
                </a:srgbClr>
              </a:gs>
              <a:gs pos="100000">
                <a:srgbClr val="081632">
                  <a:alpha val="50000"/>
                </a:srgbClr>
              </a:gs>
              <a:gs pos="77000">
                <a:srgbClr val="081632">
                  <a:alpha val="9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sp>
        <p:nvSpPr>
          <p:cNvPr id="28" name="矩形 27">
            <a:extLst>
              <a:ext uri="{FF2B5EF4-FFF2-40B4-BE49-F238E27FC236}">
                <a16:creationId xmlns="" xmlns:a16="http://schemas.microsoft.com/office/drawing/2014/main" id="{82BAEDF2-7BD9-49E1-B183-5C26FC24397B}"/>
              </a:ext>
            </a:extLst>
          </p:cNvPr>
          <p:cNvSpPr/>
          <p:nvPr/>
        </p:nvSpPr>
        <p:spPr>
          <a:xfrm>
            <a:off x="2011774" y="1047175"/>
            <a:ext cx="6776214" cy="1092607"/>
          </a:xfrm>
          <a:prstGeom prst="rect">
            <a:avLst/>
          </a:prstGeom>
        </p:spPr>
        <p:txBody>
          <a:bodyPr wrap="none">
            <a:spAutoFit/>
          </a:bodyPr>
          <a:lstStyle/>
          <a:p>
            <a:pPr defTabSz="480060">
              <a:defRPr/>
            </a:pPr>
            <a:r>
              <a:rPr lang="zh-CN" altLang="en-US" sz="5000" i="1" spc="500" dirty="0">
                <a:solidFill>
                  <a:srgbClr val="021930"/>
                </a:solidFill>
                <a:latin typeface="庞门正道标题体" panose="02010600030101010101" pitchFamily="2" charset="-122"/>
                <a:ea typeface="庞门正道标题体" panose="02010600030101010101" pitchFamily="2" charset="-122"/>
              </a:rPr>
              <a:t>技术带来的</a:t>
            </a:r>
            <a:r>
              <a:rPr lang="zh-CN" altLang="en-US" sz="6500" i="1" spc="500">
                <a:solidFill>
                  <a:srgbClr val="021930"/>
                </a:solidFill>
                <a:latin typeface="庞门正道标题体" panose="02010600030101010101" pitchFamily="2" charset="-122"/>
                <a:ea typeface="庞门正道标题体" panose="02010600030101010101" pitchFamily="2" charset="-122"/>
              </a:rPr>
              <a:t>数据增长</a:t>
            </a:r>
            <a:endParaRPr lang="zh-CN" altLang="en-US" sz="6500" i="1" spc="500" dirty="0">
              <a:solidFill>
                <a:srgbClr val="021930"/>
              </a:solidFill>
              <a:latin typeface="庞门正道标题体" panose="02010600030101010101" pitchFamily="2" charset="-122"/>
              <a:ea typeface="庞门正道标题体" panose="02010600030101010101" pitchFamily="2" charset="-122"/>
            </a:endParaRPr>
          </a:p>
        </p:txBody>
      </p:sp>
      <p:sp>
        <p:nvSpPr>
          <p:cNvPr id="6" name="文本框 5">
            <a:extLst>
              <a:ext uri="{FF2B5EF4-FFF2-40B4-BE49-F238E27FC236}">
                <a16:creationId xmlns="" xmlns:a16="http://schemas.microsoft.com/office/drawing/2014/main" id="{25BD600B-B6B4-4332-93DF-C7A426D2B869}"/>
              </a:ext>
            </a:extLst>
          </p:cNvPr>
          <p:cNvSpPr txBox="1"/>
          <p:nvPr/>
        </p:nvSpPr>
        <p:spPr>
          <a:xfrm>
            <a:off x="2910021" y="1841388"/>
            <a:ext cx="625492" cy="707886"/>
          </a:xfrm>
          <a:prstGeom prst="rect">
            <a:avLst/>
          </a:prstGeom>
          <a:noFill/>
        </p:spPr>
        <p:txBody>
          <a:bodyPr wrap="none" rtlCol="0">
            <a:spAutoFit/>
          </a:bodyPr>
          <a:lstStyle/>
          <a:p>
            <a:r>
              <a:rPr lang="en-US" sz="4000" dirty="0">
                <a:solidFill>
                  <a:schemeClr val="bg1">
                    <a:alpha val="40000"/>
                  </a:schemeClr>
                </a:solidFill>
                <a:latin typeface="文悦新青年体 (非商业使用) W8" pitchFamily="50" charset="-122"/>
                <a:ea typeface="文悦新青年体 (非商业使用) W8" pitchFamily="50" charset="-122"/>
              </a:rPr>
              <a:t>“</a:t>
            </a:r>
          </a:p>
        </p:txBody>
      </p:sp>
      <p:sp>
        <p:nvSpPr>
          <p:cNvPr id="68" name="文本框 67">
            <a:extLst>
              <a:ext uri="{FF2B5EF4-FFF2-40B4-BE49-F238E27FC236}">
                <a16:creationId xmlns="" xmlns:a16="http://schemas.microsoft.com/office/drawing/2014/main" id="{9F309E7C-AB16-4F74-AD2E-9969F876E5F8}"/>
              </a:ext>
            </a:extLst>
          </p:cNvPr>
          <p:cNvSpPr txBox="1"/>
          <p:nvPr/>
        </p:nvSpPr>
        <p:spPr>
          <a:xfrm>
            <a:off x="7221671" y="1841388"/>
            <a:ext cx="625492" cy="707886"/>
          </a:xfrm>
          <a:prstGeom prst="rect">
            <a:avLst/>
          </a:prstGeom>
          <a:noFill/>
        </p:spPr>
        <p:txBody>
          <a:bodyPr wrap="none" rtlCol="0">
            <a:spAutoFit/>
          </a:bodyPr>
          <a:lstStyle/>
          <a:p>
            <a:r>
              <a:rPr lang="en-US" sz="4000" dirty="0">
                <a:solidFill>
                  <a:schemeClr val="bg1">
                    <a:alpha val="40000"/>
                  </a:schemeClr>
                </a:solidFill>
                <a:latin typeface="文悦新青年体 (非商业使用) W8" pitchFamily="50" charset="-122"/>
                <a:ea typeface="文悦新青年体 (非商业使用) W8" pitchFamily="50" charset="-122"/>
              </a:rPr>
              <a:t>”</a:t>
            </a:r>
          </a:p>
        </p:txBody>
      </p:sp>
      <p:grpSp>
        <p:nvGrpSpPr>
          <p:cNvPr id="51" name="组合 50">
            <a:extLst>
              <a:ext uri="{FF2B5EF4-FFF2-40B4-BE49-F238E27FC236}">
                <a16:creationId xmlns="" xmlns:a16="http://schemas.microsoft.com/office/drawing/2014/main" id="{F673D484-1E8A-4968-886D-EA70CC91A346}"/>
              </a:ext>
            </a:extLst>
          </p:cNvPr>
          <p:cNvGrpSpPr/>
          <p:nvPr/>
        </p:nvGrpSpPr>
        <p:grpSpPr>
          <a:xfrm>
            <a:off x="1354523" y="2335188"/>
            <a:ext cx="2159584" cy="1709968"/>
            <a:chOff x="1354523" y="1435076"/>
            <a:chExt cx="2159584" cy="1709968"/>
          </a:xfrm>
        </p:grpSpPr>
        <p:sp>
          <p:nvSpPr>
            <p:cNvPr id="49" name="图形 43">
              <a:extLst>
                <a:ext uri="{FF2B5EF4-FFF2-40B4-BE49-F238E27FC236}">
                  <a16:creationId xmlns="" xmlns:a16="http://schemas.microsoft.com/office/drawing/2014/main" id="{54492302-73BD-4B97-8BF7-57C75D83C386}"/>
                </a:ext>
              </a:extLst>
            </p:cNvPr>
            <p:cNvSpPr/>
            <p:nvPr/>
          </p:nvSpPr>
          <p:spPr>
            <a:xfrm>
              <a:off x="1354523" y="1435076"/>
              <a:ext cx="2087265" cy="1638032"/>
            </a:xfrm>
            <a:custGeom>
              <a:avLst/>
              <a:gdLst>
                <a:gd name="connsiteX0" fmla="*/ 1846798 w 1846210"/>
                <a:gd name="connsiteY0" fmla="*/ 332030 h 1638032"/>
                <a:gd name="connsiteX1" fmla="*/ 588 w 1846210"/>
                <a:gd name="connsiteY1" fmla="*/ 588 h 1638032"/>
                <a:gd name="connsiteX2" fmla="*/ 588 w 1846210"/>
                <a:gd name="connsiteY2" fmla="*/ 1638620 h 1638032"/>
                <a:gd name="connsiteX3" fmla="*/ 1846798 w 1846210"/>
                <a:gd name="connsiteY3" fmla="*/ 1550966 h 1638032"/>
              </a:gdLst>
              <a:ahLst/>
              <a:cxnLst>
                <a:cxn ang="0">
                  <a:pos x="connsiteX0" y="connsiteY0"/>
                </a:cxn>
                <a:cxn ang="0">
                  <a:pos x="connsiteX1" y="connsiteY1"/>
                </a:cxn>
                <a:cxn ang="0">
                  <a:pos x="connsiteX2" y="connsiteY2"/>
                </a:cxn>
                <a:cxn ang="0">
                  <a:pos x="connsiteX3" y="connsiteY3"/>
                </a:cxn>
              </a:cxnLst>
              <a:rect l="l" t="t" r="r" b="b"/>
              <a:pathLst>
                <a:path w="1846210" h="1638032">
                  <a:moveTo>
                    <a:pt x="1846798" y="332030"/>
                  </a:moveTo>
                  <a:lnTo>
                    <a:pt x="588" y="588"/>
                  </a:lnTo>
                  <a:lnTo>
                    <a:pt x="588" y="1638620"/>
                  </a:lnTo>
                  <a:lnTo>
                    <a:pt x="1846798" y="1550966"/>
                  </a:lnTo>
                  <a:close/>
                </a:path>
              </a:pathLst>
            </a:custGeom>
            <a:noFill/>
            <a:ln w="10160" cap="flat">
              <a:gradFill>
                <a:gsLst>
                  <a:gs pos="0">
                    <a:srgbClr val="B1E2E9"/>
                  </a:gs>
                  <a:gs pos="60000">
                    <a:schemeClr val="accent1">
                      <a:lumMod val="30000"/>
                      <a:lumOff val="70000"/>
                      <a:alpha val="0"/>
                    </a:schemeClr>
                  </a:gs>
                </a:gsLst>
                <a:lin ang="0" scaled="0"/>
              </a:gradFill>
              <a:prstDash val="solid"/>
              <a:miter/>
            </a:ln>
          </p:spPr>
          <p:txBody>
            <a:bodyPr rtlCol="0" anchor="ctr"/>
            <a:lstStyle/>
            <a:p>
              <a:endParaRPr lang="zh-CN" altLang="en-US"/>
            </a:p>
          </p:txBody>
        </p:sp>
        <p:sp>
          <p:nvSpPr>
            <p:cNvPr id="45" name="图形 43">
              <a:extLst>
                <a:ext uri="{FF2B5EF4-FFF2-40B4-BE49-F238E27FC236}">
                  <a16:creationId xmlns="" xmlns:a16="http://schemas.microsoft.com/office/drawing/2014/main" id="{683D7C81-C85F-4CF4-8F86-160FFFA330BB}"/>
                </a:ext>
              </a:extLst>
            </p:cNvPr>
            <p:cNvSpPr/>
            <p:nvPr/>
          </p:nvSpPr>
          <p:spPr>
            <a:xfrm>
              <a:off x="1426842" y="1507012"/>
              <a:ext cx="2087265" cy="1638032"/>
            </a:xfrm>
            <a:custGeom>
              <a:avLst/>
              <a:gdLst>
                <a:gd name="connsiteX0" fmla="*/ 1846798 w 1846210"/>
                <a:gd name="connsiteY0" fmla="*/ 332030 h 1638032"/>
                <a:gd name="connsiteX1" fmla="*/ 588 w 1846210"/>
                <a:gd name="connsiteY1" fmla="*/ 588 h 1638032"/>
                <a:gd name="connsiteX2" fmla="*/ 588 w 1846210"/>
                <a:gd name="connsiteY2" fmla="*/ 1638620 h 1638032"/>
                <a:gd name="connsiteX3" fmla="*/ 1846798 w 1846210"/>
                <a:gd name="connsiteY3" fmla="*/ 1550966 h 1638032"/>
              </a:gdLst>
              <a:ahLst/>
              <a:cxnLst>
                <a:cxn ang="0">
                  <a:pos x="connsiteX0" y="connsiteY0"/>
                </a:cxn>
                <a:cxn ang="0">
                  <a:pos x="connsiteX1" y="connsiteY1"/>
                </a:cxn>
                <a:cxn ang="0">
                  <a:pos x="connsiteX2" y="connsiteY2"/>
                </a:cxn>
                <a:cxn ang="0">
                  <a:pos x="connsiteX3" y="connsiteY3"/>
                </a:cxn>
              </a:cxnLst>
              <a:rect l="l" t="t" r="r" b="b"/>
              <a:pathLst>
                <a:path w="1846210" h="1638032">
                  <a:moveTo>
                    <a:pt x="1846798" y="332030"/>
                  </a:moveTo>
                  <a:lnTo>
                    <a:pt x="588" y="588"/>
                  </a:lnTo>
                  <a:lnTo>
                    <a:pt x="588" y="1638620"/>
                  </a:lnTo>
                  <a:lnTo>
                    <a:pt x="1846798" y="1550966"/>
                  </a:lnTo>
                  <a:close/>
                </a:path>
              </a:pathLst>
            </a:custGeom>
            <a:gradFill>
              <a:gsLst>
                <a:gs pos="0">
                  <a:srgbClr val="87D3DD">
                    <a:alpha val="50000"/>
                  </a:srgbClr>
                </a:gs>
                <a:gs pos="80000">
                  <a:srgbClr val="87D3DD">
                    <a:alpha val="0"/>
                  </a:srgbClr>
                </a:gs>
              </a:gsLst>
              <a:lin ang="0" scaled="0"/>
            </a:gradFill>
            <a:ln w="10160" cap="flat">
              <a:gradFill>
                <a:gsLst>
                  <a:gs pos="0">
                    <a:srgbClr val="B1E2E9"/>
                  </a:gs>
                  <a:gs pos="60000">
                    <a:schemeClr val="accent1">
                      <a:lumMod val="30000"/>
                      <a:lumOff val="70000"/>
                      <a:alpha val="0"/>
                    </a:schemeClr>
                  </a:gs>
                </a:gsLst>
                <a:lin ang="0" scaled="0"/>
              </a:gradFill>
              <a:prstDash val="solid"/>
              <a:miter/>
            </a:ln>
          </p:spPr>
          <p:txBody>
            <a:bodyPr rtlCol="0" anchor="ctr"/>
            <a:lstStyle/>
            <a:p>
              <a:endParaRPr lang="zh-CN" altLang="en-US"/>
            </a:p>
          </p:txBody>
        </p:sp>
      </p:grpSp>
      <p:grpSp>
        <p:nvGrpSpPr>
          <p:cNvPr id="52" name="组合 51">
            <a:extLst>
              <a:ext uri="{FF2B5EF4-FFF2-40B4-BE49-F238E27FC236}">
                <a16:creationId xmlns="" xmlns:a16="http://schemas.microsoft.com/office/drawing/2014/main" id="{66190EAE-239B-49A2-A3DB-B3B819A8DB60}"/>
              </a:ext>
            </a:extLst>
          </p:cNvPr>
          <p:cNvGrpSpPr/>
          <p:nvPr/>
        </p:nvGrpSpPr>
        <p:grpSpPr>
          <a:xfrm>
            <a:off x="3606135" y="2330509"/>
            <a:ext cx="1916963" cy="1714646"/>
            <a:chOff x="3470262" y="1430397"/>
            <a:chExt cx="1916963" cy="1714646"/>
          </a:xfrm>
        </p:grpSpPr>
        <p:sp>
          <p:nvSpPr>
            <p:cNvPr id="50" name="图形 46">
              <a:extLst>
                <a:ext uri="{FF2B5EF4-FFF2-40B4-BE49-F238E27FC236}">
                  <a16:creationId xmlns="" xmlns:a16="http://schemas.microsoft.com/office/drawing/2014/main" id="{FFA1166B-CE22-4D7D-966F-AC8C00B9A5AB}"/>
                </a:ext>
              </a:extLst>
            </p:cNvPr>
            <p:cNvSpPr/>
            <p:nvPr/>
          </p:nvSpPr>
          <p:spPr>
            <a:xfrm>
              <a:off x="3470262" y="1430397"/>
              <a:ext cx="1846210" cy="1638032"/>
            </a:xfrm>
            <a:custGeom>
              <a:avLst/>
              <a:gdLst>
                <a:gd name="connsiteX0" fmla="*/ 2175517 w 2174698"/>
                <a:gd name="connsiteY0" fmla="*/ 544493 h 1929480"/>
                <a:gd name="connsiteX1" fmla="*/ 819 w 2174698"/>
                <a:gd name="connsiteY1" fmla="*/ 819 h 1929480"/>
                <a:gd name="connsiteX2" fmla="*/ 819 w 2174698"/>
                <a:gd name="connsiteY2" fmla="*/ 1930299 h 1929480"/>
                <a:gd name="connsiteX3" fmla="*/ 2175517 w 2174698"/>
                <a:gd name="connsiteY3" fmla="*/ 1747998 h 1929480"/>
              </a:gdLst>
              <a:ahLst/>
              <a:cxnLst>
                <a:cxn ang="0">
                  <a:pos x="connsiteX0" y="connsiteY0"/>
                </a:cxn>
                <a:cxn ang="0">
                  <a:pos x="connsiteX1" y="connsiteY1"/>
                </a:cxn>
                <a:cxn ang="0">
                  <a:pos x="connsiteX2" y="connsiteY2"/>
                </a:cxn>
                <a:cxn ang="0">
                  <a:pos x="connsiteX3" y="connsiteY3"/>
                </a:cxn>
              </a:cxnLst>
              <a:rect l="l" t="t" r="r" b="b"/>
              <a:pathLst>
                <a:path w="2174698" h="1929480">
                  <a:moveTo>
                    <a:pt x="2175517" y="544493"/>
                  </a:moveTo>
                  <a:lnTo>
                    <a:pt x="819" y="819"/>
                  </a:lnTo>
                  <a:lnTo>
                    <a:pt x="819" y="1930299"/>
                  </a:lnTo>
                  <a:lnTo>
                    <a:pt x="2175517" y="1747998"/>
                  </a:lnTo>
                  <a:close/>
                </a:path>
              </a:pathLst>
            </a:custGeom>
            <a:noFill/>
            <a:ln w="10160" cap="flat">
              <a:gradFill>
                <a:gsLst>
                  <a:gs pos="0">
                    <a:srgbClr val="B1E2E9"/>
                  </a:gs>
                  <a:gs pos="60000">
                    <a:schemeClr val="accent1">
                      <a:lumMod val="30000"/>
                      <a:lumOff val="70000"/>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8" name="图形 46">
              <a:extLst>
                <a:ext uri="{FF2B5EF4-FFF2-40B4-BE49-F238E27FC236}">
                  <a16:creationId xmlns="" xmlns:a16="http://schemas.microsoft.com/office/drawing/2014/main" id="{E58E81CD-9802-4508-9B87-AD2E46FD9F46}"/>
                </a:ext>
              </a:extLst>
            </p:cNvPr>
            <p:cNvSpPr/>
            <p:nvPr/>
          </p:nvSpPr>
          <p:spPr>
            <a:xfrm>
              <a:off x="3541015" y="1507011"/>
              <a:ext cx="1846210" cy="1638032"/>
            </a:xfrm>
            <a:custGeom>
              <a:avLst/>
              <a:gdLst>
                <a:gd name="connsiteX0" fmla="*/ 2175517 w 2174698"/>
                <a:gd name="connsiteY0" fmla="*/ 544493 h 1929480"/>
                <a:gd name="connsiteX1" fmla="*/ 819 w 2174698"/>
                <a:gd name="connsiteY1" fmla="*/ 819 h 1929480"/>
                <a:gd name="connsiteX2" fmla="*/ 819 w 2174698"/>
                <a:gd name="connsiteY2" fmla="*/ 1930299 h 1929480"/>
                <a:gd name="connsiteX3" fmla="*/ 2175517 w 2174698"/>
                <a:gd name="connsiteY3" fmla="*/ 1747998 h 1929480"/>
              </a:gdLst>
              <a:ahLst/>
              <a:cxnLst>
                <a:cxn ang="0">
                  <a:pos x="connsiteX0" y="connsiteY0"/>
                </a:cxn>
                <a:cxn ang="0">
                  <a:pos x="connsiteX1" y="connsiteY1"/>
                </a:cxn>
                <a:cxn ang="0">
                  <a:pos x="connsiteX2" y="connsiteY2"/>
                </a:cxn>
                <a:cxn ang="0">
                  <a:pos x="connsiteX3" y="connsiteY3"/>
                </a:cxn>
              </a:cxnLst>
              <a:rect l="l" t="t" r="r" b="b"/>
              <a:pathLst>
                <a:path w="2174698" h="1929480">
                  <a:moveTo>
                    <a:pt x="2175517" y="544493"/>
                  </a:moveTo>
                  <a:lnTo>
                    <a:pt x="819" y="819"/>
                  </a:lnTo>
                  <a:lnTo>
                    <a:pt x="819" y="1930299"/>
                  </a:lnTo>
                  <a:lnTo>
                    <a:pt x="2175517" y="1747998"/>
                  </a:lnTo>
                  <a:close/>
                </a:path>
              </a:pathLst>
            </a:custGeom>
            <a:gradFill>
              <a:gsLst>
                <a:gs pos="0">
                  <a:srgbClr val="87D3DD">
                    <a:alpha val="50000"/>
                  </a:srgbClr>
                </a:gs>
                <a:gs pos="80000">
                  <a:srgbClr val="87D3DD">
                    <a:alpha val="0"/>
                  </a:srgbClr>
                </a:gs>
              </a:gsLst>
              <a:lin ang="0" scaled="0"/>
            </a:gradFill>
            <a:ln w="10160" cap="flat">
              <a:gradFill>
                <a:gsLst>
                  <a:gs pos="0">
                    <a:srgbClr val="B1E2E9"/>
                  </a:gs>
                  <a:gs pos="60000">
                    <a:schemeClr val="accent1">
                      <a:lumMod val="30000"/>
                      <a:lumOff val="70000"/>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grpSp>
        <p:nvGrpSpPr>
          <p:cNvPr id="53" name="组合 52">
            <a:extLst>
              <a:ext uri="{FF2B5EF4-FFF2-40B4-BE49-F238E27FC236}">
                <a16:creationId xmlns="" xmlns:a16="http://schemas.microsoft.com/office/drawing/2014/main" id="{66EB5B34-B454-4480-9C52-53406C9205D2}"/>
              </a:ext>
            </a:extLst>
          </p:cNvPr>
          <p:cNvGrpSpPr/>
          <p:nvPr/>
        </p:nvGrpSpPr>
        <p:grpSpPr>
          <a:xfrm flipH="1">
            <a:off x="7232787" y="2335188"/>
            <a:ext cx="2159584" cy="1709968"/>
            <a:chOff x="1354523" y="1435076"/>
            <a:chExt cx="2159584" cy="1709968"/>
          </a:xfrm>
        </p:grpSpPr>
        <p:sp>
          <p:nvSpPr>
            <p:cNvPr id="55" name="图形 43">
              <a:extLst>
                <a:ext uri="{FF2B5EF4-FFF2-40B4-BE49-F238E27FC236}">
                  <a16:creationId xmlns="" xmlns:a16="http://schemas.microsoft.com/office/drawing/2014/main" id="{7CEAAB4E-F696-41A9-A16E-B381395F9125}"/>
                </a:ext>
              </a:extLst>
            </p:cNvPr>
            <p:cNvSpPr/>
            <p:nvPr/>
          </p:nvSpPr>
          <p:spPr>
            <a:xfrm>
              <a:off x="1354523" y="1435076"/>
              <a:ext cx="2087265" cy="1638032"/>
            </a:xfrm>
            <a:custGeom>
              <a:avLst/>
              <a:gdLst>
                <a:gd name="connsiteX0" fmla="*/ 1846798 w 1846210"/>
                <a:gd name="connsiteY0" fmla="*/ 332030 h 1638032"/>
                <a:gd name="connsiteX1" fmla="*/ 588 w 1846210"/>
                <a:gd name="connsiteY1" fmla="*/ 588 h 1638032"/>
                <a:gd name="connsiteX2" fmla="*/ 588 w 1846210"/>
                <a:gd name="connsiteY2" fmla="*/ 1638620 h 1638032"/>
                <a:gd name="connsiteX3" fmla="*/ 1846798 w 1846210"/>
                <a:gd name="connsiteY3" fmla="*/ 1550966 h 1638032"/>
              </a:gdLst>
              <a:ahLst/>
              <a:cxnLst>
                <a:cxn ang="0">
                  <a:pos x="connsiteX0" y="connsiteY0"/>
                </a:cxn>
                <a:cxn ang="0">
                  <a:pos x="connsiteX1" y="connsiteY1"/>
                </a:cxn>
                <a:cxn ang="0">
                  <a:pos x="connsiteX2" y="connsiteY2"/>
                </a:cxn>
                <a:cxn ang="0">
                  <a:pos x="connsiteX3" y="connsiteY3"/>
                </a:cxn>
              </a:cxnLst>
              <a:rect l="l" t="t" r="r" b="b"/>
              <a:pathLst>
                <a:path w="1846210" h="1638032">
                  <a:moveTo>
                    <a:pt x="1846798" y="332030"/>
                  </a:moveTo>
                  <a:lnTo>
                    <a:pt x="588" y="588"/>
                  </a:lnTo>
                  <a:lnTo>
                    <a:pt x="588" y="1638620"/>
                  </a:lnTo>
                  <a:lnTo>
                    <a:pt x="1846798" y="1550966"/>
                  </a:lnTo>
                  <a:close/>
                </a:path>
              </a:pathLst>
            </a:custGeom>
            <a:noFill/>
            <a:ln w="10160" cap="flat">
              <a:gradFill>
                <a:gsLst>
                  <a:gs pos="0">
                    <a:srgbClr val="B1E2E9"/>
                  </a:gs>
                  <a:gs pos="60000">
                    <a:schemeClr val="accent1">
                      <a:lumMod val="30000"/>
                      <a:lumOff val="70000"/>
                      <a:alpha val="0"/>
                    </a:schemeClr>
                  </a:gs>
                </a:gsLst>
                <a:lin ang="0" scaled="0"/>
              </a:gradFill>
              <a:prstDash val="solid"/>
              <a:miter/>
            </a:ln>
          </p:spPr>
          <p:txBody>
            <a:bodyPr rtlCol="0" anchor="ctr"/>
            <a:lstStyle/>
            <a:p>
              <a:endParaRPr lang="zh-CN" altLang="en-US"/>
            </a:p>
          </p:txBody>
        </p:sp>
        <p:sp>
          <p:nvSpPr>
            <p:cNvPr id="54" name="图形 43">
              <a:extLst>
                <a:ext uri="{FF2B5EF4-FFF2-40B4-BE49-F238E27FC236}">
                  <a16:creationId xmlns="" xmlns:a16="http://schemas.microsoft.com/office/drawing/2014/main" id="{3BB158BB-8D30-4ECD-A13B-56E87A2E1AAF}"/>
                </a:ext>
              </a:extLst>
            </p:cNvPr>
            <p:cNvSpPr/>
            <p:nvPr/>
          </p:nvSpPr>
          <p:spPr>
            <a:xfrm>
              <a:off x="1426842" y="1507012"/>
              <a:ext cx="2087265" cy="1638032"/>
            </a:xfrm>
            <a:custGeom>
              <a:avLst/>
              <a:gdLst>
                <a:gd name="connsiteX0" fmla="*/ 1846798 w 1846210"/>
                <a:gd name="connsiteY0" fmla="*/ 332030 h 1638032"/>
                <a:gd name="connsiteX1" fmla="*/ 588 w 1846210"/>
                <a:gd name="connsiteY1" fmla="*/ 588 h 1638032"/>
                <a:gd name="connsiteX2" fmla="*/ 588 w 1846210"/>
                <a:gd name="connsiteY2" fmla="*/ 1638620 h 1638032"/>
                <a:gd name="connsiteX3" fmla="*/ 1846798 w 1846210"/>
                <a:gd name="connsiteY3" fmla="*/ 1550966 h 1638032"/>
              </a:gdLst>
              <a:ahLst/>
              <a:cxnLst>
                <a:cxn ang="0">
                  <a:pos x="connsiteX0" y="connsiteY0"/>
                </a:cxn>
                <a:cxn ang="0">
                  <a:pos x="connsiteX1" y="connsiteY1"/>
                </a:cxn>
                <a:cxn ang="0">
                  <a:pos x="connsiteX2" y="connsiteY2"/>
                </a:cxn>
                <a:cxn ang="0">
                  <a:pos x="connsiteX3" y="connsiteY3"/>
                </a:cxn>
              </a:cxnLst>
              <a:rect l="l" t="t" r="r" b="b"/>
              <a:pathLst>
                <a:path w="1846210" h="1638032">
                  <a:moveTo>
                    <a:pt x="1846798" y="332030"/>
                  </a:moveTo>
                  <a:lnTo>
                    <a:pt x="588" y="588"/>
                  </a:lnTo>
                  <a:lnTo>
                    <a:pt x="588" y="1638620"/>
                  </a:lnTo>
                  <a:lnTo>
                    <a:pt x="1846798" y="1550966"/>
                  </a:lnTo>
                  <a:close/>
                </a:path>
              </a:pathLst>
            </a:custGeom>
            <a:gradFill>
              <a:gsLst>
                <a:gs pos="0">
                  <a:srgbClr val="87D3DD">
                    <a:alpha val="50000"/>
                  </a:srgbClr>
                </a:gs>
                <a:gs pos="80000">
                  <a:srgbClr val="87D3DD">
                    <a:alpha val="0"/>
                  </a:srgbClr>
                </a:gs>
              </a:gsLst>
              <a:lin ang="0" scaled="0"/>
            </a:gradFill>
            <a:ln w="10160" cap="flat">
              <a:gradFill>
                <a:gsLst>
                  <a:gs pos="0">
                    <a:srgbClr val="B1E2E9"/>
                  </a:gs>
                  <a:gs pos="60000">
                    <a:schemeClr val="accent1">
                      <a:lumMod val="30000"/>
                      <a:lumOff val="70000"/>
                      <a:alpha val="0"/>
                    </a:schemeClr>
                  </a:gs>
                </a:gsLst>
                <a:lin ang="0" scaled="0"/>
              </a:gradFill>
              <a:prstDash val="solid"/>
              <a:miter/>
            </a:ln>
          </p:spPr>
          <p:txBody>
            <a:bodyPr rtlCol="0" anchor="ctr"/>
            <a:lstStyle/>
            <a:p>
              <a:endParaRPr lang="zh-CN" altLang="en-US"/>
            </a:p>
          </p:txBody>
        </p:sp>
      </p:grpSp>
      <p:grpSp>
        <p:nvGrpSpPr>
          <p:cNvPr id="56" name="组合 55">
            <a:extLst>
              <a:ext uri="{FF2B5EF4-FFF2-40B4-BE49-F238E27FC236}">
                <a16:creationId xmlns="" xmlns:a16="http://schemas.microsoft.com/office/drawing/2014/main" id="{1E3FB5AC-38CF-4E5E-9839-40B6CEA82431}"/>
              </a:ext>
            </a:extLst>
          </p:cNvPr>
          <p:cNvGrpSpPr/>
          <p:nvPr/>
        </p:nvGrpSpPr>
        <p:grpSpPr>
          <a:xfrm flipH="1">
            <a:off x="5452932" y="2330509"/>
            <a:ext cx="1916963" cy="1714646"/>
            <a:chOff x="3470262" y="1430397"/>
            <a:chExt cx="1916963" cy="1714646"/>
          </a:xfrm>
        </p:grpSpPr>
        <p:sp>
          <p:nvSpPr>
            <p:cNvPr id="58" name="图形 46">
              <a:extLst>
                <a:ext uri="{FF2B5EF4-FFF2-40B4-BE49-F238E27FC236}">
                  <a16:creationId xmlns="" xmlns:a16="http://schemas.microsoft.com/office/drawing/2014/main" id="{21AE5B54-450A-403E-B656-DD2EB930DBF2}"/>
                </a:ext>
              </a:extLst>
            </p:cNvPr>
            <p:cNvSpPr/>
            <p:nvPr/>
          </p:nvSpPr>
          <p:spPr>
            <a:xfrm>
              <a:off x="3470262" y="1430397"/>
              <a:ext cx="1846210" cy="1638032"/>
            </a:xfrm>
            <a:custGeom>
              <a:avLst/>
              <a:gdLst>
                <a:gd name="connsiteX0" fmla="*/ 2175517 w 2174698"/>
                <a:gd name="connsiteY0" fmla="*/ 544493 h 1929480"/>
                <a:gd name="connsiteX1" fmla="*/ 819 w 2174698"/>
                <a:gd name="connsiteY1" fmla="*/ 819 h 1929480"/>
                <a:gd name="connsiteX2" fmla="*/ 819 w 2174698"/>
                <a:gd name="connsiteY2" fmla="*/ 1930299 h 1929480"/>
                <a:gd name="connsiteX3" fmla="*/ 2175517 w 2174698"/>
                <a:gd name="connsiteY3" fmla="*/ 1747998 h 1929480"/>
              </a:gdLst>
              <a:ahLst/>
              <a:cxnLst>
                <a:cxn ang="0">
                  <a:pos x="connsiteX0" y="connsiteY0"/>
                </a:cxn>
                <a:cxn ang="0">
                  <a:pos x="connsiteX1" y="connsiteY1"/>
                </a:cxn>
                <a:cxn ang="0">
                  <a:pos x="connsiteX2" y="connsiteY2"/>
                </a:cxn>
                <a:cxn ang="0">
                  <a:pos x="connsiteX3" y="connsiteY3"/>
                </a:cxn>
              </a:cxnLst>
              <a:rect l="l" t="t" r="r" b="b"/>
              <a:pathLst>
                <a:path w="2174698" h="1929480">
                  <a:moveTo>
                    <a:pt x="2175517" y="544493"/>
                  </a:moveTo>
                  <a:lnTo>
                    <a:pt x="819" y="819"/>
                  </a:lnTo>
                  <a:lnTo>
                    <a:pt x="819" y="1930299"/>
                  </a:lnTo>
                  <a:lnTo>
                    <a:pt x="2175517" y="1747998"/>
                  </a:lnTo>
                  <a:close/>
                </a:path>
              </a:pathLst>
            </a:custGeom>
            <a:noFill/>
            <a:ln w="10160" cap="flat">
              <a:gradFill>
                <a:gsLst>
                  <a:gs pos="0">
                    <a:srgbClr val="B1E2E9"/>
                  </a:gs>
                  <a:gs pos="60000">
                    <a:schemeClr val="accent1">
                      <a:lumMod val="30000"/>
                      <a:lumOff val="70000"/>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7" name="图形 46">
              <a:extLst>
                <a:ext uri="{FF2B5EF4-FFF2-40B4-BE49-F238E27FC236}">
                  <a16:creationId xmlns="" xmlns:a16="http://schemas.microsoft.com/office/drawing/2014/main" id="{6C883D92-01EE-44FE-B451-5F9D6395276D}"/>
                </a:ext>
              </a:extLst>
            </p:cNvPr>
            <p:cNvSpPr/>
            <p:nvPr/>
          </p:nvSpPr>
          <p:spPr>
            <a:xfrm>
              <a:off x="3541015" y="1507011"/>
              <a:ext cx="1846210" cy="1638032"/>
            </a:xfrm>
            <a:custGeom>
              <a:avLst/>
              <a:gdLst>
                <a:gd name="connsiteX0" fmla="*/ 2175517 w 2174698"/>
                <a:gd name="connsiteY0" fmla="*/ 544493 h 1929480"/>
                <a:gd name="connsiteX1" fmla="*/ 819 w 2174698"/>
                <a:gd name="connsiteY1" fmla="*/ 819 h 1929480"/>
                <a:gd name="connsiteX2" fmla="*/ 819 w 2174698"/>
                <a:gd name="connsiteY2" fmla="*/ 1930299 h 1929480"/>
                <a:gd name="connsiteX3" fmla="*/ 2175517 w 2174698"/>
                <a:gd name="connsiteY3" fmla="*/ 1747998 h 1929480"/>
              </a:gdLst>
              <a:ahLst/>
              <a:cxnLst>
                <a:cxn ang="0">
                  <a:pos x="connsiteX0" y="connsiteY0"/>
                </a:cxn>
                <a:cxn ang="0">
                  <a:pos x="connsiteX1" y="connsiteY1"/>
                </a:cxn>
                <a:cxn ang="0">
                  <a:pos x="connsiteX2" y="connsiteY2"/>
                </a:cxn>
                <a:cxn ang="0">
                  <a:pos x="connsiteX3" y="connsiteY3"/>
                </a:cxn>
              </a:cxnLst>
              <a:rect l="l" t="t" r="r" b="b"/>
              <a:pathLst>
                <a:path w="2174698" h="1929480">
                  <a:moveTo>
                    <a:pt x="2175517" y="544493"/>
                  </a:moveTo>
                  <a:lnTo>
                    <a:pt x="819" y="819"/>
                  </a:lnTo>
                  <a:lnTo>
                    <a:pt x="819" y="1930299"/>
                  </a:lnTo>
                  <a:lnTo>
                    <a:pt x="2175517" y="1747998"/>
                  </a:lnTo>
                  <a:close/>
                </a:path>
              </a:pathLst>
            </a:custGeom>
            <a:gradFill>
              <a:gsLst>
                <a:gs pos="0">
                  <a:srgbClr val="87D3DD">
                    <a:alpha val="50000"/>
                  </a:srgbClr>
                </a:gs>
                <a:gs pos="80000">
                  <a:srgbClr val="87D3DD">
                    <a:alpha val="0"/>
                  </a:srgbClr>
                </a:gs>
              </a:gsLst>
              <a:lin ang="0" scaled="0"/>
            </a:gradFill>
            <a:ln w="10160" cap="flat">
              <a:gradFill>
                <a:gsLst>
                  <a:gs pos="0">
                    <a:srgbClr val="B1E2E9"/>
                  </a:gs>
                  <a:gs pos="60000">
                    <a:schemeClr val="accent1">
                      <a:lumMod val="30000"/>
                      <a:lumOff val="70000"/>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sp>
        <p:nvSpPr>
          <p:cNvPr id="69" name="矩形 68">
            <a:extLst>
              <a:ext uri="{FF2B5EF4-FFF2-40B4-BE49-F238E27FC236}">
                <a16:creationId xmlns="" xmlns:a16="http://schemas.microsoft.com/office/drawing/2014/main" id="{9540E619-544A-4863-BF30-10B1ED2038E6}"/>
              </a:ext>
            </a:extLst>
          </p:cNvPr>
          <p:cNvSpPr/>
          <p:nvPr/>
        </p:nvSpPr>
        <p:spPr>
          <a:xfrm>
            <a:off x="2080040" y="1047863"/>
            <a:ext cx="6776214" cy="1092607"/>
          </a:xfrm>
          <a:prstGeom prst="rect">
            <a:avLst/>
          </a:prstGeom>
          <a:scene3d>
            <a:camera prst="perspectiveFront"/>
            <a:lightRig rig="threePt" dir="t"/>
          </a:scene3d>
          <a:sp3d/>
        </p:spPr>
        <p:txBody>
          <a:bodyPr wrap="none">
            <a:spAutoFit/>
            <a:sp3d prstMaterial="plastic"/>
          </a:bodyPr>
          <a:lstStyle/>
          <a:p>
            <a:pPr defTabSz="480060">
              <a:defRPr/>
            </a:pPr>
            <a:r>
              <a:rPr lang="zh-CN" altLang="en-US" sz="5000" i="1" spc="500" dirty="0">
                <a:ln w="6350">
                  <a:gradFill>
                    <a:gsLst>
                      <a:gs pos="0">
                        <a:srgbClr val="B1E2E9">
                          <a:alpha val="15000"/>
                        </a:srgbClr>
                      </a:gs>
                      <a:gs pos="100000">
                        <a:srgbClr val="B1E2E9">
                          <a:alpha val="30000"/>
                        </a:srgbClr>
                      </a:gs>
                    </a:gsLst>
                    <a:lin ang="2700000" scaled="0"/>
                  </a:gradFill>
                </a:ln>
                <a:solidFill>
                  <a:srgbClr val="040B1A"/>
                </a:solidFill>
                <a:latin typeface="庞门正道标题体" panose="02010600030101010101" pitchFamily="2" charset="-122"/>
                <a:ea typeface="庞门正道标题体" panose="02010600030101010101" pitchFamily="2" charset="-122"/>
              </a:rPr>
              <a:t>技术带来的</a:t>
            </a:r>
            <a:r>
              <a:rPr lang="zh-CN" altLang="en-US" sz="6500" i="1" spc="500" dirty="0">
                <a:ln w="6350">
                  <a:gradFill>
                    <a:gsLst>
                      <a:gs pos="0">
                        <a:srgbClr val="B1E2E9">
                          <a:alpha val="15000"/>
                        </a:srgbClr>
                      </a:gs>
                      <a:gs pos="100000">
                        <a:srgbClr val="B1E2E9">
                          <a:alpha val="30000"/>
                        </a:srgbClr>
                      </a:gs>
                    </a:gsLst>
                    <a:lin ang="2700000" scaled="0"/>
                  </a:gradFill>
                </a:ln>
                <a:solidFill>
                  <a:srgbClr val="040B1A"/>
                </a:solidFill>
                <a:latin typeface="庞门正道标题体" panose="02010600030101010101" pitchFamily="2" charset="-122"/>
                <a:ea typeface="庞门正道标题体" panose="02010600030101010101" pitchFamily="2" charset="-122"/>
              </a:rPr>
              <a:t>数据增长</a:t>
            </a:r>
          </a:p>
        </p:txBody>
      </p:sp>
      <p:sp>
        <p:nvSpPr>
          <p:cNvPr id="9" name="矩形 8">
            <a:extLst>
              <a:ext uri="{FF2B5EF4-FFF2-40B4-BE49-F238E27FC236}">
                <a16:creationId xmlns="" xmlns:a16="http://schemas.microsoft.com/office/drawing/2014/main" id="{0F65CBAF-7EFA-0B48-BDD6-9F28B0D411A7}"/>
              </a:ext>
            </a:extLst>
          </p:cNvPr>
          <p:cNvSpPr/>
          <p:nvPr/>
        </p:nvSpPr>
        <p:spPr>
          <a:xfrm>
            <a:off x="2011774" y="1004771"/>
            <a:ext cx="6776214" cy="1092607"/>
          </a:xfrm>
          <a:prstGeom prst="rect">
            <a:avLst/>
          </a:prstGeom>
          <a:scene3d>
            <a:camera prst="perspectiveFront"/>
            <a:lightRig rig="threePt" dir="t"/>
          </a:scene3d>
          <a:sp3d/>
        </p:spPr>
        <p:txBody>
          <a:bodyPr wrap="none">
            <a:spAutoFit/>
            <a:sp3d extrusionH="57150" prstMaterial="plastic">
              <a:bevelT w="25400" h="63500" prst="relaxedInset"/>
              <a:bevelB w="0" h="0" prst="relaxedInset"/>
            </a:sp3d>
          </a:bodyPr>
          <a:lstStyle/>
          <a:p>
            <a:pPr defTabSz="480060">
              <a:defRPr/>
            </a:pPr>
            <a:r>
              <a:rPr lang="zh-CN" altLang="en-US" sz="5000" i="1" spc="500" dirty="0">
                <a:gradFill>
                  <a:gsLst>
                    <a:gs pos="14000">
                      <a:schemeClr val="accent1">
                        <a:lumMod val="5000"/>
                        <a:lumOff val="95000"/>
                      </a:schemeClr>
                    </a:gs>
                    <a:gs pos="64000">
                      <a:schemeClr val="bg1"/>
                    </a:gs>
                    <a:gs pos="39000">
                      <a:schemeClr val="bg1"/>
                    </a:gs>
                    <a:gs pos="28000">
                      <a:srgbClr val="87D3DD"/>
                    </a:gs>
                    <a:gs pos="77000">
                      <a:srgbClr val="87D3DD"/>
                    </a:gs>
                    <a:gs pos="51000">
                      <a:srgbClr val="87D3DD"/>
                    </a:gs>
                    <a:gs pos="87000">
                      <a:schemeClr val="bg1"/>
                    </a:gs>
                  </a:gsLst>
                  <a:lin ang="3600000" scaled="0"/>
                </a:gradFill>
                <a:latin typeface="庞门正道标题体" panose="02010600030101010101" pitchFamily="2" charset="-122"/>
                <a:ea typeface="庞门正道标题体" panose="02010600030101010101" pitchFamily="2" charset="-122"/>
              </a:rPr>
              <a:t>技术带来的</a:t>
            </a:r>
            <a:r>
              <a:rPr lang="zh-CN" altLang="en-US" sz="6500" i="1" spc="500" dirty="0">
                <a:gradFill>
                  <a:gsLst>
                    <a:gs pos="14000">
                      <a:schemeClr val="accent1">
                        <a:lumMod val="5000"/>
                        <a:lumOff val="95000"/>
                      </a:schemeClr>
                    </a:gs>
                    <a:gs pos="64000">
                      <a:schemeClr val="bg1"/>
                    </a:gs>
                    <a:gs pos="39000">
                      <a:schemeClr val="bg1"/>
                    </a:gs>
                    <a:gs pos="28000">
                      <a:srgbClr val="87D3DD"/>
                    </a:gs>
                    <a:gs pos="77000">
                      <a:srgbClr val="87D3DD"/>
                    </a:gs>
                    <a:gs pos="51000">
                      <a:srgbClr val="87D3DD"/>
                    </a:gs>
                    <a:gs pos="87000">
                      <a:schemeClr val="bg1"/>
                    </a:gs>
                  </a:gsLst>
                  <a:lin ang="3600000" scaled="0"/>
                </a:gradFill>
                <a:latin typeface="庞门正道标题体" panose="02010600030101010101" pitchFamily="2" charset="-122"/>
                <a:ea typeface="庞门正道标题体" panose="02010600030101010101" pitchFamily="2" charset="-122"/>
              </a:rPr>
              <a:t>数据增长</a:t>
            </a:r>
          </a:p>
        </p:txBody>
      </p:sp>
      <p:sp>
        <p:nvSpPr>
          <p:cNvPr id="12" name="矩形 11">
            <a:extLst>
              <a:ext uri="{FF2B5EF4-FFF2-40B4-BE49-F238E27FC236}">
                <a16:creationId xmlns="" xmlns:a16="http://schemas.microsoft.com/office/drawing/2014/main" id="{D34EED64-24D7-0E4C-A233-1D757B48AC01}"/>
              </a:ext>
            </a:extLst>
          </p:cNvPr>
          <p:cNvSpPr/>
          <p:nvPr/>
        </p:nvSpPr>
        <p:spPr>
          <a:xfrm>
            <a:off x="1552363" y="3098143"/>
            <a:ext cx="1628972" cy="477054"/>
          </a:xfrm>
          <a:prstGeom prst="rect">
            <a:avLst/>
          </a:prstGeom>
        </p:spPr>
        <p:txBody>
          <a:bodyPr wrap="none">
            <a:spAutoFit/>
          </a:bodyPr>
          <a:lstStyle/>
          <a:p>
            <a:pPr defTabSz="480060">
              <a:defRPr/>
            </a:pPr>
            <a:r>
              <a:rPr lang="en-US" altLang="zh-CN"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5-15</a:t>
            </a:r>
            <a:r>
              <a:rPr lang="zh-CN" altLang="en-US"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分钟</a:t>
            </a:r>
          </a:p>
        </p:txBody>
      </p:sp>
      <p:sp>
        <p:nvSpPr>
          <p:cNvPr id="13" name="矩形 12">
            <a:extLst>
              <a:ext uri="{FF2B5EF4-FFF2-40B4-BE49-F238E27FC236}">
                <a16:creationId xmlns="" xmlns:a16="http://schemas.microsoft.com/office/drawing/2014/main" id="{FE480BB3-9CF7-514D-9D8D-6BB8C2A9CAF0}"/>
              </a:ext>
            </a:extLst>
          </p:cNvPr>
          <p:cNvSpPr/>
          <p:nvPr/>
        </p:nvSpPr>
        <p:spPr>
          <a:xfrm>
            <a:off x="1755143" y="3494146"/>
            <a:ext cx="1223412" cy="413959"/>
          </a:xfrm>
          <a:prstGeom prst="rect">
            <a:avLst/>
          </a:prstGeom>
        </p:spPr>
        <p:txBody>
          <a:bodyPr wrap="none">
            <a:spAutoFit/>
          </a:bodyPr>
          <a:lstStyle/>
          <a:p>
            <a:pPr defTabSz="480060">
              <a:lnSpc>
                <a:spcPct val="120000"/>
              </a:lnSpc>
              <a:defRPr/>
            </a:pPr>
            <a:r>
              <a:rPr lang="zh-CN" altLang="en-US" sz="900" dirty="0">
                <a:solidFill>
                  <a:schemeClr val="bg1"/>
                </a:solidFill>
                <a:latin typeface="微软雅黑" panose="020B0503020204020204" pitchFamily="34" charset="-122"/>
                <a:ea typeface="微软雅黑" panose="020B0503020204020204" pitchFamily="34" charset="-122"/>
              </a:rPr>
              <a:t>每位读者撰写故事的</a:t>
            </a:r>
            <a:endParaRPr lang="en-US" altLang="zh-CN" sz="900" dirty="0">
              <a:solidFill>
                <a:schemeClr val="bg1"/>
              </a:solidFill>
              <a:latin typeface="微软雅黑" panose="020B0503020204020204" pitchFamily="34" charset="-122"/>
              <a:ea typeface="微软雅黑" panose="020B0503020204020204" pitchFamily="34" charset="-122"/>
            </a:endParaRPr>
          </a:p>
          <a:p>
            <a:pPr algn="ctr" defTabSz="480060">
              <a:lnSpc>
                <a:spcPct val="120000"/>
              </a:lnSpc>
              <a:defRPr/>
            </a:pPr>
            <a:r>
              <a:rPr lang="zh-CN" altLang="en-US" sz="900" dirty="0">
                <a:solidFill>
                  <a:schemeClr val="bg1"/>
                </a:solidFill>
                <a:latin typeface="微软雅黑" panose="020B0503020204020204" pitchFamily="34" charset="-122"/>
                <a:ea typeface="微软雅黑" panose="020B0503020204020204" pitchFamily="34" charset="-122"/>
              </a:rPr>
              <a:t>时间长平均达到</a:t>
            </a:r>
          </a:p>
        </p:txBody>
      </p:sp>
      <p:sp>
        <p:nvSpPr>
          <p:cNvPr id="16" name="矩形 15">
            <a:extLst>
              <a:ext uri="{FF2B5EF4-FFF2-40B4-BE49-F238E27FC236}">
                <a16:creationId xmlns="" xmlns:a16="http://schemas.microsoft.com/office/drawing/2014/main" id="{06CCB56D-C65B-A54F-936F-3674EEC2087C}"/>
              </a:ext>
            </a:extLst>
          </p:cNvPr>
          <p:cNvSpPr/>
          <p:nvPr/>
        </p:nvSpPr>
        <p:spPr>
          <a:xfrm>
            <a:off x="3915075" y="3098143"/>
            <a:ext cx="1039067" cy="477054"/>
          </a:xfrm>
          <a:prstGeom prst="rect">
            <a:avLst/>
          </a:prstGeom>
        </p:spPr>
        <p:txBody>
          <a:bodyPr wrap="none">
            <a:spAutoFit/>
          </a:bodyPr>
          <a:lstStyle/>
          <a:p>
            <a:pPr defTabSz="480060">
              <a:defRPr/>
            </a:pPr>
            <a:r>
              <a:rPr lang="en-US" altLang="zh-CN"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20</a:t>
            </a:r>
            <a:r>
              <a:rPr lang="zh-CN" altLang="en-US"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万</a:t>
            </a:r>
          </a:p>
        </p:txBody>
      </p:sp>
      <p:sp>
        <p:nvSpPr>
          <p:cNvPr id="17" name="矩形 16">
            <a:extLst>
              <a:ext uri="{FF2B5EF4-FFF2-40B4-BE49-F238E27FC236}">
                <a16:creationId xmlns="" xmlns:a16="http://schemas.microsoft.com/office/drawing/2014/main" id="{7FBB58E5-F6A5-7D44-AF5F-4910FD01C73F}"/>
              </a:ext>
            </a:extLst>
          </p:cNvPr>
          <p:cNvSpPr/>
          <p:nvPr/>
        </p:nvSpPr>
        <p:spPr>
          <a:xfrm>
            <a:off x="3822901" y="3494146"/>
            <a:ext cx="1223412" cy="247055"/>
          </a:xfrm>
          <a:prstGeom prst="rect">
            <a:avLst/>
          </a:prstGeom>
        </p:spPr>
        <p:txBody>
          <a:bodyPr wrap="square">
            <a:spAutoFit/>
          </a:bodyPr>
          <a:lstStyle/>
          <a:p>
            <a:pPr algn="ctr" defTabSz="480060">
              <a:lnSpc>
                <a:spcPct val="120000"/>
              </a:lnSpc>
              <a:defRPr/>
            </a:pPr>
            <a:r>
              <a:rPr lang="zh-CN" altLang="en-US" sz="900" dirty="0">
                <a:solidFill>
                  <a:schemeClr val="bg1"/>
                </a:solidFill>
                <a:latin typeface="微软雅黑" panose="020B0503020204020204" pitchFamily="34" charset="-122"/>
                <a:ea typeface="微软雅黑" panose="020B0503020204020204" pitchFamily="34" charset="-122"/>
              </a:rPr>
              <a:t>平均</a:t>
            </a:r>
            <a:r>
              <a:rPr lang="zh-CN" altLang="en-US" sz="900">
                <a:solidFill>
                  <a:schemeClr val="bg1"/>
                </a:solidFill>
                <a:latin typeface="微软雅黑" panose="020B0503020204020204" pitchFamily="34" charset="-122"/>
                <a:ea typeface="微软雅黑" panose="020B0503020204020204" pitchFamily="34" charset="-122"/>
              </a:rPr>
              <a:t>每天阅读的</a:t>
            </a:r>
            <a:r>
              <a:rPr lang="zh-CN" altLang="en-US" sz="900" dirty="0">
                <a:solidFill>
                  <a:schemeClr val="bg1"/>
                </a:solidFill>
                <a:latin typeface="微软雅黑" panose="020B0503020204020204" pitchFamily="34" charset="-122"/>
                <a:ea typeface="微软雅黑" panose="020B0503020204020204" pitchFamily="34" charset="-122"/>
              </a:rPr>
              <a:t>读者</a:t>
            </a:r>
          </a:p>
        </p:txBody>
      </p:sp>
      <p:sp>
        <p:nvSpPr>
          <p:cNvPr id="20" name="矩形 19">
            <a:extLst>
              <a:ext uri="{FF2B5EF4-FFF2-40B4-BE49-F238E27FC236}">
                <a16:creationId xmlns="" xmlns:a16="http://schemas.microsoft.com/office/drawing/2014/main" id="{138F6363-E686-0543-A5CB-7D098039BC80}"/>
              </a:ext>
            </a:extLst>
          </p:cNvPr>
          <p:cNvSpPr/>
          <p:nvPr/>
        </p:nvSpPr>
        <p:spPr>
          <a:xfrm>
            <a:off x="5559183" y="3098143"/>
            <a:ext cx="1645002" cy="477054"/>
          </a:xfrm>
          <a:prstGeom prst="rect">
            <a:avLst/>
          </a:prstGeom>
        </p:spPr>
        <p:txBody>
          <a:bodyPr wrap="none">
            <a:spAutoFit/>
          </a:bodyPr>
          <a:lstStyle/>
          <a:p>
            <a:pPr defTabSz="480060">
              <a:defRPr/>
            </a:pPr>
            <a:r>
              <a:rPr lang="en-US" altLang="zh-CN"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6</a:t>
            </a:r>
            <a:r>
              <a:rPr lang="zh-CN" altLang="en-US"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分</a:t>
            </a:r>
            <a:r>
              <a:rPr lang="en-US" altLang="zh-CN"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30</a:t>
            </a:r>
            <a:r>
              <a:rPr lang="zh-CN" altLang="en-US"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秒</a:t>
            </a:r>
          </a:p>
        </p:txBody>
      </p:sp>
      <p:sp>
        <p:nvSpPr>
          <p:cNvPr id="21" name="矩形 20">
            <a:extLst>
              <a:ext uri="{FF2B5EF4-FFF2-40B4-BE49-F238E27FC236}">
                <a16:creationId xmlns="" xmlns:a16="http://schemas.microsoft.com/office/drawing/2014/main" id="{187A5537-7AF5-F54B-B9C4-EA663526BC41}"/>
              </a:ext>
            </a:extLst>
          </p:cNvPr>
          <p:cNvSpPr/>
          <p:nvPr/>
        </p:nvSpPr>
        <p:spPr>
          <a:xfrm>
            <a:off x="5878182" y="3494145"/>
            <a:ext cx="1007007" cy="247760"/>
          </a:xfrm>
          <a:prstGeom prst="rect">
            <a:avLst/>
          </a:prstGeom>
        </p:spPr>
        <p:txBody>
          <a:bodyPr wrap="square">
            <a:spAutoFit/>
          </a:bodyPr>
          <a:lstStyle/>
          <a:p>
            <a:pPr algn="ctr" defTabSz="480060">
              <a:lnSpc>
                <a:spcPct val="120000"/>
              </a:lnSpc>
              <a:defRPr/>
            </a:pPr>
            <a:r>
              <a:rPr lang="zh-CN" altLang="en-US" sz="900">
                <a:solidFill>
                  <a:schemeClr val="bg1"/>
                </a:solidFill>
                <a:latin typeface="微软雅黑" panose="020B0503020204020204" pitchFamily="34" charset="-122"/>
                <a:ea typeface="微软雅黑" panose="020B0503020204020204" pitchFamily="34" charset="-122"/>
              </a:rPr>
              <a:t>阅读的平均</a:t>
            </a:r>
            <a:r>
              <a:rPr lang="zh-CN" altLang="en-US" sz="900" dirty="0">
                <a:solidFill>
                  <a:schemeClr val="bg1"/>
                </a:solidFill>
                <a:latin typeface="微软雅黑" panose="020B0503020204020204" pitchFamily="34" charset="-122"/>
                <a:ea typeface="微软雅黑" panose="020B0503020204020204" pitchFamily="34" charset="-122"/>
              </a:rPr>
              <a:t>时长</a:t>
            </a:r>
          </a:p>
        </p:txBody>
      </p:sp>
      <p:sp>
        <p:nvSpPr>
          <p:cNvPr id="24" name="矩形 23">
            <a:extLst>
              <a:ext uri="{FF2B5EF4-FFF2-40B4-BE49-F238E27FC236}">
                <a16:creationId xmlns="" xmlns:a16="http://schemas.microsoft.com/office/drawing/2014/main" id="{C8BBCE80-127A-A244-A78A-EFA7D5DB6087}"/>
              </a:ext>
            </a:extLst>
          </p:cNvPr>
          <p:cNvSpPr/>
          <p:nvPr/>
        </p:nvSpPr>
        <p:spPr>
          <a:xfrm>
            <a:off x="7998108" y="3098143"/>
            <a:ext cx="1122423" cy="477054"/>
          </a:xfrm>
          <a:prstGeom prst="rect">
            <a:avLst/>
          </a:prstGeom>
        </p:spPr>
        <p:txBody>
          <a:bodyPr wrap="none">
            <a:spAutoFit/>
          </a:bodyPr>
          <a:lstStyle/>
          <a:p>
            <a:pPr defTabSz="480060">
              <a:defRPr/>
            </a:pPr>
            <a:r>
              <a:rPr lang="en-US" altLang="zh-CN"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2-7</a:t>
            </a:r>
            <a:r>
              <a:rPr lang="zh-CN" altLang="en-US" sz="2500" i="1" spc="300" dirty="0">
                <a:gradFill>
                  <a:gsLst>
                    <a:gs pos="16000">
                      <a:schemeClr val="accent1">
                        <a:lumMod val="5000"/>
                        <a:lumOff val="95000"/>
                      </a:schemeClr>
                    </a:gs>
                    <a:gs pos="85000">
                      <a:schemeClr val="bg1"/>
                    </a:gs>
                    <a:gs pos="69000">
                      <a:srgbClr val="87D3DD"/>
                    </a:gs>
                    <a:gs pos="49000">
                      <a:schemeClr val="bg1"/>
                    </a:gs>
                    <a:gs pos="33000">
                      <a:srgbClr val="87D3DD"/>
                    </a:gs>
                  </a:gsLst>
                  <a:lin ang="3600000" scaled="0"/>
                </a:gradFill>
                <a:effectLst>
                  <a:outerShdw blurRad="12700" dist="76200" dir="2700000" algn="tl" rotWithShape="0">
                    <a:srgbClr val="081632">
                      <a:alpha val="70000"/>
                    </a:srgbClr>
                  </a:outerShdw>
                </a:effectLst>
                <a:latin typeface="庞门正道标题体" panose="02010600030101010101" pitchFamily="2" charset="-122"/>
                <a:ea typeface="庞门正道标题体" panose="02010600030101010101" pitchFamily="2" charset="-122"/>
              </a:rPr>
              <a:t>天</a:t>
            </a:r>
          </a:p>
        </p:txBody>
      </p:sp>
      <p:sp>
        <p:nvSpPr>
          <p:cNvPr id="25" name="矩形 24">
            <a:extLst>
              <a:ext uri="{FF2B5EF4-FFF2-40B4-BE49-F238E27FC236}">
                <a16:creationId xmlns="" xmlns:a16="http://schemas.microsoft.com/office/drawing/2014/main" id="{91EE4E4F-CBCF-B24C-976E-9BF272D92A1B}"/>
              </a:ext>
            </a:extLst>
          </p:cNvPr>
          <p:cNvSpPr/>
          <p:nvPr/>
        </p:nvSpPr>
        <p:spPr>
          <a:xfrm>
            <a:off x="7947612" y="3494145"/>
            <a:ext cx="1223412" cy="247760"/>
          </a:xfrm>
          <a:prstGeom prst="rect">
            <a:avLst/>
          </a:prstGeom>
        </p:spPr>
        <p:txBody>
          <a:bodyPr wrap="square">
            <a:spAutoFit/>
          </a:bodyPr>
          <a:lstStyle/>
          <a:p>
            <a:pPr algn="ctr" defTabSz="480060">
              <a:lnSpc>
                <a:spcPct val="120000"/>
              </a:lnSpc>
              <a:defRPr/>
            </a:pPr>
            <a:r>
              <a:rPr lang="zh-CN" altLang="en-US" sz="900" dirty="0">
                <a:solidFill>
                  <a:schemeClr val="bg1"/>
                </a:solidFill>
                <a:latin typeface="微软雅黑" panose="020B0503020204020204" pitchFamily="34" charset="-122"/>
                <a:ea typeface="微软雅黑" panose="020B0503020204020204" pitchFamily="34" charset="-122"/>
              </a:rPr>
              <a:t>参与</a:t>
            </a:r>
            <a:r>
              <a:rPr lang="zh-CN" altLang="en-US" sz="900">
                <a:solidFill>
                  <a:schemeClr val="bg1"/>
                </a:solidFill>
                <a:latin typeface="微软雅黑" panose="020B0503020204020204" pitchFamily="34" charset="-122"/>
                <a:ea typeface="微软雅黑" panose="020B0503020204020204" pitchFamily="34" charset="-122"/>
              </a:rPr>
              <a:t>活动的时间</a:t>
            </a:r>
            <a:r>
              <a:rPr lang="zh-CN" altLang="en-US" sz="900" dirty="0">
                <a:solidFill>
                  <a:schemeClr val="bg1"/>
                </a:solidFill>
                <a:latin typeface="微软雅黑" panose="020B0503020204020204" pitchFamily="34" charset="-122"/>
                <a:ea typeface="微软雅黑" panose="020B0503020204020204" pitchFamily="34" charset="-122"/>
              </a:rPr>
              <a:t>长达</a:t>
            </a:r>
          </a:p>
        </p:txBody>
      </p:sp>
      <p:sp>
        <p:nvSpPr>
          <p:cNvPr id="26" name="矩形 25">
            <a:extLst>
              <a:ext uri="{FF2B5EF4-FFF2-40B4-BE49-F238E27FC236}">
                <a16:creationId xmlns="" xmlns:a16="http://schemas.microsoft.com/office/drawing/2014/main" id="{56D5FCF3-0A5E-9A46-A1CC-C7FFD0C937FC}"/>
              </a:ext>
            </a:extLst>
          </p:cNvPr>
          <p:cNvSpPr/>
          <p:nvPr/>
        </p:nvSpPr>
        <p:spPr>
          <a:xfrm>
            <a:off x="3171031" y="1986903"/>
            <a:ext cx="4457700" cy="246221"/>
          </a:xfrm>
          <a:prstGeom prst="rect">
            <a:avLst/>
          </a:prstGeom>
          <a:noFill/>
        </p:spPr>
        <p:txBody>
          <a:bodyPr wrap="square">
            <a:spAutoFit/>
          </a:bodyPr>
          <a:lstStyle/>
          <a:p>
            <a:pPr algn="ctr" defTabSz="480060">
              <a:defRPr/>
            </a:pPr>
            <a:r>
              <a:rPr lang="zh-CN" altLang="en-US" sz="1000" b="1" spc="100" dirty="0">
                <a:solidFill>
                  <a:schemeClr val="bg1"/>
                </a:solidFill>
                <a:latin typeface="微软雅黑" panose="020B0503020204020204" pitchFamily="34" charset="-122"/>
                <a:ea typeface="微软雅黑" panose="020B0503020204020204" pitchFamily="34" charset="-122"/>
              </a:rPr>
              <a:t>大多数读者关注的不仅仅是阅读文章，而是愿意和我们一起产生内容</a:t>
            </a:r>
          </a:p>
        </p:txBody>
      </p:sp>
      <p:pic>
        <p:nvPicPr>
          <p:cNvPr id="14" name="图片 13">
            <a:extLst>
              <a:ext uri="{FF2B5EF4-FFF2-40B4-BE49-F238E27FC236}">
                <a16:creationId xmlns="" xmlns:a16="http://schemas.microsoft.com/office/drawing/2014/main" id="{1FA06958-170D-45A8-A9FC-E9D6A9C4338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17726" y="1341044"/>
            <a:ext cx="3804429" cy="1345486"/>
          </a:xfrm>
          <a:prstGeom prst="rect">
            <a:avLst/>
          </a:prstGeom>
        </p:spPr>
      </p:pic>
      <p:pic>
        <p:nvPicPr>
          <p:cNvPr id="29" name="图片 28">
            <a:extLst>
              <a:ext uri="{FF2B5EF4-FFF2-40B4-BE49-F238E27FC236}">
                <a16:creationId xmlns="" xmlns:a16="http://schemas.microsoft.com/office/drawing/2014/main" id="{709E09D5-8B1F-4FB3-93AA-1C7E2DBC37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53777" y="1341046"/>
            <a:ext cx="1547078" cy="470261"/>
          </a:xfrm>
          <a:prstGeom prst="rect">
            <a:avLst/>
          </a:prstGeom>
        </p:spPr>
      </p:pic>
      <p:pic>
        <p:nvPicPr>
          <p:cNvPr id="30" name="图片 29">
            <a:extLst>
              <a:ext uri="{FF2B5EF4-FFF2-40B4-BE49-F238E27FC236}">
                <a16:creationId xmlns="" xmlns:a16="http://schemas.microsoft.com/office/drawing/2014/main" id="{4E55A0A6-0761-432A-AA74-72347B6CF29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35492" y="1559996"/>
            <a:ext cx="985855" cy="272307"/>
          </a:xfrm>
          <a:prstGeom prst="rect">
            <a:avLst/>
          </a:prstGeom>
        </p:spPr>
      </p:pic>
      <p:sp>
        <p:nvSpPr>
          <p:cNvPr id="19" name="图形 17">
            <a:extLst>
              <a:ext uri="{FF2B5EF4-FFF2-40B4-BE49-F238E27FC236}">
                <a16:creationId xmlns="" xmlns:a16="http://schemas.microsoft.com/office/drawing/2014/main" id="{EBAE92E3-1BC6-45EF-94B5-56702F3951B4}"/>
              </a:ext>
            </a:extLst>
          </p:cNvPr>
          <p:cNvSpPr/>
          <p:nvPr/>
        </p:nvSpPr>
        <p:spPr>
          <a:xfrm rot="1022758">
            <a:off x="8569510" y="1063425"/>
            <a:ext cx="144203" cy="222385"/>
          </a:xfrm>
          <a:custGeom>
            <a:avLst/>
            <a:gdLst>
              <a:gd name="connsiteX0" fmla="*/ 72271 w 144202"/>
              <a:gd name="connsiteY0" fmla="*/ 206755 h 222385"/>
              <a:gd name="connsiteX1" fmla="*/ 64432 w 144202"/>
              <a:gd name="connsiteY1" fmla="*/ 214550 h 222385"/>
              <a:gd name="connsiteX2" fmla="*/ 72227 w 144202"/>
              <a:gd name="connsiteY2" fmla="*/ 222389 h 222385"/>
              <a:gd name="connsiteX3" fmla="*/ 80066 w 144202"/>
              <a:gd name="connsiteY3" fmla="*/ 214594 h 222385"/>
              <a:gd name="connsiteX4" fmla="*/ 72271 w 144202"/>
              <a:gd name="connsiteY4" fmla="*/ 206755 h 222385"/>
              <a:gd name="connsiteX5" fmla="*/ 72271 w 144202"/>
              <a:gd name="connsiteY5" fmla="*/ 167783 h 222385"/>
              <a:gd name="connsiteX6" fmla="*/ 64432 w 144202"/>
              <a:gd name="connsiteY6" fmla="*/ 175577 h 222385"/>
              <a:gd name="connsiteX7" fmla="*/ 72227 w 144202"/>
              <a:gd name="connsiteY7" fmla="*/ 183416 h 222385"/>
              <a:gd name="connsiteX8" fmla="*/ 80066 w 144202"/>
              <a:gd name="connsiteY8" fmla="*/ 175622 h 222385"/>
              <a:gd name="connsiteX9" fmla="*/ 80066 w 144202"/>
              <a:gd name="connsiteY9" fmla="*/ 175599 h 222385"/>
              <a:gd name="connsiteX10" fmla="*/ 72271 w 144202"/>
              <a:gd name="connsiteY10" fmla="*/ 167783 h 222385"/>
              <a:gd name="connsiteX11" fmla="*/ 64432 w 144202"/>
              <a:gd name="connsiteY11" fmla="*/ 135175 h 222385"/>
              <a:gd name="connsiteX12" fmla="*/ 64432 w 144202"/>
              <a:gd name="connsiteY12" fmla="*/ 26119 h 222385"/>
              <a:gd name="connsiteX13" fmla="*/ 13444 w 144202"/>
              <a:gd name="connsiteY13" fmla="*/ 77174 h 222385"/>
              <a:gd name="connsiteX14" fmla="*/ 2333 w 144202"/>
              <a:gd name="connsiteY14" fmla="*/ 77230 h 222385"/>
              <a:gd name="connsiteX15" fmla="*/ 2277 w 144202"/>
              <a:gd name="connsiteY15" fmla="*/ 66119 h 222385"/>
              <a:gd name="connsiteX16" fmla="*/ 65794 w 144202"/>
              <a:gd name="connsiteY16" fmla="*/ 2624 h 222385"/>
              <a:gd name="connsiteX17" fmla="*/ 78428 w 144202"/>
              <a:gd name="connsiteY17" fmla="*/ 2617 h 222385"/>
              <a:gd name="connsiteX18" fmla="*/ 78435 w 144202"/>
              <a:gd name="connsiteY18" fmla="*/ 2624 h 222385"/>
              <a:gd name="connsiteX19" fmla="*/ 83192 w 144202"/>
              <a:gd name="connsiteY19" fmla="*/ 7381 h 222385"/>
              <a:gd name="connsiteX20" fmla="*/ 141930 w 144202"/>
              <a:gd name="connsiteY20" fmla="*/ 66119 h 222385"/>
              <a:gd name="connsiteX21" fmla="*/ 141930 w 144202"/>
              <a:gd name="connsiteY21" fmla="*/ 77174 h 222385"/>
              <a:gd name="connsiteX22" fmla="*/ 130908 w 144202"/>
              <a:gd name="connsiteY22" fmla="*/ 77319 h 222385"/>
              <a:gd name="connsiteX23" fmla="*/ 130763 w 144202"/>
              <a:gd name="connsiteY23" fmla="*/ 77174 h 222385"/>
              <a:gd name="connsiteX24" fmla="*/ 80066 w 144202"/>
              <a:gd name="connsiteY24" fmla="*/ 26387 h 222385"/>
              <a:gd name="connsiteX25" fmla="*/ 80066 w 144202"/>
              <a:gd name="connsiteY25" fmla="*/ 135175 h 222385"/>
              <a:gd name="connsiteX26" fmla="*/ 72249 w 144202"/>
              <a:gd name="connsiteY26" fmla="*/ 142992 h 222385"/>
              <a:gd name="connsiteX27" fmla="*/ 64432 w 144202"/>
              <a:gd name="connsiteY27" fmla="*/ 135175 h 2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4202" h="222385">
                <a:moveTo>
                  <a:pt x="72271" y="206755"/>
                </a:moveTo>
                <a:cubicBezTo>
                  <a:pt x="67954" y="206743"/>
                  <a:pt x="64444" y="210232"/>
                  <a:pt x="64432" y="214550"/>
                </a:cubicBezTo>
                <a:cubicBezTo>
                  <a:pt x="64420" y="218866"/>
                  <a:pt x="67909" y="222376"/>
                  <a:pt x="72227" y="222389"/>
                </a:cubicBezTo>
                <a:cubicBezTo>
                  <a:pt x="76544" y="222402"/>
                  <a:pt x="80053" y="218912"/>
                  <a:pt x="80066" y="214594"/>
                </a:cubicBezTo>
                <a:cubicBezTo>
                  <a:pt x="80078" y="210277"/>
                  <a:pt x="76588" y="206767"/>
                  <a:pt x="72271" y="206755"/>
                </a:cubicBezTo>
                <a:close/>
                <a:moveTo>
                  <a:pt x="72271" y="167783"/>
                </a:moveTo>
                <a:cubicBezTo>
                  <a:pt x="67954" y="167770"/>
                  <a:pt x="64444" y="171260"/>
                  <a:pt x="64432" y="175577"/>
                </a:cubicBezTo>
                <a:cubicBezTo>
                  <a:pt x="64420" y="179894"/>
                  <a:pt x="67909" y="183404"/>
                  <a:pt x="72227" y="183416"/>
                </a:cubicBezTo>
                <a:cubicBezTo>
                  <a:pt x="76544" y="183428"/>
                  <a:pt x="80053" y="179939"/>
                  <a:pt x="80066" y="175622"/>
                </a:cubicBezTo>
                <a:cubicBezTo>
                  <a:pt x="80066" y="175614"/>
                  <a:pt x="80066" y="175607"/>
                  <a:pt x="80066" y="175599"/>
                </a:cubicBezTo>
                <a:cubicBezTo>
                  <a:pt x="80054" y="171296"/>
                  <a:pt x="76574" y="167807"/>
                  <a:pt x="72271" y="167783"/>
                </a:cubicBezTo>
                <a:close/>
                <a:moveTo>
                  <a:pt x="64432" y="135175"/>
                </a:moveTo>
                <a:lnTo>
                  <a:pt x="64432" y="26119"/>
                </a:lnTo>
                <a:lnTo>
                  <a:pt x="13444" y="77174"/>
                </a:lnTo>
                <a:cubicBezTo>
                  <a:pt x="10391" y="80258"/>
                  <a:pt x="5416" y="80283"/>
                  <a:pt x="2333" y="77230"/>
                </a:cubicBezTo>
                <a:cubicBezTo>
                  <a:pt x="-751" y="74177"/>
                  <a:pt x="-776" y="69203"/>
                  <a:pt x="2277" y="66119"/>
                </a:cubicBezTo>
                <a:lnTo>
                  <a:pt x="65794" y="2624"/>
                </a:lnTo>
                <a:cubicBezTo>
                  <a:pt x="69281" y="-867"/>
                  <a:pt x="74938" y="-870"/>
                  <a:pt x="78428" y="2617"/>
                </a:cubicBezTo>
                <a:cubicBezTo>
                  <a:pt x="78431" y="2619"/>
                  <a:pt x="78433" y="2621"/>
                  <a:pt x="78435" y="2624"/>
                </a:cubicBezTo>
                <a:lnTo>
                  <a:pt x="83192" y="7381"/>
                </a:lnTo>
                <a:lnTo>
                  <a:pt x="141930" y="66119"/>
                </a:lnTo>
                <a:cubicBezTo>
                  <a:pt x="144971" y="69177"/>
                  <a:pt x="144971" y="74116"/>
                  <a:pt x="141930" y="77174"/>
                </a:cubicBezTo>
                <a:cubicBezTo>
                  <a:pt x="138927" y="80258"/>
                  <a:pt x="133992" y="80323"/>
                  <a:pt x="130908" y="77319"/>
                </a:cubicBezTo>
                <a:cubicBezTo>
                  <a:pt x="130859" y="77271"/>
                  <a:pt x="130811" y="77223"/>
                  <a:pt x="130763" y="77174"/>
                </a:cubicBezTo>
                <a:lnTo>
                  <a:pt x="80066" y="26387"/>
                </a:lnTo>
                <a:lnTo>
                  <a:pt x="80066" y="135175"/>
                </a:lnTo>
                <a:cubicBezTo>
                  <a:pt x="80066" y="139492"/>
                  <a:pt x="76566" y="142992"/>
                  <a:pt x="72249" y="142992"/>
                </a:cubicBezTo>
                <a:cubicBezTo>
                  <a:pt x="67932" y="142992"/>
                  <a:pt x="64432" y="139492"/>
                  <a:pt x="64432" y="135175"/>
                </a:cubicBezTo>
                <a:close/>
              </a:path>
            </a:pathLst>
          </a:custGeom>
          <a:gradFill>
            <a:gsLst>
              <a:gs pos="0">
                <a:srgbClr val="87D3DD"/>
              </a:gs>
              <a:gs pos="88000">
                <a:srgbClr val="87D3DD">
                  <a:alpha val="0"/>
                </a:srgbClr>
              </a:gs>
            </a:gsLst>
            <a:lin ang="3600000" scaled="0"/>
          </a:gradFill>
          <a:ln w="214" cap="flat">
            <a:noFill/>
            <a:prstDash val="solid"/>
            <a:miter/>
          </a:ln>
        </p:spPr>
        <p:txBody>
          <a:bodyPr rtlCol="0" anchor="ctr"/>
          <a:lstStyle/>
          <a:p>
            <a:endParaRPr lang="zh-CN" altLang="en-US"/>
          </a:p>
        </p:txBody>
      </p:sp>
      <p:sp>
        <p:nvSpPr>
          <p:cNvPr id="35" name="图形 17">
            <a:extLst>
              <a:ext uri="{FF2B5EF4-FFF2-40B4-BE49-F238E27FC236}">
                <a16:creationId xmlns="" xmlns:a16="http://schemas.microsoft.com/office/drawing/2014/main" id="{9BC05A18-83F3-4338-A507-705320DF5A8F}"/>
              </a:ext>
            </a:extLst>
          </p:cNvPr>
          <p:cNvSpPr/>
          <p:nvPr/>
        </p:nvSpPr>
        <p:spPr>
          <a:xfrm rot="1022758">
            <a:off x="8830376" y="1393924"/>
            <a:ext cx="94963" cy="146449"/>
          </a:xfrm>
          <a:custGeom>
            <a:avLst/>
            <a:gdLst>
              <a:gd name="connsiteX0" fmla="*/ 72271 w 144202"/>
              <a:gd name="connsiteY0" fmla="*/ 206755 h 222385"/>
              <a:gd name="connsiteX1" fmla="*/ 64432 w 144202"/>
              <a:gd name="connsiteY1" fmla="*/ 214550 h 222385"/>
              <a:gd name="connsiteX2" fmla="*/ 72227 w 144202"/>
              <a:gd name="connsiteY2" fmla="*/ 222389 h 222385"/>
              <a:gd name="connsiteX3" fmla="*/ 80066 w 144202"/>
              <a:gd name="connsiteY3" fmla="*/ 214594 h 222385"/>
              <a:gd name="connsiteX4" fmla="*/ 72271 w 144202"/>
              <a:gd name="connsiteY4" fmla="*/ 206755 h 222385"/>
              <a:gd name="connsiteX5" fmla="*/ 72271 w 144202"/>
              <a:gd name="connsiteY5" fmla="*/ 167783 h 222385"/>
              <a:gd name="connsiteX6" fmla="*/ 64432 w 144202"/>
              <a:gd name="connsiteY6" fmla="*/ 175577 h 222385"/>
              <a:gd name="connsiteX7" fmla="*/ 72227 w 144202"/>
              <a:gd name="connsiteY7" fmla="*/ 183416 h 222385"/>
              <a:gd name="connsiteX8" fmla="*/ 80066 w 144202"/>
              <a:gd name="connsiteY8" fmla="*/ 175622 h 222385"/>
              <a:gd name="connsiteX9" fmla="*/ 80066 w 144202"/>
              <a:gd name="connsiteY9" fmla="*/ 175599 h 222385"/>
              <a:gd name="connsiteX10" fmla="*/ 72271 w 144202"/>
              <a:gd name="connsiteY10" fmla="*/ 167783 h 222385"/>
              <a:gd name="connsiteX11" fmla="*/ 64432 w 144202"/>
              <a:gd name="connsiteY11" fmla="*/ 135175 h 222385"/>
              <a:gd name="connsiteX12" fmla="*/ 64432 w 144202"/>
              <a:gd name="connsiteY12" fmla="*/ 26119 h 222385"/>
              <a:gd name="connsiteX13" fmla="*/ 13444 w 144202"/>
              <a:gd name="connsiteY13" fmla="*/ 77174 h 222385"/>
              <a:gd name="connsiteX14" fmla="*/ 2333 w 144202"/>
              <a:gd name="connsiteY14" fmla="*/ 77230 h 222385"/>
              <a:gd name="connsiteX15" fmla="*/ 2277 w 144202"/>
              <a:gd name="connsiteY15" fmla="*/ 66119 h 222385"/>
              <a:gd name="connsiteX16" fmla="*/ 65794 w 144202"/>
              <a:gd name="connsiteY16" fmla="*/ 2624 h 222385"/>
              <a:gd name="connsiteX17" fmla="*/ 78428 w 144202"/>
              <a:gd name="connsiteY17" fmla="*/ 2617 h 222385"/>
              <a:gd name="connsiteX18" fmla="*/ 78435 w 144202"/>
              <a:gd name="connsiteY18" fmla="*/ 2624 h 222385"/>
              <a:gd name="connsiteX19" fmla="*/ 83192 w 144202"/>
              <a:gd name="connsiteY19" fmla="*/ 7381 h 222385"/>
              <a:gd name="connsiteX20" fmla="*/ 141930 w 144202"/>
              <a:gd name="connsiteY20" fmla="*/ 66119 h 222385"/>
              <a:gd name="connsiteX21" fmla="*/ 141930 w 144202"/>
              <a:gd name="connsiteY21" fmla="*/ 77174 h 222385"/>
              <a:gd name="connsiteX22" fmla="*/ 130908 w 144202"/>
              <a:gd name="connsiteY22" fmla="*/ 77319 h 222385"/>
              <a:gd name="connsiteX23" fmla="*/ 130763 w 144202"/>
              <a:gd name="connsiteY23" fmla="*/ 77174 h 222385"/>
              <a:gd name="connsiteX24" fmla="*/ 80066 w 144202"/>
              <a:gd name="connsiteY24" fmla="*/ 26387 h 222385"/>
              <a:gd name="connsiteX25" fmla="*/ 80066 w 144202"/>
              <a:gd name="connsiteY25" fmla="*/ 135175 h 222385"/>
              <a:gd name="connsiteX26" fmla="*/ 72249 w 144202"/>
              <a:gd name="connsiteY26" fmla="*/ 142992 h 222385"/>
              <a:gd name="connsiteX27" fmla="*/ 64432 w 144202"/>
              <a:gd name="connsiteY27" fmla="*/ 135175 h 2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4202" h="222385">
                <a:moveTo>
                  <a:pt x="72271" y="206755"/>
                </a:moveTo>
                <a:cubicBezTo>
                  <a:pt x="67954" y="206743"/>
                  <a:pt x="64444" y="210232"/>
                  <a:pt x="64432" y="214550"/>
                </a:cubicBezTo>
                <a:cubicBezTo>
                  <a:pt x="64420" y="218866"/>
                  <a:pt x="67909" y="222376"/>
                  <a:pt x="72227" y="222389"/>
                </a:cubicBezTo>
                <a:cubicBezTo>
                  <a:pt x="76544" y="222402"/>
                  <a:pt x="80053" y="218912"/>
                  <a:pt x="80066" y="214594"/>
                </a:cubicBezTo>
                <a:cubicBezTo>
                  <a:pt x="80078" y="210277"/>
                  <a:pt x="76588" y="206767"/>
                  <a:pt x="72271" y="206755"/>
                </a:cubicBezTo>
                <a:close/>
                <a:moveTo>
                  <a:pt x="72271" y="167783"/>
                </a:moveTo>
                <a:cubicBezTo>
                  <a:pt x="67954" y="167770"/>
                  <a:pt x="64444" y="171260"/>
                  <a:pt x="64432" y="175577"/>
                </a:cubicBezTo>
                <a:cubicBezTo>
                  <a:pt x="64420" y="179894"/>
                  <a:pt x="67909" y="183404"/>
                  <a:pt x="72227" y="183416"/>
                </a:cubicBezTo>
                <a:cubicBezTo>
                  <a:pt x="76544" y="183428"/>
                  <a:pt x="80053" y="179939"/>
                  <a:pt x="80066" y="175622"/>
                </a:cubicBezTo>
                <a:cubicBezTo>
                  <a:pt x="80066" y="175614"/>
                  <a:pt x="80066" y="175607"/>
                  <a:pt x="80066" y="175599"/>
                </a:cubicBezTo>
                <a:cubicBezTo>
                  <a:pt x="80054" y="171296"/>
                  <a:pt x="76574" y="167807"/>
                  <a:pt x="72271" y="167783"/>
                </a:cubicBezTo>
                <a:close/>
                <a:moveTo>
                  <a:pt x="64432" y="135175"/>
                </a:moveTo>
                <a:lnTo>
                  <a:pt x="64432" y="26119"/>
                </a:lnTo>
                <a:lnTo>
                  <a:pt x="13444" y="77174"/>
                </a:lnTo>
                <a:cubicBezTo>
                  <a:pt x="10391" y="80258"/>
                  <a:pt x="5416" y="80283"/>
                  <a:pt x="2333" y="77230"/>
                </a:cubicBezTo>
                <a:cubicBezTo>
                  <a:pt x="-751" y="74177"/>
                  <a:pt x="-776" y="69203"/>
                  <a:pt x="2277" y="66119"/>
                </a:cubicBezTo>
                <a:lnTo>
                  <a:pt x="65794" y="2624"/>
                </a:lnTo>
                <a:cubicBezTo>
                  <a:pt x="69281" y="-867"/>
                  <a:pt x="74938" y="-870"/>
                  <a:pt x="78428" y="2617"/>
                </a:cubicBezTo>
                <a:cubicBezTo>
                  <a:pt x="78431" y="2619"/>
                  <a:pt x="78433" y="2621"/>
                  <a:pt x="78435" y="2624"/>
                </a:cubicBezTo>
                <a:lnTo>
                  <a:pt x="83192" y="7381"/>
                </a:lnTo>
                <a:lnTo>
                  <a:pt x="141930" y="66119"/>
                </a:lnTo>
                <a:cubicBezTo>
                  <a:pt x="144971" y="69177"/>
                  <a:pt x="144971" y="74116"/>
                  <a:pt x="141930" y="77174"/>
                </a:cubicBezTo>
                <a:cubicBezTo>
                  <a:pt x="138927" y="80258"/>
                  <a:pt x="133992" y="80323"/>
                  <a:pt x="130908" y="77319"/>
                </a:cubicBezTo>
                <a:cubicBezTo>
                  <a:pt x="130859" y="77271"/>
                  <a:pt x="130811" y="77223"/>
                  <a:pt x="130763" y="77174"/>
                </a:cubicBezTo>
                <a:lnTo>
                  <a:pt x="80066" y="26387"/>
                </a:lnTo>
                <a:lnTo>
                  <a:pt x="80066" y="135175"/>
                </a:lnTo>
                <a:cubicBezTo>
                  <a:pt x="80066" y="139492"/>
                  <a:pt x="76566" y="142992"/>
                  <a:pt x="72249" y="142992"/>
                </a:cubicBezTo>
                <a:cubicBezTo>
                  <a:pt x="67932" y="142992"/>
                  <a:pt x="64432" y="139492"/>
                  <a:pt x="64432" y="135175"/>
                </a:cubicBezTo>
                <a:close/>
              </a:path>
            </a:pathLst>
          </a:custGeom>
          <a:gradFill>
            <a:gsLst>
              <a:gs pos="0">
                <a:srgbClr val="87D3DD"/>
              </a:gs>
              <a:gs pos="88000">
                <a:srgbClr val="87D3DD">
                  <a:alpha val="0"/>
                </a:srgbClr>
              </a:gs>
            </a:gsLst>
            <a:lin ang="3600000" scaled="0"/>
          </a:gradFill>
          <a:ln w="214" cap="flat">
            <a:noFill/>
            <a:prstDash val="solid"/>
            <a:miter/>
          </a:ln>
        </p:spPr>
        <p:txBody>
          <a:bodyPr rtlCol="0" anchor="ctr"/>
          <a:lstStyle/>
          <a:p>
            <a:endParaRPr lang="zh-CN" altLang="en-US"/>
          </a:p>
        </p:txBody>
      </p:sp>
      <p:cxnSp>
        <p:nvCxnSpPr>
          <p:cNvPr id="37" name="直接连接符 36">
            <a:extLst>
              <a:ext uri="{FF2B5EF4-FFF2-40B4-BE49-F238E27FC236}">
                <a16:creationId xmlns="" xmlns:a16="http://schemas.microsoft.com/office/drawing/2014/main" id="{E06ABB18-1601-4B00-8F1B-51F8E430FA3C}"/>
              </a:ext>
            </a:extLst>
          </p:cNvPr>
          <p:cNvCxnSpPr>
            <a:cxnSpLocks/>
          </p:cNvCxnSpPr>
          <p:nvPr/>
        </p:nvCxnSpPr>
        <p:spPr>
          <a:xfrm flipH="1">
            <a:off x="8745161" y="1505517"/>
            <a:ext cx="199558" cy="702207"/>
          </a:xfrm>
          <a:prstGeom prst="line">
            <a:avLst/>
          </a:prstGeom>
          <a:ln w="3810">
            <a:gradFill>
              <a:gsLst>
                <a:gs pos="0">
                  <a:srgbClr val="87D3DD">
                    <a:alpha val="30000"/>
                  </a:srgbClr>
                </a:gs>
                <a:gs pos="55000">
                  <a:srgbClr val="87D3DD">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4D59CE0A-9A12-46DC-BAAF-EDE120ECD9DE}"/>
              </a:ext>
            </a:extLst>
          </p:cNvPr>
          <p:cNvCxnSpPr>
            <a:cxnSpLocks/>
          </p:cNvCxnSpPr>
          <p:nvPr/>
        </p:nvCxnSpPr>
        <p:spPr>
          <a:xfrm flipH="1">
            <a:off x="8728610" y="1245511"/>
            <a:ext cx="98836" cy="379565"/>
          </a:xfrm>
          <a:prstGeom prst="line">
            <a:avLst/>
          </a:prstGeom>
          <a:ln w="3810">
            <a:gradFill>
              <a:gsLst>
                <a:gs pos="0">
                  <a:srgbClr val="87D3DD">
                    <a:alpha val="30000"/>
                  </a:srgbClr>
                </a:gs>
                <a:gs pos="55000">
                  <a:srgbClr val="87D3DD">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FA8EA7C6-39E5-4370-BF10-5A8D5368E47D}"/>
              </a:ext>
            </a:extLst>
          </p:cNvPr>
          <p:cNvCxnSpPr>
            <a:cxnSpLocks/>
          </p:cNvCxnSpPr>
          <p:nvPr/>
        </p:nvCxnSpPr>
        <p:spPr>
          <a:xfrm flipH="1">
            <a:off x="8348738" y="1130098"/>
            <a:ext cx="131756" cy="483738"/>
          </a:xfrm>
          <a:prstGeom prst="line">
            <a:avLst/>
          </a:prstGeom>
          <a:ln w="3810">
            <a:gradFill>
              <a:gsLst>
                <a:gs pos="0">
                  <a:srgbClr val="87D3DD"/>
                </a:gs>
                <a:gs pos="55000">
                  <a:srgbClr val="87D3DD">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CD5F5018-D2FD-4EDB-81EC-D425BE8B5BB0}"/>
              </a:ext>
            </a:extLst>
          </p:cNvPr>
          <p:cNvCxnSpPr>
            <a:cxnSpLocks/>
          </p:cNvCxnSpPr>
          <p:nvPr/>
        </p:nvCxnSpPr>
        <p:spPr>
          <a:xfrm flipH="1">
            <a:off x="8514088" y="1313920"/>
            <a:ext cx="156955" cy="575440"/>
          </a:xfrm>
          <a:prstGeom prst="line">
            <a:avLst/>
          </a:prstGeom>
          <a:ln w="3810">
            <a:gradFill>
              <a:gsLst>
                <a:gs pos="0">
                  <a:srgbClr val="87D3DD"/>
                </a:gs>
                <a:gs pos="55000">
                  <a:srgbClr val="87D3DD">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2" name="图形 17">
            <a:extLst>
              <a:ext uri="{FF2B5EF4-FFF2-40B4-BE49-F238E27FC236}">
                <a16:creationId xmlns="" xmlns:a16="http://schemas.microsoft.com/office/drawing/2014/main" id="{73770D5E-C001-4C25-A19E-E38AF11393BD}"/>
              </a:ext>
            </a:extLst>
          </p:cNvPr>
          <p:cNvSpPr/>
          <p:nvPr/>
        </p:nvSpPr>
        <p:spPr>
          <a:xfrm rot="1022758">
            <a:off x="8258567" y="1183894"/>
            <a:ext cx="94963" cy="146449"/>
          </a:xfrm>
          <a:custGeom>
            <a:avLst/>
            <a:gdLst>
              <a:gd name="connsiteX0" fmla="*/ 72271 w 144202"/>
              <a:gd name="connsiteY0" fmla="*/ 206755 h 222385"/>
              <a:gd name="connsiteX1" fmla="*/ 64432 w 144202"/>
              <a:gd name="connsiteY1" fmla="*/ 214550 h 222385"/>
              <a:gd name="connsiteX2" fmla="*/ 72227 w 144202"/>
              <a:gd name="connsiteY2" fmla="*/ 222389 h 222385"/>
              <a:gd name="connsiteX3" fmla="*/ 80066 w 144202"/>
              <a:gd name="connsiteY3" fmla="*/ 214594 h 222385"/>
              <a:gd name="connsiteX4" fmla="*/ 72271 w 144202"/>
              <a:gd name="connsiteY4" fmla="*/ 206755 h 222385"/>
              <a:gd name="connsiteX5" fmla="*/ 72271 w 144202"/>
              <a:gd name="connsiteY5" fmla="*/ 167783 h 222385"/>
              <a:gd name="connsiteX6" fmla="*/ 64432 w 144202"/>
              <a:gd name="connsiteY6" fmla="*/ 175577 h 222385"/>
              <a:gd name="connsiteX7" fmla="*/ 72227 w 144202"/>
              <a:gd name="connsiteY7" fmla="*/ 183416 h 222385"/>
              <a:gd name="connsiteX8" fmla="*/ 80066 w 144202"/>
              <a:gd name="connsiteY8" fmla="*/ 175622 h 222385"/>
              <a:gd name="connsiteX9" fmla="*/ 80066 w 144202"/>
              <a:gd name="connsiteY9" fmla="*/ 175599 h 222385"/>
              <a:gd name="connsiteX10" fmla="*/ 72271 w 144202"/>
              <a:gd name="connsiteY10" fmla="*/ 167783 h 222385"/>
              <a:gd name="connsiteX11" fmla="*/ 64432 w 144202"/>
              <a:gd name="connsiteY11" fmla="*/ 135175 h 222385"/>
              <a:gd name="connsiteX12" fmla="*/ 64432 w 144202"/>
              <a:gd name="connsiteY12" fmla="*/ 26119 h 222385"/>
              <a:gd name="connsiteX13" fmla="*/ 13444 w 144202"/>
              <a:gd name="connsiteY13" fmla="*/ 77174 h 222385"/>
              <a:gd name="connsiteX14" fmla="*/ 2333 w 144202"/>
              <a:gd name="connsiteY14" fmla="*/ 77230 h 222385"/>
              <a:gd name="connsiteX15" fmla="*/ 2277 w 144202"/>
              <a:gd name="connsiteY15" fmla="*/ 66119 h 222385"/>
              <a:gd name="connsiteX16" fmla="*/ 65794 w 144202"/>
              <a:gd name="connsiteY16" fmla="*/ 2624 h 222385"/>
              <a:gd name="connsiteX17" fmla="*/ 78428 w 144202"/>
              <a:gd name="connsiteY17" fmla="*/ 2617 h 222385"/>
              <a:gd name="connsiteX18" fmla="*/ 78435 w 144202"/>
              <a:gd name="connsiteY18" fmla="*/ 2624 h 222385"/>
              <a:gd name="connsiteX19" fmla="*/ 83192 w 144202"/>
              <a:gd name="connsiteY19" fmla="*/ 7381 h 222385"/>
              <a:gd name="connsiteX20" fmla="*/ 141930 w 144202"/>
              <a:gd name="connsiteY20" fmla="*/ 66119 h 222385"/>
              <a:gd name="connsiteX21" fmla="*/ 141930 w 144202"/>
              <a:gd name="connsiteY21" fmla="*/ 77174 h 222385"/>
              <a:gd name="connsiteX22" fmla="*/ 130908 w 144202"/>
              <a:gd name="connsiteY22" fmla="*/ 77319 h 222385"/>
              <a:gd name="connsiteX23" fmla="*/ 130763 w 144202"/>
              <a:gd name="connsiteY23" fmla="*/ 77174 h 222385"/>
              <a:gd name="connsiteX24" fmla="*/ 80066 w 144202"/>
              <a:gd name="connsiteY24" fmla="*/ 26387 h 222385"/>
              <a:gd name="connsiteX25" fmla="*/ 80066 w 144202"/>
              <a:gd name="connsiteY25" fmla="*/ 135175 h 222385"/>
              <a:gd name="connsiteX26" fmla="*/ 72249 w 144202"/>
              <a:gd name="connsiteY26" fmla="*/ 142992 h 222385"/>
              <a:gd name="connsiteX27" fmla="*/ 64432 w 144202"/>
              <a:gd name="connsiteY27" fmla="*/ 135175 h 2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4202" h="222385">
                <a:moveTo>
                  <a:pt x="72271" y="206755"/>
                </a:moveTo>
                <a:cubicBezTo>
                  <a:pt x="67954" y="206743"/>
                  <a:pt x="64444" y="210232"/>
                  <a:pt x="64432" y="214550"/>
                </a:cubicBezTo>
                <a:cubicBezTo>
                  <a:pt x="64420" y="218866"/>
                  <a:pt x="67909" y="222376"/>
                  <a:pt x="72227" y="222389"/>
                </a:cubicBezTo>
                <a:cubicBezTo>
                  <a:pt x="76544" y="222402"/>
                  <a:pt x="80053" y="218912"/>
                  <a:pt x="80066" y="214594"/>
                </a:cubicBezTo>
                <a:cubicBezTo>
                  <a:pt x="80078" y="210277"/>
                  <a:pt x="76588" y="206767"/>
                  <a:pt x="72271" y="206755"/>
                </a:cubicBezTo>
                <a:close/>
                <a:moveTo>
                  <a:pt x="72271" y="167783"/>
                </a:moveTo>
                <a:cubicBezTo>
                  <a:pt x="67954" y="167770"/>
                  <a:pt x="64444" y="171260"/>
                  <a:pt x="64432" y="175577"/>
                </a:cubicBezTo>
                <a:cubicBezTo>
                  <a:pt x="64420" y="179894"/>
                  <a:pt x="67909" y="183404"/>
                  <a:pt x="72227" y="183416"/>
                </a:cubicBezTo>
                <a:cubicBezTo>
                  <a:pt x="76544" y="183428"/>
                  <a:pt x="80053" y="179939"/>
                  <a:pt x="80066" y="175622"/>
                </a:cubicBezTo>
                <a:cubicBezTo>
                  <a:pt x="80066" y="175614"/>
                  <a:pt x="80066" y="175607"/>
                  <a:pt x="80066" y="175599"/>
                </a:cubicBezTo>
                <a:cubicBezTo>
                  <a:pt x="80054" y="171296"/>
                  <a:pt x="76574" y="167807"/>
                  <a:pt x="72271" y="167783"/>
                </a:cubicBezTo>
                <a:close/>
                <a:moveTo>
                  <a:pt x="64432" y="135175"/>
                </a:moveTo>
                <a:lnTo>
                  <a:pt x="64432" y="26119"/>
                </a:lnTo>
                <a:lnTo>
                  <a:pt x="13444" y="77174"/>
                </a:lnTo>
                <a:cubicBezTo>
                  <a:pt x="10391" y="80258"/>
                  <a:pt x="5416" y="80283"/>
                  <a:pt x="2333" y="77230"/>
                </a:cubicBezTo>
                <a:cubicBezTo>
                  <a:pt x="-751" y="74177"/>
                  <a:pt x="-776" y="69203"/>
                  <a:pt x="2277" y="66119"/>
                </a:cubicBezTo>
                <a:lnTo>
                  <a:pt x="65794" y="2624"/>
                </a:lnTo>
                <a:cubicBezTo>
                  <a:pt x="69281" y="-867"/>
                  <a:pt x="74938" y="-870"/>
                  <a:pt x="78428" y="2617"/>
                </a:cubicBezTo>
                <a:cubicBezTo>
                  <a:pt x="78431" y="2619"/>
                  <a:pt x="78433" y="2621"/>
                  <a:pt x="78435" y="2624"/>
                </a:cubicBezTo>
                <a:lnTo>
                  <a:pt x="83192" y="7381"/>
                </a:lnTo>
                <a:lnTo>
                  <a:pt x="141930" y="66119"/>
                </a:lnTo>
                <a:cubicBezTo>
                  <a:pt x="144971" y="69177"/>
                  <a:pt x="144971" y="74116"/>
                  <a:pt x="141930" y="77174"/>
                </a:cubicBezTo>
                <a:cubicBezTo>
                  <a:pt x="138927" y="80258"/>
                  <a:pt x="133992" y="80323"/>
                  <a:pt x="130908" y="77319"/>
                </a:cubicBezTo>
                <a:cubicBezTo>
                  <a:pt x="130859" y="77271"/>
                  <a:pt x="130811" y="77223"/>
                  <a:pt x="130763" y="77174"/>
                </a:cubicBezTo>
                <a:lnTo>
                  <a:pt x="80066" y="26387"/>
                </a:lnTo>
                <a:lnTo>
                  <a:pt x="80066" y="135175"/>
                </a:lnTo>
                <a:cubicBezTo>
                  <a:pt x="80066" y="139492"/>
                  <a:pt x="76566" y="142992"/>
                  <a:pt x="72249" y="142992"/>
                </a:cubicBezTo>
                <a:cubicBezTo>
                  <a:pt x="67932" y="142992"/>
                  <a:pt x="64432" y="139492"/>
                  <a:pt x="64432" y="135175"/>
                </a:cubicBezTo>
                <a:close/>
              </a:path>
            </a:pathLst>
          </a:custGeom>
          <a:gradFill>
            <a:gsLst>
              <a:gs pos="0">
                <a:srgbClr val="87D3DD"/>
              </a:gs>
              <a:gs pos="88000">
                <a:srgbClr val="87D3DD">
                  <a:alpha val="0"/>
                </a:srgbClr>
              </a:gs>
            </a:gsLst>
            <a:lin ang="3600000" scaled="0"/>
          </a:gradFill>
          <a:ln w="214" cap="flat">
            <a:noFill/>
            <a:prstDash val="solid"/>
            <a:miter/>
          </a:ln>
        </p:spPr>
        <p:txBody>
          <a:bodyPr rtlCol="0" anchor="ctr"/>
          <a:lstStyle/>
          <a:p>
            <a:endParaRPr lang="zh-CN" altLang="en-US"/>
          </a:p>
        </p:txBody>
      </p:sp>
      <p:grpSp>
        <p:nvGrpSpPr>
          <p:cNvPr id="75" name="图形 69">
            <a:extLst>
              <a:ext uri="{FF2B5EF4-FFF2-40B4-BE49-F238E27FC236}">
                <a16:creationId xmlns="" xmlns:a16="http://schemas.microsoft.com/office/drawing/2014/main" id="{02CCE9D6-4166-4803-ADEB-826996DA1D8F}"/>
              </a:ext>
            </a:extLst>
          </p:cNvPr>
          <p:cNvGrpSpPr/>
          <p:nvPr/>
        </p:nvGrpSpPr>
        <p:grpSpPr>
          <a:xfrm>
            <a:off x="2167886" y="2836181"/>
            <a:ext cx="380052" cy="380052"/>
            <a:chOff x="1631211" y="1540503"/>
            <a:chExt cx="1371117" cy="1371117"/>
          </a:xfrm>
          <a:gradFill>
            <a:gsLst>
              <a:gs pos="0">
                <a:srgbClr val="B1E2E9"/>
              </a:gs>
              <a:gs pos="100000">
                <a:schemeClr val="accent1">
                  <a:lumMod val="30000"/>
                  <a:lumOff val="70000"/>
                  <a:alpha val="0"/>
                </a:schemeClr>
              </a:gs>
            </a:gsLst>
            <a:lin ang="5400000" scaled="0"/>
          </a:gradFill>
        </p:grpSpPr>
        <p:sp>
          <p:nvSpPr>
            <p:cNvPr id="76" name="任意多边形: 形状 75">
              <a:extLst>
                <a:ext uri="{FF2B5EF4-FFF2-40B4-BE49-F238E27FC236}">
                  <a16:creationId xmlns="" xmlns:a16="http://schemas.microsoft.com/office/drawing/2014/main" id="{9BCF11B1-EC05-431E-A0D8-49C0115EF018}"/>
                </a:ext>
              </a:extLst>
            </p:cNvPr>
            <p:cNvSpPr/>
            <p:nvPr/>
          </p:nvSpPr>
          <p:spPr>
            <a:xfrm>
              <a:off x="2301900" y="1669173"/>
              <a:ext cx="26780" cy="534254"/>
            </a:xfrm>
            <a:custGeom>
              <a:avLst/>
              <a:gdLst>
                <a:gd name="connsiteX0" fmla="*/ 13932 w 26779"/>
                <a:gd name="connsiteY0" fmla="*/ 535197 h 534253"/>
                <a:gd name="connsiteX1" fmla="*/ 140 w 26779"/>
                <a:gd name="connsiteY1" fmla="*/ 521406 h 534253"/>
                <a:gd name="connsiteX2" fmla="*/ 140 w 26779"/>
                <a:gd name="connsiteY2" fmla="*/ 13932 h 534253"/>
                <a:gd name="connsiteX3" fmla="*/ 13932 w 26779"/>
                <a:gd name="connsiteY3" fmla="*/ 140 h 534253"/>
                <a:gd name="connsiteX4" fmla="*/ 27723 w 26779"/>
                <a:gd name="connsiteY4" fmla="*/ 13932 h 534253"/>
                <a:gd name="connsiteX5" fmla="*/ 27723 w 26779"/>
                <a:gd name="connsiteY5" fmla="*/ 521406 h 534253"/>
                <a:gd name="connsiteX6" fmla="*/ 13932 w 26779"/>
                <a:gd name="connsiteY6" fmla="*/ 535197 h 53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79" h="534253">
                  <a:moveTo>
                    <a:pt x="13932" y="535197"/>
                  </a:moveTo>
                  <a:cubicBezTo>
                    <a:pt x="6300" y="535197"/>
                    <a:pt x="140" y="529038"/>
                    <a:pt x="140" y="521406"/>
                  </a:cubicBezTo>
                  <a:lnTo>
                    <a:pt x="140" y="13932"/>
                  </a:lnTo>
                  <a:cubicBezTo>
                    <a:pt x="140" y="6300"/>
                    <a:pt x="6300" y="140"/>
                    <a:pt x="13932" y="140"/>
                  </a:cubicBezTo>
                  <a:cubicBezTo>
                    <a:pt x="21564" y="140"/>
                    <a:pt x="27723" y="6300"/>
                    <a:pt x="27723" y="13932"/>
                  </a:cubicBezTo>
                  <a:lnTo>
                    <a:pt x="27723" y="521406"/>
                  </a:lnTo>
                  <a:cubicBezTo>
                    <a:pt x="27723" y="529038"/>
                    <a:pt x="21564" y="535197"/>
                    <a:pt x="13932" y="535197"/>
                  </a:cubicBezTo>
                  <a:close/>
                </a:path>
              </a:pathLst>
            </a:custGeom>
            <a:grpFill/>
            <a:ln w="1330"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384F3D62-C737-489F-BC96-F23D31297078}"/>
                </a:ext>
              </a:extLst>
            </p:cNvPr>
            <p:cNvSpPr/>
            <p:nvPr/>
          </p:nvSpPr>
          <p:spPr>
            <a:xfrm>
              <a:off x="1910644" y="1631681"/>
              <a:ext cx="810084" cy="1005575"/>
            </a:xfrm>
            <a:custGeom>
              <a:avLst/>
              <a:gdLst>
                <a:gd name="connsiteX0" fmla="*/ 593984 w 810083"/>
                <a:gd name="connsiteY0" fmla="*/ 1006519 h 1005575"/>
                <a:gd name="connsiteX1" fmla="*/ 216526 w 810083"/>
                <a:gd name="connsiteY1" fmla="*/ 1006519 h 1005575"/>
                <a:gd name="connsiteX2" fmla="*/ 192424 w 810083"/>
                <a:gd name="connsiteY2" fmla="*/ 992326 h 1005575"/>
                <a:gd name="connsiteX3" fmla="*/ 3628 w 810083"/>
                <a:gd name="connsiteY3" fmla="*/ 653295 h 1005575"/>
                <a:gd name="connsiteX4" fmla="*/ 4297 w 810083"/>
                <a:gd name="connsiteY4" fmla="*/ 625311 h 1005575"/>
                <a:gd name="connsiteX5" fmla="*/ 381756 w 810083"/>
                <a:gd name="connsiteY5" fmla="*/ 13262 h 1005575"/>
                <a:gd name="connsiteX6" fmla="*/ 405188 w 810083"/>
                <a:gd name="connsiteY6" fmla="*/ 140 h 1005575"/>
                <a:gd name="connsiteX7" fmla="*/ 428620 w 810083"/>
                <a:gd name="connsiteY7" fmla="*/ 13262 h 1005575"/>
                <a:gd name="connsiteX8" fmla="*/ 806079 w 810083"/>
                <a:gd name="connsiteY8" fmla="*/ 625445 h 1005575"/>
                <a:gd name="connsiteX9" fmla="*/ 806749 w 810083"/>
                <a:gd name="connsiteY9" fmla="*/ 653295 h 1005575"/>
                <a:gd name="connsiteX10" fmla="*/ 617952 w 810083"/>
                <a:gd name="connsiteY10" fmla="*/ 992326 h 1005575"/>
                <a:gd name="connsiteX11" fmla="*/ 593984 w 810083"/>
                <a:gd name="connsiteY11" fmla="*/ 1006519 h 1005575"/>
                <a:gd name="connsiteX12" fmla="*/ 232727 w 810083"/>
                <a:gd name="connsiteY12" fmla="*/ 951353 h 1005575"/>
                <a:gd name="connsiteX13" fmla="*/ 577783 w 810083"/>
                <a:gd name="connsiteY13" fmla="*/ 951353 h 1005575"/>
                <a:gd name="connsiteX14" fmla="*/ 750779 w 810083"/>
                <a:gd name="connsiteY14" fmla="*/ 640709 h 1005575"/>
                <a:gd name="connsiteX15" fmla="*/ 405322 w 810083"/>
                <a:gd name="connsiteY15" fmla="*/ 80345 h 1005575"/>
                <a:gd name="connsiteX16" fmla="*/ 59865 w 810083"/>
                <a:gd name="connsiteY16" fmla="*/ 640709 h 1005575"/>
                <a:gd name="connsiteX17" fmla="*/ 232727 w 810083"/>
                <a:gd name="connsiteY17" fmla="*/ 951353 h 100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10083" h="1005575">
                  <a:moveTo>
                    <a:pt x="593984" y="1006519"/>
                  </a:moveTo>
                  <a:lnTo>
                    <a:pt x="216526" y="1006519"/>
                  </a:lnTo>
                  <a:cubicBezTo>
                    <a:pt x="206483" y="1006519"/>
                    <a:pt x="197244" y="1001029"/>
                    <a:pt x="192424" y="992326"/>
                  </a:cubicBezTo>
                  <a:lnTo>
                    <a:pt x="3628" y="653295"/>
                  </a:lnTo>
                  <a:cubicBezTo>
                    <a:pt x="-1193" y="644592"/>
                    <a:pt x="-1059" y="633880"/>
                    <a:pt x="4297" y="625311"/>
                  </a:cubicBezTo>
                  <a:lnTo>
                    <a:pt x="381756" y="13262"/>
                  </a:lnTo>
                  <a:cubicBezTo>
                    <a:pt x="386710" y="5094"/>
                    <a:pt x="395681" y="140"/>
                    <a:pt x="405188" y="140"/>
                  </a:cubicBezTo>
                  <a:cubicBezTo>
                    <a:pt x="414695" y="140"/>
                    <a:pt x="423666" y="5094"/>
                    <a:pt x="428620" y="13262"/>
                  </a:cubicBezTo>
                  <a:lnTo>
                    <a:pt x="806079" y="625445"/>
                  </a:lnTo>
                  <a:cubicBezTo>
                    <a:pt x="811301" y="634014"/>
                    <a:pt x="811569" y="644592"/>
                    <a:pt x="806749" y="653295"/>
                  </a:cubicBezTo>
                  <a:lnTo>
                    <a:pt x="617952" y="992326"/>
                  </a:lnTo>
                  <a:cubicBezTo>
                    <a:pt x="613266" y="1001163"/>
                    <a:pt x="604027" y="1006519"/>
                    <a:pt x="593984" y="1006519"/>
                  </a:cubicBezTo>
                  <a:close/>
                  <a:moveTo>
                    <a:pt x="232727" y="951353"/>
                  </a:moveTo>
                  <a:lnTo>
                    <a:pt x="577783" y="951353"/>
                  </a:lnTo>
                  <a:lnTo>
                    <a:pt x="750779" y="640709"/>
                  </a:lnTo>
                  <a:lnTo>
                    <a:pt x="405322" y="80345"/>
                  </a:lnTo>
                  <a:lnTo>
                    <a:pt x="59865" y="640709"/>
                  </a:lnTo>
                  <a:lnTo>
                    <a:pt x="232727" y="951353"/>
                  </a:lnTo>
                  <a:close/>
                </a:path>
              </a:pathLst>
            </a:custGeom>
            <a:grpFill/>
            <a:ln w="1330"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8EB5BF76-895F-4180-911F-41D852315D8D}"/>
                </a:ext>
              </a:extLst>
            </p:cNvPr>
            <p:cNvSpPr/>
            <p:nvPr/>
          </p:nvSpPr>
          <p:spPr>
            <a:xfrm>
              <a:off x="2025669" y="2176513"/>
              <a:ext cx="579779" cy="601203"/>
            </a:xfrm>
            <a:custGeom>
              <a:avLst/>
              <a:gdLst>
                <a:gd name="connsiteX0" fmla="*/ 290164 w 579778"/>
                <a:gd name="connsiteY0" fmla="*/ 150374 h 601202"/>
                <a:gd name="connsiteX1" fmla="*/ 215047 w 579778"/>
                <a:gd name="connsiteY1" fmla="*/ 75257 h 601202"/>
                <a:gd name="connsiteX2" fmla="*/ 290164 w 579778"/>
                <a:gd name="connsiteY2" fmla="*/ 140 h 601202"/>
                <a:gd name="connsiteX3" fmla="*/ 365281 w 579778"/>
                <a:gd name="connsiteY3" fmla="*/ 75257 h 601202"/>
                <a:gd name="connsiteX4" fmla="*/ 290164 w 579778"/>
                <a:gd name="connsiteY4" fmla="*/ 150374 h 601202"/>
                <a:gd name="connsiteX5" fmla="*/ 290164 w 579778"/>
                <a:gd name="connsiteY5" fmla="*/ 27857 h 601202"/>
                <a:gd name="connsiteX6" fmla="*/ 242764 w 579778"/>
                <a:gd name="connsiteY6" fmla="*/ 75257 h 601202"/>
                <a:gd name="connsiteX7" fmla="*/ 290164 w 579778"/>
                <a:gd name="connsiteY7" fmla="*/ 122657 h 601202"/>
                <a:gd name="connsiteX8" fmla="*/ 337564 w 579778"/>
                <a:gd name="connsiteY8" fmla="*/ 75257 h 601202"/>
                <a:gd name="connsiteX9" fmla="*/ 290164 w 579778"/>
                <a:gd name="connsiteY9" fmla="*/ 27857 h 601202"/>
                <a:gd name="connsiteX10" fmla="*/ 552738 w 579778"/>
                <a:gd name="connsiteY10" fmla="*/ 601745 h 601202"/>
                <a:gd name="connsiteX11" fmla="*/ 27723 w 579778"/>
                <a:gd name="connsiteY11" fmla="*/ 601745 h 601202"/>
                <a:gd name="connsiteX12" fmla="*/ 140 w 579778"/>
                <a:gd name="connsiteY12" fmla="*/ 574162 h 601202"/>
                <a:gd name="connsiteX13" fmla="*/ 140 w 579778"/>
                <a:gd name="connsiteY13" fmla="*/ 434104 h 601202"/>
                <a:gd name="connsiteX14" fmla="*/ 27723 w 579778"/>
                <a:gd name="connsiteY14" fmla="*/ 406521 h 601202"/>
                <a:gd name="connsiteX15" fmla="*/ 552738 w 579778"/>
                <a:gd name="connsiteY15" fmla="*/ 406521 h 601202"/>
                <a:gd name="connsiteX16" fmla="*/ 580321 w 579778"/>
                <a:gd name="connsiteY16" fmla="*/ 434104 h 601202"/>
                <a:gd name="connsiteX17" fmla="*/ 580321 w 579778"/>
                <a:gd name="connsiteY17" fmla="*/ 574162 h 601202"/>
                <a:gd name="connsiteX18" fmla="*/ 552738 w 579778"/>
                <a:gd name="connsiteY18" fmla="*/ 601745 h 601202"/>
                <a:gd name="connsiteX19" fmla="*/ 55306 w 579778"/>
                <a:gd name="connsiteY19" fmla="*/ 546579 h 601202"/>
                <a:gd name="connsiteX20" fmla="*/ 525155 w 579778"/>
                <a:gd name="connsiteY20" fmla="*/ 546579 h 601202"/>
                <a:gd name="connsiteX21" fmla="*/ 525155 w 579778"/>
                <a:gd name="connsiteY21" fmla="*/ 461821 h 601202"/>
                <a:gd name="connsiteX22" fmla="*/ 55306 w 579778"/>
                <a:gd name="connsiteY22" fmla="*/ 461821 h 601202"/>
                <a:gd name="connsiteX23" fmla="*/ 55306 w 579778"/>
                <a:gd name="connsiteY23" fmla="*/ 546579 h 60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9778" h="601202">
                  <a:moveTo>
                    <a:pt x="290164" y="150374"/>
                  </a:moveTo>
                  <a:cubicBezTo>
                    <a:pt x="248789" y="150374"/>
                    <a:pt x="215047" y="116766"/>
                    <a:pt x="215047" y="75257"/>
                  </a:cubicBezTo>
                  <a:cubicBezTo>
                    <a:pt x="215047" y="33883"/>
                    <a:pt x="248655" y="140"/>
                    <a:pt x="290164" y="140"/>
                  </a:cubicBezTo>
                  <a:cubicBezTo>
                    <a:pt x="331538" y="140"/>
                    <a:pt x="365281" y="33749"/>
                    <a:pt x="365281" y="75257"/>
                  </a:cubicBezTo>
                  <a:cubicBezTo>
                    <a:pt x="365281" y="116766"/>
                    <a:pt x="331538" y="150374"/>
                    <a:pt x="290164" y="150374"/>
                  </a:cubicBezTo>
                  <a:close/>
                  <a:moveTo>
                    <a:pt x="290164" y="27857"/>
                  </a:moveTo>
                  <a:cubicBezTo>
                    <a:pt x="264053" y="27857"/>
                    <a:pt x="242764" y="49147"/>
                    <a:pt x="242764" y="75257"/>
                  </a:cubicBezTo>
                  <a:cubicBezTo>
                    <a:pt x="242764" y="101367"/>
                    <a:pt x="264053" y="122657"/>
                    <a:pt x="290164" y="122657"/>
                  </a:cubicBezTo>
                  <a:cubicBezTo>
                    <a:pt x="316274" y="122657"/>
                    <a:pt x="337564" y="101367"/>
                    <a:pt x="337564" y="75257"/>
                  </a:cubicBezTo>
                  <a:cubicBezTo>
                    <a:pt x="337697" y="49147"/>
                    <a:pt x="316408" y="27857"/>
                    <a:pt x="290164" y="27857"/>
                  </a:cubicBezTo>
                  <a:close/>
                  <a:moveTo>
                    <a:pt x="552738" y="601745"/>
                  </a:moveTo>
                  <a:lnTo>
                    <a:pt x="27723" y="601745"/>
                  </a:lnTo>
                  <a:cubicBezTo>
                    <a:pt x="12459" y="601745"/>
                    <a:pt x="140" y="589426"/>
                    <a:pt x="140" y="574162"/>
                  </a:cubicBezTo>
                  <a:lnTo>
                    <a:pt x="140" y="434104"/>
                  </a:lnTo>
                  <a:cubicBezTo>
                    <a:pt x="140" y="418840"/>
                    <a:pt x="12459" y="406521"/>
                    <a:pt x="27723" y="406521"/>
                  </a:cubicBezTo>
                  <a:lnTo>
                    <a:pt x="552738" y="406521"/>
                  </a:lnTo>
                  <a:cubicBezTo>
                    <a:pt x="568002" y="406521"/>
                    <a:pt x="580321" y="418840"/>
                    <a:pt x="580321" y="434104"/>
                  </a:cubicBezTo>
                  <a:lnTo>
                    <a:pt x="580321" y="574162"/>
                  </a:lnTo>
                  <a:cubicBezTo>
                    <a:pt x="580321" y="589426"/>
                    <a:pt x="568002" y="601745"/>
                    <a:pt x="552738" y="601745"/>
                  </a:cubicBezTo>
                  <a:close/>
                  <a:moveTo>
                    <a:pt x="55306" y="546579"/>
                  </a:moveTo>
                  <a:lnTo>
                    <a:pt x="525155" y="546579"/>
                  </a:lnTo>
                  <a:lnTo>
                    <a:pt x="525155" y="461821"/>
                  </a:lnTo>
                  <a:lnTo>
                    <a:pt x="55306" y="461821"/>
                  </a:lnTo>
                  <a:lnTo>
                    <a:pt x="55306" y="546579"/>
                  </a:lnTo>
                  <a:close/>
                </a:path>
              </a:pathLst>
            </a:custGeom>
            <a:grpFill/>
            <a:ln w="1330" cap="flat">
              <a:noFill/>
              <a:prstDash val="solid"/>
              <a:miter/>
            </a:ln>
          </p:spPr>
          <p:txBody>
            <a:bodyPr rtlCol="0" anchor="ctr"/>
            <a:lstStyle/>
            <a:p>
              <a:endParaRPr lang="zh-CN" altLang="en-US"/>
            </a:p>
          </p:txBody>
        </p:sp>
      </p:grpSp>
      <p:grpSp>
        <p:nvGrpSpPr>
          <p:cNvPr id="83" name="图形 73">
            <a:extLst>
              <a:ext uri="{FF2B5EF4-FFF2-40B4-BE49-F238E27FC236}">
                <a16:creationId xmlns="" xmlns:a16="http://schemas.microsoft.com/office/drawing/2014/main" id="{5FF4C21C-96BD-4B6C-B2C9-BCB84D81AD66}"/>
              </a:ext>
            </a:extLst>
          </p:cNvPr>
          <p:cNvGrpSpPr/>
          <p:nvPr/>
        </p:nvGrpSpPr>
        <p:grpSpPr>
          <a:xfrm>
            <a:off x="8391355" y="2912197"/>
            <a:ext cx="335926" cy="335926"/>
            <a:chOff x="6843258" y="-2309196"/>
            <a:chExt cx="1905000" cy="1905000"/>
          </a:xfrm>
          <a:gradFill>
            <a:gsLst>
              <a:gs pos="0">
                <a:srgbClr val="B1E2E9"/>
              </a:gs>
              <a:gs pos="90000">
                <a:schemeClr val="accent1">
                  <a:lumMod val="30000"/>
                  <a:lumOff val="70000"/>
                  <a:alpha val="0"/>
                </a:schemeClr>
              </a:gs>
            </a:gsLst>
            <a:lin ang="5400000" scaled="0"/>
          </a:gradFill>
        </p:grpSpPr>
        <p:sp>
          <p:nvSpPr>
            <p:cNvPr id="84" name="任意多边形: 形状 83">
              <a:extLst>
                <a:ext uri="{FF2B5EF4-FFF2-40B4-BE49-F238E27FC236}">
                  <a16:creationId xmlns="" xmlns:a16="http://schemas.microsoft.com/office/drawing/2014/main" id="{CEE38F70-FBF4-4F29-AB0B-B38729B379B9}"/>
                </a:ext>
              </a:extLst>
            </p:cNvPr>
            <p:cNvSpPr/>
            <p:nvPr/>
          </p:nvSpPr>
          <p:spPr>
            <a:xfrm>
              <a:off x="6964448" y="-2188006"/>
              <a:ext cx="1661294" cy="1661294"/>
            </a:xfrm>
            <a:custGeom>
              <a:avLst/>
              <a:gdLst>
                <a:gd name="connsiteX0" fmla="*/ 1418941 w 1661293"/>
                <a:gd name="connsiteY0" fmla="*/ 243679 h 1661293"/>
                <a:gd name="connsiteX1" fmla="*/ 831310 w 1661293"/>
                <a:gd name="connsiteY1" fmla="*/ 273 h 1661293"/>
                <a:gd name="connsiteX2" fmla="*/ 243679 w 1661293"/>
                <a:gd name="connsiteY2" fmla="*/ 243677 h 1661293"/>
                <a:gd name="connsiteX3" fmla="*/ 273 w 1661293"/>
                <a:gd name="connsiteY3" fmla="*/ 831310 h 1661293"/>
                <a:gd name="connsiteX4" fmla="*/ 243677 w 1661293"/>
                <a:gd name="connsiteY4" fmla="*/ 1418941 h 1661293"/>
                <a:gd name="connsiteX5" fmla="*/ 831308 w 1661293"/>
                <a:gd name="connsiteY5" fmla="*/ 1662346 h 1661293"/>
                <a:gd name="connsiteX6" fmla="*/ 1418939 w 1661293"/>
                <a:gd name="connsiteY6" fmla="*/ 1418941 h 1661293"/>
                <a:gd name="connsiteX7" fmla="*/ 1662346 w 1661293"/>
                <a:gd name="connsiteY7" fmla="*/ 831310 h 1661293"/>
                <a:gd name="connsiteX8" fmla="*/ 1418941 w 1661293"/>
                <a:gd name="connsiteY8" fmla="*/ 243679 h 1661293"/>
                <a:gd name="connsiteX9" fmla="*/ 867691 w 1661293"/>
                <a:gd name="connsiteY9" fmla="*/ 1585212 h 1661293"/>
                <a:gd name="connsiteX10" fmla="*/ 867691 w 1661293"/>
                <a:gd name="connsiteY10" fmla="*/ 1447275 h 1661293"/>
                <a:gd name="connsiteX11" fmla="*/ 829571 w 1661293"/>
                <a:gd name="connsiteY11" fmla="*/ 1409152 h 1661293"/>
                <a:gd name="connsiteX12" fmla="*/ 791448 w 1661293"/>
                <a:gd name="connsiteY12" fmla="*/ 1447275 h 1661293"/>
                <a:gd name="connsiteX13" fmla="*/ 791448 w 1661293"/>
                <a:gd name="connsiteY13" fmla="*/ 1585052 h 1661293"/>
                <a:gd name="connsiteX14" fmla="*/ 77412 w 1661293"/>
                <a:gd name="connsiteY14" fmla="*/ 867836 h 1661293"/>
                <a:gd name="connsiteX15" fmla="*/ 212012 w 1661293"/>
                <a:gd name="connsiteY15" fmla="*/ 867836 h 1661293"/>
                <a:gd name="connsiteX16" fmla="*/ 250134 w 1661293"/>
                <a:gd name="connsiteY16" fmla="*/ 829714 h 1661293"/>
                <a:gd name="connsiteX17" fmla="*/ 212012 w 1661293"/>
                <a:gd name="connsiteY17" fmla="*/ 791594 h 1661293"/>
                <a:gd name="connsiteX18" fmla="*/ 77559 w 1661293"/>
                <a:gd name="connsiteY18" fmla="*/ 791594 h 1661293"/>
                <a:gd name="connsiteX19" fmla="*/ 791452 w 1661293"/>
                <a:gd name="connsiteY19" fmla="*/ 77565 h 1661293"/>
                <a:gd name="connsiteX20" fmla="*/ 791452 w 1661293"/>
                <a:gd name="connsiteY20" fmla="*/ 212155 h 1661293"/>
                <a:gd name="connsiteX21" fmla="*/ 829574 w 1661293"/>
                <a:gd name="connsiteY21" fmla="*/ 250278 h 1661293"/>
                <a:gd name="connsiteX22" fmla="*/ 867695 w 1661293"/>
                <a:gd name="connsiteY22" fmla="*/ 212155 h 1661293"/>
                <a:gd name="connsiteX23" fmla="*/ 867695 w 1661293"/>
                <a:gd name="connsiteY23" fmla="*/ 77406 h 1661293"/>
                <a:gd name="connsiteX24" fmla="*/ 1585065 w 1661293"/>
                <a:gd name="connsiteY24" fmla="*/ 791595 h 1661293"/>
                <a:gd name="connsiteX25" fmla="*/ 1447133 w 1661293"/>
                <a:gd name="connsiteY25" fmla="*/ 791595 h 1661293"/>
                <a:gd name="connsiteX26" fmla="*/ 1409013 w 1661293"/>
                <a:gd name="connsiteY26" fmla="*/ 829716 h 1661293"/>
                <a:gd name="connsiteX27" fmla="*/ 1447133 w 1661293"/>
                <a:gd name="connsiteY27" fmla="*/ 867838 h 1661293"/>
                <a:gd name="connsiteX28" fmla="*/ 1585210 w 1661293"/>
                <a:gd name="connsiteY28" fmla="*/ 867838 h 1661293"/>
                <a:gd name="connsiteX29" fmla="*/ 867691 w 1661293"/>
                <a:gd name="connsiteY29" fmla="*/ 1585212 h 166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1293" h="1661293">
                  <a:moveTo>
                    <a:pt x="1418941" y="243679"/>
                  </a:moveTo>
                  <a:cubicBezTo>
                    <a:pt x="1261978" y="86716"/>
                    <a:pt x="1053291" y="273"/>
                    <a:pt x="831310" y="273"/>
                  </a:cubicBezTo>
                  <a:cubicBezTo>
                    <a:pt x="609333" y="273"/>
                    <a:pt x="400641" y="86714"/>
                    <a:pt x="243679" y="243677"/>
                  </a:cubicBezTo>
                  <a:cubicBezTo>
                    <a:pt x="86717" y="400641"/>
                    <a:pt x="273" y="609333"/>
                    <a:pt x="273" y="831310"/>
                  </a:cubicBezTo>
                  <a:cubicBezTo>
                    <a:pt x="273" y="1053287"/>
                    <a:pt x="86714" y="1261982"/>
                    <a:pt x="243677" y="1418941"/>
                  </a:cubicBezTo>
                  <a:cubicBezTo>
                    <a:pt x="400641" y="1575903"/>
                    <a:pt x="609331" y="1662346"/>
                    <a:pt x="831308" y="1662346"/>
                  </a:cubicBezTo>
                  <a:cubicBezTo>
                    <a:pt x="1053289" y="1662346"/>
                    <a:pt x="1261978" y="1575905"/>
                    <a:pt x="1418939" y="1418941"/>
                  </a:cubicBezTo>
                  <a:cubicBezTo>
                    <a:pt x="1575901" y="1261978"/>
                    <a:pt x="1662346" y="1053287"/>
                    <a:pt x="1662346" y="831310"/>
                  </a:cubicBezTo>
                  <a:cubicBezTo>
                    <a:pt x="1662346" y="609333"/>
                    <a:pt x="1575905" y="400641"/>
                    <a:pt x="1418941" y="243679"/>
                  </a:cubicBezTo>
                  <a:close/>
                  <a:moveTo>
                    <a:pt x="867691" y="1585212"/>
                  </a:moveTo>
                  <a:lnTo>
                    <a:pt x="867691" y="1447275"/>
                  </a:lnTo>
                  <a:cubicBezTo>
                    <a:pt x="867691" y="1426223"/>
                    <a:pt x="850622" y="1409152"/>
                    <a:pt x="829571" y="1409152"/>
                  </a:cubicBezTo>
                  <a:cubicBezTo>
                    <a:pt x="808517" y="1409152"/>
                    <a:pt x="791448" y="1426221"/>
                    <a:pt x="791448" y="1447275"/>
                  </a:cubicBezTo>
                  <a:lnTo>
                    <a:pt x="791448" y="1585052"/>
                  </a:lnTo>
                  <a:cubicBezTo>
                    <a:pt x="405805" y="1564890"/>
                    <a:pt x="95902" y="1253917"/>
                    <a:pt x="77412" y="867836"/>
                  </a:cubicBezTo>
                  <a:lnTo>
                    <a:pt x="212012" y="867836"/>
                  </a:lnTo>
                  <a:cubicBezTo>
                    <a:pt x="233064" y="867836"/>
                    <a:pt x="250134" y="850768"/>
                    <a:pt x="250134" y="829714"/>
                  </a:cubicBezTo>
                  <a:cubicBezTo>
                    <a:pt x="250134" y="808664"/>
                    <a:pt x="233066" y="791594"/>
                    <a:pt x="212012" y="791594"/>
                  </a:cubicBezTo>
                  <a:lnTo>
                    <a:pt x="77559" y="791594"/>
                  </a:lnTo>
                  <a:cubicBezTo>
                    <a:pt x="97593" y="406988"/>
                    <a:pt x="406865" y="97671"/>
                    <a:pt x="791452" y="77565"/>
                  </a:cubicBezTo>
                  <a:lnTo>
                    <a:pt x="791452" y="212155"/>
                  </a:lnTo>
                  <a:cubicBezTo>
                    <a:pt x="791452" y="233209"/>
                    <a:pt x="808521" y="250278"/>
                    <a:pt x="829574" y="250278"/>
                  </a:cubicBezTo>
                  <a:cubicBezTo>
                    <a:pt x="850624" y="250278"/>
                    <a:pt x="867695" y="233211"/>
                    <a:pt x="867695" y="212155"/>
                  </a:cubicBezTo>
                  <a:lnTo>
                    <a:pt x="867695" y="77406"/>
                  </a:lnTo>
                  <a:cubicBezTo>
                    <a:pt x="1253891" y="95828"/>
                    <a:pt x="1564970" y="405833"/>
                    <a:pt x="1585065" y="791595"/>
                  </a:cubicBezTo>
                  <a:lnTo>
                    <a:pt x="1447133" y="791595"/>
                  </a:lnTo>
                  <a:cubicBezTo>
                    <a:pt x="1426080" y="791595"/>
                    <a:pt x="1409013" y="808664"/>
                    <a:pt x="1409013" y="829716"/>
                  </a:cubicBezTo>
                  <a:cubicBezTo>
                    <a:pt x="1409013" y="850770"/>
                    <a:pt x="1426080" y="867838"/>
                    <a:pt x="1447133" y="867838"/>
                  </a:cubicBezTo>
                  <a:lnTo>
                    <a:pt x="1585210" y="867838"/>
                  </a:lnTo>
                  <a:cubicBezTo>
                    <a:pt x="1566663" y="1255076"/>
                    <a:pt x="1254949" y="1566741"/>
                    <a:pt x="867691" y="1585212"/>
                  </a:cubicBezTo>
                  <a:close/>
                </a:path>
              </a:pathLst>
            </a:custGeom>
            <a:grpFill/>
            <a:ln w="1860"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6DFEDA49-3685-4879-8F5C-91D58A5A9595}"/>
                </a:ext>
              </a:extLst>
            </p:cNvPr>
            <p:cNvSpPr/>
            <p:nvPr/>
          </p:nvSpPr>
          <p:spPr>
            <a:xfrm>
              <a:off x="7756632" y="-1867172"/>
              <a:ext cx="440903" cy="911572"/>
            </a:xfrm>
            <a:custGeom>
              <a:avLst/>
              <a:gdLst>
                <a:gd name="connsiteX0" fmla="*/ 76517 w 440903"/>
                <a:gd name="connsiteY0" fmla="*/ 493954 h 911572"/>
                <a:gd name="connsiteX1" fmla="*/ 76517 w 440903"/>
                <a:gd name="connsiteY1" fmla="*/ 38395 h 911572"/>
                <a:gd name="connsiteX2" fmla="*/ 38395 w 440903"/>
                <a:gd name="connsiteY2" fmla="*/ 273 h 911572"/>
                <a:gd name="connsiteX3" fmla="*/ 273 w 440903"/>
                <a:gd name="connsiteY3" fmla="*/ 38395 h 911572"/>
                <a:gd name="connsiteX4" fmla="*/ 273 w 440903"/>
                <a:gd name="connsiteY4" fmla="*/ 512163 h 911572"/>
                <a:gd name="connsiteX5" fmla="*/ 20597 w 440903"/>
                <a:gd name="connsiteY5" fmla="*/ 545862 h 911572"/>
                <a:gd name="connsiteX6" fmla="*/ 376683 w 440903"/>
                <a:gd name="connsiteY6" fmla="*/ 901946 h 911572"/>
                <a:gd name="connsiteX7" fmla="*/ 403640 w 440903"/>
                <a:gd name="connsiteY7" fmla="*/ 913110 h 911572"/>
                <a:gd name="connsiteX8" fmla="*/ 430596 w 440903"/>
                <a:gd name="connsiteY8" fmla="*/ 901946 h 911572"/>
                <a:gd name="connsiteX9" fmla="*/ 430596 w 440903"/>
                <a:gd name="connsiteY9" fmla="*/ 848033 h 911572"/>
                <a:gd name="connsiteX10" fmla="*/ 76517 w 440903"/>
                <a:gd name="connsiteY10" fmla="*/ 493954 h 9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0903" h="911572">
                  <a:moveTo>
                    <a:pt x="76517" y="493954"/>
                  </a:moveTo>
                  <a:lnTo>
                    <a:pt x="76517" y="38395"/>
                  </a:lnTo>
                  <a:cubicBezTo>
                    <a:pt x="76517" y="17341"/>
                    <a:pt x="59448" y="273"/>
                    <a:pt x="38395" y="273"/>
                  </a:cubicBezTo>
                  <a:cubicBezTo>
                    <a:pt x="17343" y="273"/>
                    <a:pt x="273" y="17339"/>
                    <a:pt x="273" y="38395"/>
                  </a:cubicBezTo>
                  <a:lnTo>
                    <a:pt x="273" y="512163"/>
                  </a:lnTo>
                  <a:cubicBezTo>
                    <a:pt x="273" y="526784"/>
                    <a:pt x="8514" y="539468"/>
                    <a:pt x="20597" y="545862"/>
                  </a:cubicBezTo>
                  <a:lnTo>
                    <a:pt x="376683" y="901946"/>
                  </a:lnTo>
                  <a:cubicBezTo>
                    <a:pt x="384128" y="909387"/>
                    <a:pt x="393882" y="913110"/>
                    <a:pt x="403640" y="913110"/>
                  </a:cubicBezTo>
                  <a:cubicBezTo>
                    <a:pt x="413395" y="913110"/>
                    <a:pt x="423149" y="909387"/>
                    <a:pt x="430596" y="901946"/>
                  </a:cubicBezTo>
                  <a:cubicBezTo>
                    <a:pt x="445483" y="887057"/>
                    <a:pt x="445483" y="862919"/>
                    <a:pt x="430596" y="848033"/>
                  </a:cubicBezTo>
                  <a:lnTo>
                    <a:pt x="76517" y="493954"/>
                  </a:lnTo>
                  <a:close/>
                </a:path>
              </a:pathLst>
            </a:custGeom>
            <a:grpFill/>
            <a:ln w="1860" cap="flat">
              <a:noFill/>
              <a:prstDash val="solid"/>
              <a:miter/>
            </a:ln>
          </p:spPr>
          <p:txBody>
            <a:bodyPr rtlCol="0" anchor="ctr"/>
            <a:lstStyle/>
            <a:p>
              <a:endParaRPr lang="zh-CN" altLang="en-US"/>
            </a:p>
          </p:txBody>
        </p:sp>
      </p:grpSp>
      <p:sp>
        <p:nvSpPr>
          <p:cNvPr id="88" name="图形 86">
            <a:extLst>
              <a:ext uri="{FF2B5EF4-FFF2-40B4-BE49-F238E27FC236}">
                <a16:creationId xmlns="" xmlns:a16="http://schemas.microsoft.com/office/drawing/2014/main" id="{81DF670A-AD76-4AF8-A11A-0F90172C2697}"/>
              </a:ext>
            </a:extLst>
          </p:cNvPr>
          <p:cNvSpPr/>
          <p:nvPr/>
        </p:nvSpPr>
        <p:spPr>
          <a:xfrm>
            <a:off x="4301645" y="2937830"/>
            <a:ext cx="325120" cy="284258"/>
          </a:xfrm>
          <a:custGeom>
            <a:avLst/>
            <a:gdLst>
              <a:gd name="connsiteX0" fmla="*/ 1030735 w 1717104"/>
              <a:gd name="connsiteY0" fmla="*/ 273 h 1501303"/>
              <a:gd name="connsiteX1" fmla="*/ 602633 w 1717104"/>
              <a:gd name="connsiteY1" fmla="*/ 428421 h 1501303"/>
              <a:gd name="connsiteX2" fmla="*/ 828995 w 1717104"/>
              <a:gd name="connsiteY2" fmla="*/ 805849 h 1501303"/>
              <a:gd name="connsiteX3" fmla="*/ 344505 w 1717104"/>
              <a:gd name="connsiteY3" fmla="*/ 1461787 h 1501303"/>
              <a:gd name="connsiteX4" fmla="*/ 385368 w 1717104"/>
              <a:gd name="connsiteY4" fmla="*/ 1502650 h 1501303"/>
              <a:gd name="connsiteX5" fmla="*/ 426231 w 1717104"/>
              <a:gd name="connsiteY5" fmla="*/ 1461787 h 1501303"/>
              <a:gd name="connsiteX6" fmla="*/ 1027734 w 1717104"/>
              <a:gd name="connsiteY6" fmla="*/ 857141 h 1501303"/>
              <a:gd name="connsiteX7" fmla="*/ 1040880 w 1717104"/>
              <a:gd name="connsiteY7" fmla="*/ 856235 h 1501303"/>
              <a:gd name="connsiteX8" fmla="*/ 1458835 w 1717104"/>
              <a:gd name="connsiteY8" fmla="*/ 428421 h 1501303"/>
              <a:gd name="connsiteX9" fmla="*/ 1030735 w 1717104"/>
              <a:gd name="connsiteY9" fmla="*/ 273 h 1501303"/>
              <a:gd name="connsiteX10" fmla="*/ 1030735 w 1717104"/>
              <a:gd name="connsiteY10" fmla="*/ 273 h 1501303"/>
              <a:gd name="connsiteX11" fmla="*/ 1030735 w 1717104"/>
              <a:gd name="connsiteY11" fmla="*/ 774702 h 1501303"/>
              <a:gd name="connsiteX12" fmla="*/ 684358 w 1717104"/>
              <a:gd name="connsiteY12" fmla="*/ 428421 h 1501303"/>
              <a:gd name="connsiteX13" fmla="*/ 1030735 w 1717104"/>
              <a:gd name="connsiteY13" fmla="*/ 82044 h 1501303"/>
              <a:gd name="connsiteX14" fmla="*/ 1377064 w 1717104"/>
              <a:gd name="connsiteY14" fmla="*/ 428421 h 1501303"/>
              <a:gd name="connsiteX15" fmla="*/ 1030735 w 1717104"/>
              <a:gd name="connsiteY15" fmla="*/ 774702 h 1501303"/>
              <a:gd name="connsiteX16" fmla="*/ 1030735 w 1717104"/>
              <a:gd name="connsiteY16" fmla="*/ 774702 h 1501303"/>
              <a:gd name="connsiteX17" fmla="*/ 1516653 w 1717104"/>
              <a:gd name="connsiteY17" fmla="*/ 977299 h 1501303"/>
              <a:gd name="connsiteX18" fmla="*/ 1458835 w 1717104"/>
              <a:gd name="connsiteY18" fmla="*/ 977203 h 1501303"/>
              <a:gd name="connsiteX19" fmla="*/ 1458741 w 1717104"/>
              <a:gd name="connsiteY19" fmla="*/ 1035021 h 1501303"/>
              <a:gd name="connsiteX20" fmla="*/ 1635191 w 1717104"/>
              <a:gd name="connsiteY20" fmla="*/ 1461787 h 1501303"/>
              <a:gd name="connsiteX21" fmla="*/ 1676054 w 1717104"/>
              <a:gd name="connsiteY21" fmla="*/ 1502650 h 1501303"/>
              <a:gd name="connsiteX22" fmla="*/ 1716916 w 1717104"/>
              <a:gd name="connsiteY22" fmla="*/ 1461787 h 1501303"/>
              <a:gd name="connsiteX23" fmla="*/ 1516653 w 1717104"/>
              <a:gd name="connsiteY23" fmla="*/ 977299 h 1501303"/>
              <a:gd name="connsiteX24" fmla="*/ 1516653 w 1717104"/>
              <a:gd name="connsiteY24" fmla="*/ 977299 h 1501303"/>
              <a:gd name="connsiteX25" fmla="*/ 598300 w 1717104"/>
              <a:gd name="connsiteY25" fmla="*/ 785179 h 1501303"/>
              <a:gd name="connsiteX26" fmla="*/ 598300 w 1717104"/>
              <a:gd name="connsiteY26" fmla="*/ 785036 h 1501303"/>
              <a:gd name="connsiteX27" fmla="*/ 598300 w 1717104"/>
              <a:gd name="connsiteY27" fmla="*/ 784941 h 1501303"/>
              <a:gd name="connsiteX28" fmla="*/ 557437 w 1717104"/>
              <a:gd name="connsiteY28" fmla="*/ 744032 h 1501303"/>
              <a:gd name="connsiteX29" fmla="*/ 288499 w 1717104"/>
              <a:gd name="connsiteY29" fmla="*/ 456710 h 1501303"/>
              <a:gd name="connsiteX30" fmla="*/ 557437 w 1717104"/>
              <a:gd name="connsiteY30" fmla="*/ 169388 h 1501303"/>
              <a:gd name="connsiteX31" fmla="*/ 598300 w 1717104"/>
              <a:gd name="connsiteY31" fmla="*/ 128525 h 1501303"/>
              <a:gd name="connsiteX32" fmla="*/ 557437 w 1717104"/>
              <a:gd name="connsiteY32" fmla="*/ 87664 h 1501303"/>
              <a:gd name="connsiteX33" fmla="*/ 206774 w 1717104"/>
              <a:gd name="connsiteY33" fmla="*/ 456758 h 1501303"/>
              <a:gd name="connsiteX34" fmla="*/ 380272 w 1717104"/>
              <a:gd name="connsiteY34" fmla="*/ 775035 h 1501303"/>
              <a:gd name="connsiteX35" fmla="*/ 273 w 1717104"/>
              <a:gd name="connsiteY35" fmla="*/ 1332247 h 1501303"/>
              <a:gd name="connsiteX36" fmla="*/ 41135 w 1717104"/>
              <a:gd name="connsiteY36" fmla="*/ 1373110 h 1501303"/>
              <a:gd name="connsiteX37" fmla="*/ 81997 w 1717104"/>
              <a:gd name="connsiteY37" fmla="*/ 1332247 h 1501303"/>
              <a:gd name="connsiteX38" fmla="*/ 557486 w 1717104"/>
              <a:gd name="connsiteY38" fmla="*/ 826185 h 1501303"/>
              <a:gd name="connsiteX39" fmla="*/ 598300 w 1717104"/>
              <a:gd name="connsiteY39" fmla="*/ 785179 h 1501303"/>
              <a:gd name="connsiteX40" fmla="*/ 598300 w 1717104"/>
              <a:gd name="connsiteY40" fmla="*/ 785179 h 150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717104" h="1501303">
                <a:moveTo>
                  <a:pt x="1030735" y="273"/>
                </a:moveTo>
                <a:cubicBezTo>
                  <a:pt x="794658" y="273"/>
                  <a:pt x="602633" y="192343"/>
                  <a:pt x="602633" y="428421"/>
                </a:cubicBezTo>
                <a:cubicBezTo>
                  <a:pt x="602633" y="591583"/>
                  <a:pt x="694408" y="733601"/>
                  <a:pt x="828995" y="805849"/>
                </a:cubicBezTo>
                <a:cubicBezTo>
                  <a:pt x="548770" y="892192"/>
                  <a:pt x="344505" y="1153558"/>
                  <a:pt x="344505" y="1461787"/>
                </a:cubicBezTo>
                <a:cubicBezTo>
                  <a:pt x="344505" y="1484409"/>
                  <a:pt x="362794" y="1502650"/>
                  <a:pt x="385368" y="1502650"/>
                </a:cubicBezTo>
                <a:cubicBezTo>
                  <a:pt x="407943" y="1502650"/>
                  <a:pt x="426231" y="1484409"/>
                  <a:pt x="426231" y="1461787"/>
                </a:cubicBezTo>
                <a:cubicBezTo>
                  <a:pt x="426231" y="1128460"/>
                  <a:pt x="697455" y="857331"/>
                  <a:pt x="1027734" y="857141"/>
                </a:cubicBezTo>
                <a:cubicBezTo>
                  <a:pt x="1032259" y="857569"/>
                  <a:pt x="1036688" y="857236"/>
                  <a:pt x="1040880" y="856235"/>
                </a:cubicBezTo>
                <a:cubicBezTo>
                  <a:pt x="1272240" y="850807"/>
                  <a:pt x="1458835" y="661069"/>
                  <a:pt x="1458835" y="428421"/>
                </a:cubicBezTo>
                <a:cubicBezTo>
                  <a:pt x="1458835" y="192296"/>
                  <a:pt x="1266763" y="273"/>
                  <a:pt x="1030735" y="273"/>
                </a:cubicBezTo>
                <a:lnTo>
                  <a:pt x="1030735" y="273"/>
                </a:lnTo>
                <a:close/>
                <a:moveTo>
                  <a:pt x="1030735" y="774702"/>
                </a:moveTo>
                <a:cubicBezTo>
                  <a:pt x="839759" y="774702"/>
                  <a:pt x="684358" y="619349"/>
                  <a:pt x="684358" y="428421"/>
                </a:cubicBezTo>
                <a:cubicBezTo>
                  <a:pt x="684358" y="237348"/>
                  <a:pt x="839710" y="82044"/>
                  <a:pt x="1030735" y="82044"/>
                </a:cubicBezTo>
                <a:cubicBezTo>
                  <a:pt x="1221711" y="82044"/>
                  <a:pt x="1377064" y="237397"/>
                  <a:pt x="1377064" y="428421"/>
                </a:cubicBezTo>
                <a:cubicBezTo>
                  <a:pt x="1377064" y="619398"/>
                  <a:pt x="1221711" y="774702"/>
                  <a:pt x="1030735" y="774702"/>
                </a:cubicBezTo>
                <a:lnTo>
                  <a:pt x="1030735" y="774702"/>
                </a:lnTo>
                <a:close/>
                <a:moveTo>
                  <a:pt x="1516653" y="977299"/>
                </a:moveTo>
                <a:cubicBezTo>
                  <a:pt x="1500699" y="961297"/>
                  <a:pt x="1474838" y="961297"/>
                  <a:pt x="1458835" y="977203"/>
                </a:cubicBezTo>
                <a:cubicBezTo>
                  <a:pt x="1442881" y="993157"/>
                  <a:pt x="1442835" y="1019018"/>
                  <a:pt x="1458741" y="1035021"/>
                </a:cubicBezTo>
                <a:cubicBezTo>
                  <a:pt x="1572564" y="1149129"/>
                  <a:pt x="1635191" y="1300768"/>
                  <a:pt x="1635191" y="1461787"/>
                </a:cubicBezTo>
                <a:cubicBezTo>
                  <a:pt x="1635191" y="1484409"/>
                  <a:pt x="1653478" y="1502650"/>
                  <a:pt x="1676054" y="1502650"/>
                </a:cubicBezTo>
                <a:cubicBezTo>
                  <a:pt x="1698627" y="1502650"/>
                  <a:pt x="1716916" y="1484409"/>
                  <a:pt x="1716916" y="1461787"/>
                </a:cubicBezTo>
                <a:cubicBezTo>
                  <a:pt x="1716963" y="1278955"/>
                  <a:pt x="1645858" y="1106791"/>
                  <a:pt x="1516653" y="977299"/>
                </a:cubicBezTo>
                <a:lnTo>
                  <a:pt x="1516653" y="977299"/>
                </a:lnTo>
                <a:close/>
                <a:moveTo>
                  <a:pt x="598300" y="785179"/>
                </a:moveTo>
                <a:cubicBezTo>
                  <a:pt x="598300" y="785179"/>
                  <a:pt x="598300" y="785084"/>
                  <a:pt x="598300" y="785036"/>
                </a:cubicBezTo>
                <a:cubicBezTo>
                  <a:pt x="598300" y="784989"/>
                  <a:pt x="598300" y="784941"/>
                  <a:pt x="598300" y="784941"/>
                </a:cubicBezTo>
                <a:cubicBezTo>
                  <a:pt x="598300" y="762319"/>
                  <a:pt x="580011" y="744032"/>
                  <a:pt x="557437" y="744032"/>
                </a:cubicBezTo>
                <a:cubicBezTo>
                  <a:pt x="409134" y="744032"/>
                  <a:pt x="288499" y="615111"/>
                  <a:pt x="288499" y="456710"/>
                </a:cubicBezTo>
                <a:cubicBezTo>
                  <a:pt x="288499" y="298308"/>
                  <a:pt x="409134" y="169388"/>
                  <a:pt x="557437" y="169388"/>
                </a:cubicBezTo>
                <a:cubicBezTo>
                  <a:pt x="580011" y="169388"/>
                  <a:pt x="598300" y="151052"/>
                  <a:pt x="598300" y="128525"/>
                </a:cubicBezTo>
                <a:cubicBezTo>
                  <a:pt x="598300" y="105952"/>
                  <a:pt x="580011" y="87664"/>
                  <a:pt x="557437" y="87664"/>
                </a:cubicBezTo>
                <a:cubicBezTo>
                  <a:pt x="364080" y="87664"/>
                  <a:pt x="206774" y="253256"/>
                  <a:pt x="206774" y="456758"/>
                </a:cubicBezTo>
                <a:cubicBezTo>
                  <a:pt x="206774" y="592251"/>
                  <a:pt x="276545" y="710884"/>
                  <a:pt x="380272" y="775035"/>
                </a:cubicBezTo>
                <a:cubicBezTo>
                  <a:pt x="159674" y="853331"/>
                  <a:pt x="273" y="1073454"/>
                  <a:pt x="273" y="1332247"/>
                </a:cubicBezTo>
                <a:cubicBezTo>
                  <a:pt x="273" y="1354822"/>
                  <a:pt x="18561" y="1373110"/>
                  <a:pt x="41135" y="1373110"/>
                </a:cubicBezTo>
                <a:cubicBezTo>
                  <a:pt x="63709" y="1373110"/>
                  <a:pt x="81997" y="1354822"/>
                  <a:pt x="81997" y="1332247"/>
                </a:cubicBezTo>
                <a:cubicBezTo>
                  <a:pt x="81997" y="1053165"/>
                  <a:pt x="295262" y="826185"/>
                  <a:pt x="557486" y="826185"/>
                </a:cubicBezTo>
                <a:cubicBezTo>
                  <a:pt x="580011" y="826090"/>
                  <a:pt x="598252" y="807801"/>
                  <a:pt x="598300" y="785179"/>
                </a:cubicBezTo>
                <a:lnTo>
                  <a:pt x="598300" y="785179"/>
                </a:lnTo>
                <a:close/>
              </a:path>
            </a:pathLst>
          </a:custGeom>
          <a:gradFill>
            <a:gsLst>
              <a:gs pos="0">
                <a:srgbClr val="B1E2E9"/>
              </a:gs>
              <a:gs pos="90000">
                <a:schemeClr val="accent1">
                  <a:lumMod val="30000"/>
                  <a:lumOff val="70000"/>
                  <a:alpha val="0"/>
                </a:schemeClr>
              </a:gs>
            </a:gsLst>
            <a:lin ang="5400000" scaled="0"/>
          </a:gradFill>
          <a:ln w="1860" cap="flat">
            <a:noFill/>
            <a:prstDash val="solid"/>
            <a:miter/>
          </a:ln>
        </p:spPr>
        <p:txBody>
          <a:bodyPr rtlCol="0" anchor="ctr"/>
          <a:lstStyle/>
          <a:p>
            <a:endParaRPr lang="zh-CN" altLang="en-US"/>
          </a:p>
        </p:txBody>
      </p:sp>
      <p:pic>
        <p:nvPicPr>
          <p:cNvPr id="89" name="图片 88">
            <a:extLst>
              <a:ext uri="{FF2B5EF4-FFF2-40B4-BE49-F238E27FC236}">
                <a16:creationId xmlns="" xmlns:a16="http://schemas.microsoft.com/office/drawing/2014/main" id="{6DD473F6-DFEA-4E19-98CE-627EA00E2F2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400000">
            <a:off x="378295" y="3005545"/>
            <a:ext cx="2000538" cy="387908"/>
          </a:xfrm>
          <a:prstGeom prst="rect">
            <a:avLst/>
          </a:prstGeom>
        </p:spPr>
      </p:pic>
      <p:pic>
        <p:nvPicPr>
          <p:cNvPr id="90" name="图片 89">
            <a:extLst>
              <a:ext uri="{FF2B5EF4-FFF2-40B4-BE49-F238E27FC236}">
                <a16:creationId xmlns="" xmlns:a16="http://schemas.microsoft.com/office/drawing/2014/main" id="{FF2B4EE4-C038-4982-A488-5662C008373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400000">
            <a:off x="2629370" y="3005545"/>
            <a:ext cx="2000538" cy="387908"/>
          </a:xfrm>
          <a:prstGeom prst="rect">
            <a:avLst/>
          </a:prstGeom>
        </p:spPr>
      </p:pic>
      <p:pic>
        <p:nvPicPr>
          <p:cNvPr id="91" name="图片 90">
            <a:extLst>
              <a:ext uri="{FF2B5EF4-FFF2-40B4-BE49-F238E27FC236}">
                <a16:creationId xmlns="" xmlns:a16="http://schemas.microsoft.com/office/drawing/2014/main" id="{00811FE3-B0BB-491B-8FE5-AC93D1F2B0C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400000">
            <a:off x="6242520" y="3005545"/>
            <a:ext cx="2000538" cy="387908"/>
          </a:xfrm>
          <a:prstGeom prst="rect">
            <a:avLst/>
          </a:prstGeom>
        </p:spPr>
      </p:pic>
      <p:pic>
        <p:nvPicPr>
          <p:cNvPr id="92" name="图片 91">
            <a:extLst>
              <a:ext uri="{FF2B5EF4-FFF2-40B4-BE49-F238E27FC236}">
                <a16:creationId xmlns="" xmlns:a16="http://schemas.microsoft.com/office/drawing/2014/main" id="{F6D6EE4C-85B0-4503-8872-92D4AC3277D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400000">
            <a:off x="8261821" y="3005545"/>
            <a:ext cx="2000538" cy="387908"/>
          </a:xfrm>
          <a:prstGeom prst="rect">
            <a:avLst/>
          </a:prstGeom>
        </p:spPr>
      </p:pic>
      <p:sp>
        <p:nvSpPr>
          <p:cNvPr id="96" name="图形 94">
            <a:extLst>
              <a:ext uri="{FF2B5EF4-FFF2-40B4-BE49-F238E27FC236}">
                <a16:creationId xmlns="" xmlns:a16="http://schemas.microsoft.com/office/drawing/2014/main" id="{F652C9A9-1761-4F3F-96FB-F45DDC7D5857}"/>
              </a:ext>
            </a:extLst>
          </p:cNvPr>
          <p:cNvSpPr/>
          <p:nvPr/>
        </p:nvSpPr>
        <p:spPr>
          <a:xfrm>
            <a:off x="6233359" y="2957933"/>
            <a:ext cx="300790" cy="263484"/>
          </a:xfrm>
          <a:custGeom>
            <a:avLst/>
            <a:gdLst>
              <a:gd name="connsiteX0" fmla="*/ 1881460 w 1905000"/>
              <a:gd name="connsiteY0" fmla="*/ 133451 h 1668735"/>
              <a:gd name="connsiteX1" fmla="*/ 1869554 w 1905000"/>
              <a:gd name="connsiteY1" fmla="*/ 121545 h 1668735"/>
              <a:gd name="connsiteX2" fmla="*/ 952773 w 1905000"/>
              <a:gd name="connsiteY2" fmla="*/ 121545 h 1668735"/>
              <a:gd name="connsiteX3" fmla="*/ 35991 w 1905000"/>
              <a:gd name="connsiteY3" fmla="*/ 133451 h 1668735"/>
              <a:gd name="connsiteX4" fmla="*/ 35991 w 1905000"/>
              <a:gd name="connsiteY4" fmla="*/ 145357 h 1668735"/>
              <a:gd name="connsiteX5" fmla="*/ 273 w 1905000"/>
              <a:gd name="connsiteY5" fmla="*/ 169170 h 1668735"/>
              <a:gd name="connsiteX6" fmla="*/ 273 w 1905000"/>
              <a:gd name="connsiteY6" fmla="*/ 1490763 h 1668735"/>
              <a:gd name="connsiteX7" fmla="*/ 35991 w 1905000"/>
              <a:gd name="connsiteY7" fmla="*/ 1526482 h 1668735"/>
              <a:gd name="connsiteX8" fmla="*/ 59804 w 1905000"/>
              <a:gd name="connsiteY8" fmla="*/ 1526482 h 1668735"/>
              <a:gd name="connsiteX9" fmla="*/ 917054 w 1905000"/>
              <a:gd name="connsiteY9" fmla="*/ 1526482 h 1668735"/>
              <a:gd name="connsiteX10" fmla="*/ 964679 w 1905000"/>
              <a:gd name="connsiteY10" fmla="*/ 1526482 h 1668735"/>
              <a:gd name="connsiteX11" fmla="*/ 1821929 w 1905000"/>
              <a:gd name="connsiteY11" fmla="*/ 1526482 h 1668735"/>
              <a:gd name="connsiteX12" fmla="*/ 1869554 w 1905000"/>
              <a:gd name="connsiteY12" fmla="*/ 1526482 h 1668735"/>
              <a:gd name="connsiteX13" fmla="*/ 1893366 w 1905000"/>
              <a:gd name="connsiteY13" fmla="*/ 1502670 h 1668735"/>
              <a:gd name="connsiteX14" fmla="*/ 1893366 w 1905000"/>
              <a:gd name="connsiteY14" fmla="*/ 169170 h 1668735"/>
              <a:gd name="connsiteX15" fmla="*/ 1881460 w 1905000"/>
              <a:gd name="connsiteY15" fmla="*/ 133451 h 1668735"/>
              <a:gd name="connsiteX16" fmla="*/ 917054 w 1905000"/>
              <a:gd name="connsiteY16" fmla="*/ 1443138 h 1668735"/>
              <a:gd name="connsiteX17" fmla="*/ 71710 w 1905000"/>
              <a:gd name="connsiteY17" fmla="*/ 1443138 h 1668735"/>
              <a:gd name="connsiteX18" fmla="*/ 71710 w 1905000"/>
              <a:gd name="connsiteY18" fmla="*/ 181076 h 1668735"/>
              <a:gd name="connsiteX19" fmla="*/ 917054 w 1905000"/>
              <a:gd name="connsiteY19" fmla="*/ 181076 h 1668735"/>
              <a:gd name="connsiteX20" fmla="*/ 917054 w 1905000"/>
              <a:gd name="connsiteY20" fmla="*/ 1443138 h 1668735"/>
              <a:gd name="connsiteX21" fmla="*/ 1833835 w 1905000"/>
              <a:gd name="connsiteY21" fmla="*/ 1443138 h 1668735"/>
              <a:gd name="connsiteX22" fmla="*/ 988491 w 1905000"/>
              <a:gd name="connsiteY22" fmla="*/ 1443138 h 1668735"/>
              <a:gd name="connsiteX23" fmla="*/ 988491 w 1905000"/>
              <a:gd name="connsiteY23" fmla="*/ 181076 h 1668735"/>
              <a:gd name="connsiteX24" fmla="*/ 1643335 w 1905000"/>
              <a:gd name="connsiteY24" fmla="*/ 97732 h 1668735"/>
              <a:gd name="connsiteX25" fmla="*/ 1643335 w 1905000"/>
              <a:gd name="connsiteY25" fmla="*/ 335857 h 1668735"/>
              <a:gd name="connsiteX26" fmla="*/ 1679054 w 1905000"/>
              <a:gd name="connsiteY26" fmla="*/ 371576 h 1668735"/>
              <a:gd name="connsiteX27" fmla="*/ 1714773 w 1905000"/>
              <a:gd name="connsiteY27" fmla="*/ 335857 h 1668735"/>
              <a:gd name="connsiteX28" fmla="*/ 1714773 w 1905000"/>
              <a:gd name="connsiteY28" fmla="*/ 133451 h 1668735"/>
              <a:gd name="connsiteX29" fmla="*/ 1821929 w 1905000"/>
              <a:gd name="connsiteY29" fmla="*/ 181076 h 1668735"/>
              <a:gd name="connsiteX30" fmla="*/ 1821929 w 1905000"/>
              <a:gd name="connsiteY30" fmla="*/ 1443138 h 1668735"/>
              <a:gd name="connsiteX31" fmla="*/ 797991 w 1905000"/>
              <a:gd name="connsiteY31" fmla="*/ 1050232 h 1668735"/>
              <a:gd name="connsiteX32" fmla="*/ 190773 w 1905000"/>
              <a:gd name="connsiteY32" fmla="*/ 1050232 h 1668735"/>
              <a:gd name="connsiteX33" fmla="*/ 178866 w 1905000"/>
              <a:gd name="connsiteY33" fmla="*/ 1097857 h 1668735"/>
              <a:gd name="connsiteX34" fmla="*/ 226491 w 1905000"/>
              <a:gd name="connsiteY34" fmla="*/ 1109763 h 1668735"/>
              <a:gd name="connsiteX35" fmla="*/ 762273 w 1905000"/>
              <a:gd name="connsiteY35" fmla="*/ 1109763 h 1668735"/>
              <a:gd name="connsiteX36" fmla="*/ 774179 w 1905000"/>
              <a:gd name="connsiteY36" fmla="*/ 1109763 h 1668735"/>
              <a:gd name="connsiteX37" fmla="*/ 809898 w 1905000"/>
              <a:gd name="connsiteY37" fmla="*/ 1085951 h 1668735"/>
              <a:gd name="connsiteX38" fmla="*/ 797991 w 1905000"/>
              <a:gd name="connsiteY38" fmla="*/ 1050232 h 1668735"/>
              <a:gd name="connsiteX39" fmla="*/ 797991 w 1905000"/>
              <a:gd name="connsiteY39" fmla="*/ 752576 h 1668735"/>
              <a:gd name="connsiteX40" fmla="*/ 190773 w 1905000"/>
              <a:gd name="connsiteY40" fmla="*/ 752576 h 1668735"/>
              <a:gd name="connsiteX41" fmla="*/ 178866 w 1905000"/>
              <a:gd name="connsiteY41" fmla="*/ 812107 h 1668735"/>
              <a:gd name="connsiteX42" fmla="*/ 226491 w 1905000"/>
              <a:gd name="connsiteY42" fmla="*/ 824013 h 1668735"/>
              <a:gd name="connsiteX43" fmla="*/ 762273 w 1905000"/>
              <a:gd name="connsiteY43" fmla="*/ 824013 h 1668735"/>
              <a:gd name="connsiteX44" fmla="*/ 774179 w 1905000"/>
              <a:gd name="connsiteY44" fmla="*/ 824013 h 1668735"/>
              <a:gd name="connsiteX45" fmla="*/ 809898 w 1905000"/>
              <a:gd name="connsiteY45" fmla="*/ 800201 h 1668735"/>
              <a:gd name="connsiteX46" fmla="*/ 797991 w 1905000"/>
              <a:gd name="connsiteY46" fmla="*/ 752576 h 1668735"/>
              <a:gd name="connsiteX47" fmla="*/ 797991 w 1905000"/>
              <a:gd name="connsiteY47" fmla="*/ 466826 h 1668735"/>
              <a:gd name="connsiteX48" fmla="*/ 190773 w 1905000"/>
              <a:gd name="connsiteY48" fmla="*/ 466826 h 1668735"/>
              <a:gd name="connsiteX49" fmla="*/ 178866 w 1905000"/>
              <a:gd name="connsiteY49" fmla="*/ 526357 h 1668735"/>
              <a:gd name="connsiteX50" fmla="*/ 226491 w 1905000"/>
              <a:gd name="connsiteY50" fmla="*/ 538263 h 1668735"/>
              <a:gd name="connsiteX51" fmla="*/ 762273 w 1905000"/>
              <a:gd name="connsiteY51" fmla="*/ 538263 h 1668735"/>
              <a:gd name="connsiteX52" fmla="*/ 774179 w 1905000"/>
              <a:gd name="connsiteY52" fmla="*/ 538263 h 1668735"/>
              <a:gd name="connsiteX53" fmla="*/ 809898 w 1905000"/>
              <a:gd name="connsiteY53" fmla="*/ 514451 h 1668735"/>
              <a:gd name="connsiteX54" fmla="*/ 797991 w 1905000"/>
              <a:gd name="connsiteY54" fmla="*/ 466826 h 1668735"/>
              <a:gd name="connsiteX55" fmla="*/ 1702866 w 1905000"/>
              <a:gd name="connsiteY55" fmla="*/ 1038326 h 1668735"/>
              <a:gd name="connsiteX56" fmla="*/ 1107554 w 1905000"/>
              <a:gd name="connsiteY56" fmla="*/ 1038326 h 1668735"/>
              <a:gd name="connsiteX57" fmla="*/ 1095648 w 1905000"/>
              <a:gd name="connsiteY57" fmla="*/ 1097857 h 1668735"/>
              <a:gd name="connsiteX58" fmla="*/ 1143273 w 1905000"/>
              <a:gd name="connsiteY58" fmla="*/ 1109763 h 1668735"/>
              <a:gd name="connsiteX59" fmla="*/ 1679054 w 1905000"/>
              <a:gd name="connsiteY59" fmla="*/ 1109763 h 1668735"/>
              <a:gd name="connsiteX60" fmla="*/ 1690960 w 1905000"/>
              <a:gd name="connsiteY60" fmla="*/ 1109763 h 1668735"/>
              <a:gd name="connsiteX61" fmla="*/ 1726679 w 1905000"/>
              <a:gd name="connsiteY61" fmla="*/ 1085951 h 1668735"/>
              <a:gd name="connsiteX62" fmla="*/ 1702866 w 1905000"/>
              <a:gd name="connsiteY62" fmla="*/ 1038326 h 1668735"/>
              <a:gd name="connsiteX63" fmla="*/ 1131366 w 1905000"/>
              <a:gd name="connsiteY63" fmla="*/ 824013 h 1668735"/>
              <a:gd name="connsiteX64" fmla="*/ 1143273 w 1905000"/>
              <a:gd name="connsiteY64" fmla="*/ 824013 h 1668735"/>
              <a:gd name="connsiteX65" fmla="*/ 1679054 w 1905000"/>
              <a:gd name="connsiteY65" fmla="*/ 824013 h 1668735"/>
              <a:gd name="connsiteX66" fmla="*/ 1690960 w 1905000"/>
              <a:gd name="connsiteY66" fmla="*/ 824013 h 1668735"/>
              <a:gd name="connsiteX67" fmla="*/ 1738585 w 1905000"/>
              <a:gd name="connsiteY67" fmla="*/ 800201 h 1668735"/>
              <a:gd name="connsiteX68" fmla="*/ 1714773 w 1905000"/>
              <a:gd name="connsiteY68" fmla="*/ 752576 h 1668735"/>
              <a:gd name="connsiteX69" fmla="*/ 1119460 w 1905000"/>
              <a:gd name="connsiteY69" fmla="*/ 752576 h 1668735"/>
              <a:gd name="connsiteX70" fmla="*/ 1095648 w 1905000"/>
              <a:gd name="connsiteY70" fmla="*/ 812107 h 1668735"/>
              <a:gd name="connsiteX71" fmla="*/ 1131366 w 1905000"/>
              <a:gd name="connsiteY71" fmla="*/ 824013 h 1668735"/>
              <a:gd name="connsiteX72" fmla="*/ 1131366 w 1905000"/>
              <a:gd name="connsiteY72" fmla="*/ 550170 h 1668735"/>
              <a:gd name="connsiteX73" fmla="*/ 1143273 w 1905000"/>
              <a:gd name="connsiteY73" fmla="*/ 550170 h 1668735"/>
              <a:gd name="connsiteX74" fmla="*/ 1679054 w 1905000"/>
              <a:gd name="connsiteY74" fmla="*/ 550170 h 1668735"/>
              <a:gd name="connsiteX75" fmla="*/ 1726679 w 1905000"/>
              <a:gd name="connsiteY75" fmla="*/ 526357 h 1668735"/>
              <a:gd name="connsiteX76" fmla="*/ 1702866 w 1905000"/>
              <a:gd name="connsiteY76" fmla="*/ 478732 h 1668735"/>
              <a:gd name="connsiteX77" fmla="*/ 1107554 w 1905000"/>
              <a:gd name="connsiteY77" fmla="*/ 478732 h 1668735"/>
              <a:gd name="connsiteX78" fmla="*/ 1095648 w 1905000"/>
              <a:gd name="connsiteY78" fmla="*/ 526357 h 1668735"/>
              <a:gd name="connsiteX79" fmla="*/ 1131366 w 1905000"/>
              <a:gd name="connsiteY79" fmla="*/ 550170 h 1668735"/>
              <a:gd name="connsiteX80" fmla="*/ 1869554 w 1905000"/>
              <a:gd name="connsiteY80" fmla="*/ 1597920 h 1668735"/>
              <a:gd name="connsiteX81" fmla="*/ 952773 w 1905000"/>
              <a:gd name="connsiteY81" fmla="*/ 1597920 h 1668735"/>
              <a:gd name="connsiteX82" fmla="*/ 35991 w 1905000"/>
              <a:gd name="connsiteY82" fmla="*/ 1597920 h 1668735"/>
              <a:gd name="connsiteX83" fmla="*/ 24085 w 1905000"/>
              <a:gd name="connsiteY83" fmla="*/ 1645545 h 1668735"/>
              <a:gd name="connsiteX84" fmla="*/ 71710 w 1905000"/>
              <a:gd name="connsiteY84" fmla="*/ 1669357 h 1668735"/>
              <a:gd name="connsiteX85" fmla="*/ 928960 w 1905000"/>
              <a:gd name="connsiteY85" fmla="*/ 1669357 h 1668735"/>
              <a:gd name="connsiteX86" fmla="*/ 988491 w 1905000"/>
              <a:gd name="connsiteY86" fmla="*/ 1669357 h 1668735"/>
              <a:gd name="connsiteX87" fmla="*/ 1845741 w 1905000"/>
              <a:gd name="connsiteY87" fmla="*/ 1669357 h 1668735"/>
              <a:gd name="connsiteX88" fmla="*/ 1869554 w 1905000"/>
              <a:gd name="connsiteY88" fmla="*/ 1669357 h 1668735"/>
              <a:gd name="connsiteX89" fmla="*/ 1905273 w 1905000"/>
              <a:gd name="connsiteY89" fmla="*/ 1645545 h 1668735"/>
              <a:gd name="connsiteX90" fmla="*/ 1869554 w 1905000"/>
              <a:gd name="connsiteY90" fmla="*/ 1597920 h 166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05000" h="1668735">
                <a:moveTo>
                  <a:pt x="1881460" y="133451"/>
                </a:moveTo>
                <a:lnTo>
                  <a:pt x="1869554" y="121545"/>
                </a:lnTo>
                <a:cubicBezTo>
                  <a:pt x="1417116" y="-128487"/>
                  <a:pt x="1012304" y="85826"/>
                  <a:pt x="952773" y="121545"/>
                </a:cubicBezTo>
                <a:cubicBezTo>
                  <a:pt x="464616" y="-152299"/>
                  <a:pt x="35991" y="121545"/>
                  <a:pt x="35991" y="133451"/>
                </a:cubicBezTo>
                <a:lnTo>
                  <a:pt x="35991" y="145357"/>
                </a:lnTo>
                <a:cubicBezTo>
                  <a:pt x="12179" y="145357"/>
                  <a:pt x="273" y="157263"/>
                  <a:pt x="273" y="169170"/>
                </a:cubicBezTo>
                <a:lnTo>
                  <a:pt x="273" y="1490763"/>
                </a:lnTo>
                <a:cubicBezTo>
                  <a:pt x="273" y="1514576"/>
                  <a:pt x="12179" y="1526482"/>
                  <a:pt x="35991" y="1526482"/>
                </a:cubicBezTo>
                <a:lnTo>
                  <a:pt x="59804" y="1526482"/>
                </a:lnTo>
                <a:cubicBezTo>
                  <a:pt x="59804" y="1526482"/>
                  <a:pt x="464616" y="1324076"/>
                  <a:pt x="917054" y="1526482"/>
                </a:cubicBezTo>
                <a:lnTo>
                  <a:pt x="964679" y="1526482"/>
                </a:lnTo>
                <a:cubicBezTo>
                  <a:pt x="964679" y="1526482"/>
                  <a:pt x="1369491" y="1324076"/>
                  <a:pt x="1821929" y="1526482"/>
                </a:cubicBezTo>
                <a:lnTo>
                  <a:pt x="1869554" y="1526482"/>
                </a:lnTo>
                <a:cubicBezTo>
                  <a:pt x="1881460" y="1514576"/>
                  <a:pt x="1893366" y="1514576"/>
                  <a:pt x="1893366" y="1502670"/>
                </a:cubicBezTo>
                <a:lnTo>
                  <a:pt x="1893366" y="169170"/>
                </a:lnTo>
                <a:cubicBezTo>
                  <a:pt x="1905273" y="157263"/>
                  <a:pt x="1893366" y="145357"/>
                  <a:pt x="1881460" y="133451"/>
                </a:cubicBezTo>
                <a:close/>
                <a:moveTo>
                  <a:pt x="917054" y="1443138"/>
                </a:moveTo>
                <a:cubicBezTo>
                  <a:pt x="524148" y="1288357"/>
                  <a:pt x="190773" y="1395513"/>
                  <a:pt x="71710" y="1443138"/>
                </a:cubicBezTo>
                <a:lnTo>
                  <a:pt x="71710" y="181076"/>
                </a:lnTo>
                <a:cubicBezTo>
                  <a:pt x="95523" y="169170"/>
                  <a:pt x="476523" y="-68955"/>
                  <a:pt x="917054" y="181076"/>
                </a:cubicBezTo>
                <a:lnTo>
                  <a:pt x="917054" y="1443138"/>
                </a:lnTo>
                <a:close/>
                <a:moveTo>
                  <a:pt x="1833835" y="1443138"/>
                </a:moveTo>
                <a:cubicBezTo>
                  <a:pt x="1440929" y="1288357"/>
                  <a:pt x="1107554" y="1395513"/>
                  <a:pt x="988491" y="1443138"/>
                </a:cubicBezTo>
                <a:lnTo>
                  <a:pt x="988491" y="181076"/>
                </a:lnTo>
                <a:cubicBezTo>
                  <a:pt x="1012304" y="169170"/>
                  <a:pt x="1298054" y="2482"/>
                  <a:pt x="1643335" y="97732"/>
                </a:cubicBezTo>
                <a:lnTo>
                  <a:pt x="1643335" y="335857"/>
                </a:lnTo>
                <a:cubicBezTo>
                  <a:pt x="1643335" y="359670"/>
                  <a:pt x="1655241" y="371576"/>
                  <a:pt x="1679054" y="371576"/>
                </a:cubicBezTo>
                <a:cubicBezTo>
                  <a:pt x="1702866" y="371576"/>
                  <a:pt x="1714773" y="359670"/>
                  <a:pt x="1714773" y="335857"/>
                </a:cubicBezTo>
                <a:lnTo>
                  <a:pt x="1714773" y="133451"/>
                </a:lnTo>
                <a:cubicBezTo>
                  <a:pt x="1750491" y="145357"/>
                  <a:pt x="1786210" y="169170"/>
                  <a:pt x="1821929" y="181076"/>
                </a:cubicBezTo>
                <a:lnTo>
                  <a:pt x="1821929" y="1443138"/>
                </a:lnTo>
                <a:close/>
                <a:moveTo>
                  <a:pt x="797991" y="1050232"/>
                </a:moveTo>
                <a:cubicBezTo>
                  <a:pt x="476523" y="907357"/>
                  <a:pt x="202679" y="1050232"/>
                  <a:pt x="190773" y="1050232"/>
                </a:cubicBezTo>
                <a:cubicBezTo>
                  <a:pt x="178866" y="1062138"/>
                  <a:pt x="166960" y="1074045"/>
                  <a:pt x="178866" y="1097857"/>
                </a:cubicBezTo>
                <a:cubicBezTo>
                  <a:pt x="190773" y="1109763"/>
                  <a:pt x="214585" y="1121670"/>
                  <a:pt x="226491" y="1109763"/>
                </a:cubicBezTo>
                <a:cubicBezTo>
                  <a:pt x="226491" y="1109763"/>
                  <a:pt x="476523" y="978795"/>
                  <a:pt x="762273" y="1109763"/>
                </a:cubicBezTo>
                <a:lnTo>
                  <a:pt x="774179" y="1109763"/>
                </a:lnTo>
                <a:cubicBezTo>
                  <a:pt x="786085" y="1109763"/>
                  <a:pt x="797991" y="1097857"/>
                  <a:pt x="809898" y="1085951"/>
                </a:cubicBezTo>
                <a:cubicBezTo>
                  <a:pt x="833710" y="1074045"/>
                  <a:pt x="821804" y="1050232"/>
                  <a:pt x="797991" y="1050232"/>
                </a:cubicBezTo>
                <a:close/>
                <a:moveTo>
                  <a:pt x="797991" y="752576"/>
                </a:moveTo>
                <a:cubicBezTo>
                  <a:pt x="476523" y="609701"/>
                  <a:pt x="202679" y="752576"/>
                  <a:pt x="190773" y="752576"/>
                </a:cubicBezTo>
                <a:cubicBezTo>
                  <a:pt x="178866" y="776388"/>
                  <a:pt x="166960" y="788295"/>
                  <a:pt x="178866" y="812107"/>
                </a:cubicBezTo>
                <a:cubicBezTo>
                  <a:pt x="190773" y="824013"/>
                  <a:pt x="214585" y="835920"/>
                  <a:pt x="226491" y="824013"/>
                </a:cubicBezTo>
                <a:cubicBezTo>
                  <a:pt x="226491" y="824013"/>
                  <a:pt x="476523" y="693045"/>
                  <a:pt x="762273" y="824013"/>
                </a:cubicBezTo>
                <a:lnTo>
                  <a:pt x="774179" y="824013"/>
                </a:lnTo>
                <a:cubicBezTo>
                  <a:pt x="786085" y="824013"/>
                  <a:pt x="797991" y="812107"/>
                  <a:pt x="809898" y="800201"/>
                </a:cubicBezTo>
                <a:cubicBezTo>
                  <a:pt x="833710" y="788295"/>
                  <a:pt x="821804" y="764482"/>
                  <a:pt x="797991" y="752576"/>
                </a:cubicBezTo>
                <a:close/>
                <a:moveTo>
                  <a:pt x="797991" y="466826"/>
                </a:moveTo>
                <a:cubicBezTo>
                  <a:pt x="476523" y="323951"/>
                  <a:pt x="202679" y="466826"/>
                  <a:pt x="190773" y="466826"/>
                </a:cubicBezTo>
                <a:cubicBezTo>
                  <a:pt x="178866" y="490638"/>
                  <a:pt x="166960" y="502545"/>
                  <a:pt x="178866" y="526357"/>
                </a:cubicBezTo>
                <a:cubicBezTo>
                  <a:pt x="190773" y="538263"/>
                  <a:pt x="214585" y="550170"/>
                  <a:pt x="226491" y="538263"/>
                </a:cubicBezTo>
                <a:cubicBezTo>
                  <a:pt x="226491" y="538263"/>
                  <a:pt x="476523" y="407295"/>
                  <a:pt x="762273" y="538263"/>
                </a:cubicBezTo>
                <a:lnTo>
                  <a:pt x="774179" y="538263"/>
                </a:lnTo>
                <a:cubicBezTo>
                  <a:pt x="786085" y="538263"/>
                  <a:pt x="797991" y="526357"/>
                  <a:pt x="809898" y="514451"/>
                </a:cubicBezTo>
                <a:cubicBezTo>
                  <a:pt x="833710" y="502545"/>
                  <a:pt x="821804" y="478732"/>
                  <a:pt x="797991" y="466826"/>
                </a:cubicBezTo>
                <a:close/>
                <a:moveTo>
                  <a:pt x="1702866" y="1038326"/>
                </a:moveTo>
                <a:cubicBezTo>
                  <a:pt x="1393304" y="895451"/>
                  <a:pt x="1119460" y="1038326"/>
                  <a:pt x="1107554" y="1038326"/>
                </a:cubicBezTo>
                <a:cubicBezTo>
                  <a:pt x="1095648" y="1050232"/>
                  <a:pt x="1083741" y="1074045"/>
                  <a:pt x="1095648" y="1097857"/>
                </a:cubicBezTo>
                <a:cubicBezTo>
                  <a:pt x="1107554" y="1109763"/>
                  <a:pt x="1131366" y="1121670"/>
                  <a:pt x="1143273" y="1109763"/>
                </a:cubicBezTo>
                <a:cubicBezTo>
                  <a:pt x="1143273" y="1109763"/>
                  <a:pt x="1393304" y="990701"/>
                  <a:pt x="1679054" y="1109763"/>
                </a:cubicBezTo>
                <a:lnTo>
                  <a:pt x="1690960" y="1109763"/>
                </a:lnTo>
                <a:cubicBezTo>
                  <a:pt x="1702866" y="1109763"/>
                  <a:pt x="1714773" y="1097857"/>
                  <a:pt x="1726679" y="1085951"/>
                </a:cubicBezTo>
                <a:cubicBezTo>
                  <a:pt x="1738585" y="1074045"/>
                  <a:pt x="1726679" y="1050232"/>
                  <a:pt x="1702866" y="1038326"/>
                </a:cubicBezTo>
                <a:close/>
                <a:moveTo>
                  <a:pt x="1131366" y="824013"/>
                </a:moveTo>
                <a:lnTo>
                  <a:pt x="1143273" y="824013"/>
                </a:lnTo>
                <a:cubicBezTo>
                  <a:pt x="1143273" y="824013"/>
                  <a:pt x="1393304" y="704951"/>
                  <a:pt x="1679054" y="824013"/>
                </a:cubicBezTo>
                <a:lnTo>
                  <a:pt x="1690960" y="824013"/>
                </a:lnTo>
                <a:cubicBezTo>
                  <a:pt x="1714773" y="835920"/>
                  <a:pt x="1726679" y="824013"/>
                  <a:pt x="1738585" y="800201"/>
                </a:cubicBezTo>
                <a:cubicBezTo>
                  <a:pt x="1750491" y="776388"/>
                  <a:pt x="1738585" y="764482"/>
                  <a:pt x="1714773" y="752576"/>
                </a:cubicBezTo>
                <a:cubicBezTo>
                  <a:pt x="1405210" y="609701"/>
                  <a:pt x="1131366" y="752576"/>
                  <a:pt x="1119460" y="752576"/>
                </a:cubicBezTo>
                <a:cubicBezTo>
                  <a:pt x="1095648" y="776388"/>
                  <a:pt x="1083741" y="788295"/>
                  <a:pt x="1095648" y="812107"/>
                </a:cubicBezTo>
                <a:cubicBezTo>
                  <a:pt x="1095648" y="824013"/>
                  <a:pt x="1107554" y="824013"/>
                  <a:pt x="1131366" y="824013"/>
                </a:cubicBezTo>
                <a:close/>
                <a:moveTo>
                  <a:pt x="1131366" y="550170"/>
                </a:moveTo>
                <a:lnTo>
                  <a:pt x="1143273" y="550170"/>
                </a:lnTo>
                <a:cubicBezTo>
                  <a:pt x="1143273" y="550170"/>
                  <a:pt x="1393304" y="431107"/>
                  <a:pt x="1679054" y="550170"/>
                </a:cubicBezTo>
                <a:cubicBezTo>
                  <a:pt x="1702866" y="562076"/>
                  <a:pt x="1714773" y="550170"/>
                  <a:pt x="1726679" y="526357"/>
                </a:cubicBezTo>
                <a:cubicBezTo>
                  <a:pt x="1738585" y="502545"/>
                  <a:pt x="1726679" y="490638"/>
                  <a:pt x="1702866" y="478732"/>
                </a:cubicBezTo>
                <a:cubicBezTo>
                  <a:pt x="1393304" y="335857"/>
                  <a:pt x="1119460" y="478732"/>
                  <a:pt x="1107554" y="478732"/>
                </a:cubicBezTo>
                <a:cubicBezTo>
                  <a:pt x="1095648" y="490638"/>
                  <a:pt x="1083741" y="514451"/>
                  <a:pt x="1095648" y="526357"/>
                </a:cubicBezTo>
                <a:cubicBezTo>
                  <a:pt x="1095648" y="538263"/>
                  <a:pt x="1107554" y="550170"/>
                  <a:pt x="1131366" y="550170"/>
                </a:cubicBezTo>
                <a:close/>
                <a:moveTo>
                  <a:pt x="1869554" y="1597920"/>
                </a:moveTo>
                <a:cubicBezTo>
                  <a:pt x="1417116" y="1395513"/>
                  <a:pt x="1012304" y="1574107"/>
                  <a:pt x="952773" y="1597920"/>
                </a:cubicBezTo>
                <a:cubicBezTo>
                  <a:pt x="464616" y="1383607"/>
                  <a:pt x="47898" y="1597920"/>
                  <a:pt x="35991" y="1597920"/>
                </a:cubicBezTo>
                <a:cubicBezTo>
                  <a:pt x="12179" y="1609826"/>
                  <a:pt x="12179" y="1633638"/>
                  <a:pt x="24085" y="1645545"/>
                </a:cubicBezTo>
                <a:cubicBezTo>
                  <a:pt x="24085" y="1669357"/>
                  <a:pt x="47898" y="1669357"/>
                  <a:pt x="71710" y="1669357"/>
                </a:cubicBezTo>
                <a:cubicBezTo>
                  <a:pt x="71710" y="1669357"/>
                  <a:pt x="476523" y="1466951"/>
                  <a:pt x="928960" y="1669357"/>
                </a:cubicBezTo>
                <a:lnTo>
                  <a:pt x="988491" y="1669357"/>
                </a:lnTo>
                <a:cubicBezTo>
                  <a:pt x="988491" y="1669357"/>
                  <a:pt x="1393304" y="1466951"/>
                  <a:pt x="1845741" y="1669357"/>
                </a:cubicBezTo>
                <a:lnTo>
                  <a:pt x="1869554" y="1669357"/>
                </a:lnTo>
                <a:cubicBezTo>
                  <a:pt x="1881460" y="1669357"/>
                  <a:pt x="1893366" y="1657451"/>
                  <a:pt x="1905273" y="1645545"/>
                </a:cubicBezTo>
                <a:cubicBezTo>
                  <a:pt x="1905273" y="1633638"/>
                  <a:pt x="1893366" y="1609826"/>
                  <a:pt x="1869554" y="1597920"/>
                </a:cubicBezTo>
                <a:close/>
              </a:path>
            </a:pathLst>
          </a:custGeom>
          <a:gradFill>
            <a:gsLst>
              <a:gs pos="0">
                <a:srgbClr val="B1E2E9"/>
              </a:gs>
              <a:gs pos="79000">
                <a:schemeClr val="accent1">
                  <a:lumMod val="30000"/>
                  <a:lumOff val="70000"/>
                  <a:alpha val="0"/>
                </a:schemeClr>
              </a:gs>
            </a:gsLst>
            <a:lin ang="5400000" scaled="0"/>
          </a:gradFill>
          <a:ln w="1860" cap="flat">
            <a:noFill/>
            <a:prstDash val="solid"/>
            <a:miter/>
          </a:ln>
        </p:spPr>
        <p:txBody>
          <a:bodyPr rtlCol="0" anchor="ctr"/>
          <a:lstStyle/>
          <a:p>
            <a:endParaRPr lang="zh-CN" altLang="en-US"/>
          </a:p>
        </p:txBody>
      </p:sp>
      <p:pic>
        <p:nvPicPr>
          <p:cNvPr id="98" name="图片 97">
            <a:extLst>
              <a:ext uri="{FF2B5EF4-FFF2-40B4-BE49-F238E27FC236}">
                <a16:creationId xmlns="" xmlns:a16="http://schemas.microsoft.com/office/drawing/2014/main" id="{CB76C76F-855C-4B31-B7F1-DD34BFBFC012}"/>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93759" y="2119827"/>
            <a:ext cx="1693209" cy="1956632"/>
          </a:xfrm>
          <a:prstGeom prst="rect">
            <a:avLst/>
          </a:prstGeom>
        </p:spPr>
      </p:pic>
      <p:pic>
        <p:nvPicPr>
          <p:cNvPr id="99" name="图片 98">
            <a:extLst>
              <a:ext uri="{FF2B5EF4-FFF2-40B4-BE49-F238E27FC236}">
                <a16:creationId xmlns="" xmlns:a16="http://schemas.microsoft.com/office/drawing/2014/main" id="{7C390E2B-0ED3-4835-B1D1-BB59FF66281C}"/>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flipH="1">
            <a:off x="9032648" y="2119827"/>
            <a:ext cx="1693209" cy="1956632"/>
          </a:xfrm>
          <a:prstGeom prst="rect">
            <a:avLst/>
          </a:prstGeom>
        </p:spPr>
      </p:pic>
      <p:cxnSp>
        <p:nvCxnSpPr>
          <p:cNvPr id="59" name="直接连接符 58">
            <a:extLst>
              <a:ext uri="{FF2B5EF4-FFF2-40B4-BE49-F238E27FC236}">
                <a16:creationId xmlns="" xmlns:a16="http://schemas.microsoft.com/office/drawing/2014/main" id="{7531FA23-32B4-4CD8-B46B-339BA77C45BB}"/>
              </a:ext>
            </a:extLst>
          </p:cNvPr>
          <p:cNvCxnSpPr>
            <a:cxnSpLocks/>
          </p:cNvCxnSpPr>
          <p:nvPr/>
        </p:nvCxnSpPr>
        <p:spPr>
          <a:xfrm flipH="1">
            <a:off x="8202826" y="1461262"/>
            <a:ext cx="131756" cy="483738"/>
          </a:xfrm>
          <a:prstGeom prst="line">
            <a:avLst/>
          </a:prstGeom>
          <a:ln w="3810">
            <a:gradFill>
              <a:gsLst>
                <a:gs pos="0">
                  <a:srgbClr val="87D3DD"/>
                </a:gs>
                <a:gs pos="55000">
                  <a:srgbClr val="87D3DD">
                    <a:alpha val="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 xmlns:a16="http://schemas.microsoft.com/office/drawing/2014/main" id="{995BE180-9811-49BB-B21D-E64489FE27A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998018" y="987146"/>
            <a:ext cx="6803726" cy="1127858"/>
          </a:xfrm>
          <a:prstGeom prst="rect">
            <a:avLst/>
          </a:prstGeom>
        </p:spPr>
      </p:pic>
    </p:spTree>
    <p:extLst>
      <p:ext uri="{BB962C8B-B14F-4D97-AF65-F5344CB8AC3E}">
        <p14:creationId xmlns:p14="http://schemas.microsoft.com/office/powerpoint/2010/main" val="31386735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0D6D478-053D-41BB-A3D1-CFE04F7F87C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flipH="1">
            <a:off x="3599659" y="-2699546"/>
            <a:ext cx="3600450" cy="10799763"/>
          </a:xfrm>
          <a:prstGeom prst="rect">
            <a:avLst/>
          </a:prstGeom>
        </p:spPr>
      </p:pic>
      <p:sp>
        <p:nvSpPr>
          <p:cNvPr id="23" name="矩形 22">
            <a:extLst>
              <a:ext uri="{FF2B5EF4-FFF2-40B4-BE49-F238E27FC236}">
                <a16:creationId xmlns="" xmlns:a16="http://schemas.microsoft.com/office/drawing/2014/main" id="{0BB5A13A-45AC-425D-AF3A-2F3669DA5D13}"/>
              </a:ext>
            </a:extLst>
          </p:cNvPr>
          <p:cNvSpPr/>
          <p:nvPr/>
        </p:nvSpPr>
        <p:spPr>
          <a:xfrm>
            <a:off x="1" y="900112"/>
            <a:ext cx="10799763" cy="360045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pic>
        <p:nvPicPr>
          <p:cNvPr id="8" name="图片 7" descr="图片包含 笔记本电脑, 钢琴, 计算机, 音乐&#10;&#10;已生成高可信度的说明">
            <a:extLst>
              <a:ext uri="{FF2B5EF4-FFF2-40B4-BE49-F238E27FC236}">
                <a16:creationId xmlns="" xmlns:a16="http://schemas.microsoft.com/office/drawing/2014/main" id="{3AE35F7E-F4ED-41AC-9CDD-6D25D51023E3}"/>
              </a:ext>
            </a:extLst>
          </p:cNvPr>
          <p:cNvPicPr>
            <a:picLocks/>
          </p:cNvPicPr>
          <p:nvPr/>
        </p:nvPicPr>
        <p:blipFill rotWithShape="1">
          <a:blip r:embed="rId4" cstate="email">
            <a:extLst>
              <a:ext uri="{28A0092B-C50C-407E-A947-70E740481C1C}">
                <a14:useLocalDpi xmlns:a14="http://schemas.microsoft.com/office/drawing/2010/main"/>
              </a:ext>
            </a:extLst>
          </a:blip>
          <a:srcRect/>
          <a:stretch/>
        </p:blipFill>
        <p:spPr>
          <a:xfrm>
            <a:off x="4251834" y="1372582"/>
            <a:ext cx="1822272" cy="2185983"/>
          </a:xfrm>
          <a:prstGeom prst="rect">
            <a:avLst/>
          </a:prstGeom>
          <a:effectLst>
            <a:outerShdw blurRad="12700" dist="101600" dir="2700000" algn="tl" rotWithShape="0">
              <a:prstClr val="black">
                <a:alpha val="20000"/>
              </a:prstClr>
            </a:outerShdw>
          </a:effectLst>
        </p:spPr>
      </p:pic>
      <p:pic>
        <p:nvPicPr>
          <p:cNvPr id="11" name="图片 10">
            <a:extLst>
              <a:ext uri="{FF2B5EF4-FFF2-40B4-BE49-F238E27FC236}">
                <a16:creationId xmlns="" xmlns:a16="http://schemas.microsoft.com/office/drawing/2014/main" id="{6159AE59-60AB-4C99-86C0-6B484D32DE0E}"/>
              </a:ext>
            </a:extLst>
          </p:cNvPr>
          <p:cNvPicPr>
            <a:picLocks/>
          </p:cNvPicPr>
          <p:nvPr/>
        </p:nvPicPr>
        <p:blipFill rotWithShape="1">
          <a:blip r:embed="rId5" cstate="email">
            <a:extLst>
              <a:ext uri="{28A0092B-C50C-407E-A947-70E740481C1C}">
                <a14:useLocalDpi xmlns:a14="http://schemas.microsoft.com/office/drawing/2010/main"/>
              </a:ext>
            </a:extLst>
          </a:blip>
          <a:srcRect/>
          <a:stretch/>
        </p:blipFill>
        <p:spPr>
          <a:xfrm>
            <a:off x="5627900" y="1902539"/>
            <a:ext cx="1822272" cy="2185983"/>
          </a:xfrm>
          <a:prstGeom prst="rect">
            <a:avLst/>
          </a:prstGeom>
          <a:effectLst>
            <a:outerShdw blurRad="12700" dist="101600" dir="2700000" algn="tl" rotWithShape="0">
              <a:prstClr val="black">
                <a:alpha val="20000"/>
              </a:prstClr>
            </a:outerShdw>
          </a:effectLst>
        </p:spPr>
      </p:pic>
      <p:pic>
        <p:nvPicPr>
          <p:cNvPr id="45" name="图片 44" descr="图片包含 文字&#10;&#10;已生成极高可信度的说明">
            <a:extLst>
              <a:ext uri="{FF2B5EF4-FFF2-40B4-BE49-F238E27FC236}">
                <a16:creationId xmlns="" xmlns:a16="http://schemas.microsoft.com/office/drawing/2014/main" id="{D2EE18A4-6696-4B94-874E-669E2294E308}"/>
              </a:ext>
            </a:extLst>
          </p:cNvPr>
          <p:cNvPicPr>
            <a:picLocks/>
          </p:cNvPicPr>
          <p:nvPr/>
        </p:nvPicPr>
        <p:blipFill rotWithShape="1">
          <a:blip r:embed="rId6" cstate="email">
            <a:extLst>
              <a:ext uri="{28A0092B-C50C-407E-A947-70E740481C1C}">
                <a14:useLocalDpi xmlns:a14="http://schemas.microsoft.com/office/drawing/2010/main"/>
              </a:ext>
            </a:extLst>
          </a:blip>
          <a:srcRect/>
          <a:stretch/>
        </p:blipFill>
        <p:spPr>
          <a:xfrm>
            <a:off x="7252208" y="1372582"/>
            <a:ext cx="1822272" cy="2185983"/>
          </a:xfrm>
          <a:prstGeom prst="rect">
            <a:avLst/>
          </a:prstGeom>
          <a:effectLst>
            <a:outerShdw blurRad="12700" dist="101600" dir="2700000" algn="tl" rotWithShape="0">
              <a:prstClr val="black">
                <a:alpha val="20000"/>
              </a:prstClr>
            </a:outerShdw>
          </a:effectLst>
        </p:spPr>
      </p:pic>
      <p:pic>
        <p:nvPicPr>
          <p:cNvPr id="47" name="图片 46" descr="图片包含 人员, 男士, 室内, 外表&#10;&#10;已生成极高可信度的说明">
            <a:extLst>
              <a:ext uri="{FF2B5EF4-FFF2-40B4-BE49-F238E27FC236}">
                <a16:creationId xmlns="" xmlns:a16="http://schemas.microsoft.com/office/drawing/2014/main" id="{B22BA362-BC69-4933-B927-9CEECEBE205A}"/>
              </a:ext>
            </a:extLst>
          </p:cNvPr>
          <p:cNvPicPr>
            <a:picLocks/>
          </p:cNvPicPr>
          <p:nvPr/>
        </p:nvPicPr>
        <p:blipFill rotWithShape="1">
          <a:blip r:embed="rId7" cstate="email">
            <a:extLst>
              <a:ext uri="{28A0092B-C50C-407E-A947-70E740481C1C}">
                <a14:useLocalDpi xmlns:a14="http://schemas.microsoft.com/office/drawing/2010/main"/>
              </a:ext>
            </a:extLst>
          </a:blip>
          <a:srcRect/>
          <a:stretch/>
        </p:blipFill>
        <p:spPr>
          <a:xfrm>
            <a:off x="8628273" y="1902539"/>
            <a:ext cx="1822272" cy="2185983"/>
          </a:xfrm>
          <a:prstGeom prst="rect">
            <a:avLst/>
          </a:prstGeom>
          <a:effectLst>
            <a:outerShdw blurRad="12700" dist="101600" dir="2700000" algn="tl" rotWithShape="0">
              <a:prstClr val="black">
                <a:alpha val="20000"/>
              </a:prstClr>
            </a:outerShdw>
          </a:effectLst>
        </p:spPr>
      </p:pic>
      <p:sp>
        <p:nvSpPr>
          <p:cNvPr id="5" name="图形 3">
            <a:extLst>
              <a:ext uri="{FF2B5EF4-FFF2-40B4-BE49-F238E27FC236}">
                <a16:creationId xmlns="" xmlns:a16="http://schemas.microsoft.com/office/drawing/2014/main" id="{8B51369F-4372-42E0-9B41-FE52EB059B12}"/>
              </a:ext>
            </a:extLst>
          </p:cNvPr>
          <p:cNvSpPr/>
          <p:nvPr/>
        </p:nvSpPr>
        <p:spPr>
          <a:xfrm>
            <a:off x="258731" y="1007983"/>
            <a:ext cx="1777973" cy="3135698"/>
          </a:xfrm>
          <a:custGeom>
            <a:avLst/>
            <a:gdLst>
              <a:gd name="connsiteX0" fmla="*/ 1859334 w 1880777"/>
              <a:gd name="connsiteY0" fmla="*/ 1151477 h 3317007"/>
              <a:gd name="connsiteX1" fmla="*/ 1308779 w 1880777"/>
              <a:gd name="connsiteY1" fmla="*/ 23010 h 3317007"/>
              <a:gd name="connsiteX2" fmla="*/ 154665 w 1880777"/>
              <a:gd name="connsiteY2" fmla="*/ 1151477 h 3317007"/>
              <a:gd name="connsiteX3" fmla="*/ 597503 w 1880777"/>
              <a:gd name="connsiteY3" fmla="*/ 1151477 h 3317007"/>
              <a:gd name="connsiteX4" fmla="*/ 23010 w 1880777"/>
              <a:gd name="connsiteY4" fmla="*/ 3297273 h 3317007"/>
              <a:gd name="connsiteX5" fmla="*/ 842004 w 1880777"/>
              <a:gd name="connsiteY5" fmla="*/ 3297273 h 3317007"/>
              <a:gd name="connsiteX6" fmla="*/ 1416496 w 1880777"/>
              <a:gd name="connsiteY6" fmla="*/ 1151477 h 3317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77" h="3317007">
                <a:moveTo>
                  <a:pt x="1859334" y="1151477"/>
                </a:moveTo>
                <a:lnTo>
                  <a:pt x="1308779" y="23010"/>
                </a:lnTo>
                <a:lnTo>
                  <a:pt x="154665" y="1151477"/>
                </a:lnTo>
                <a:lnTo>
                  <a:pt x="597503" y="1151477"/>
                </a:lnTo>
                <a:lnTo>
                  <a:pt x="23010" y="3297273"/>
                </a:lnTo>
                <a:lnTo>
                  <a:pt x="842004" y="3297273"/>
                </a:lnTo>
                <a:lnTo>
                  <a:pt x="1416496" y="1151477"/>
                </a:lnTo>
                <a:close/>
              </a:path>
            </a:pathLst>
          </a:custGeom>
          <a:gradFill>
            <a:gsLst>
              <a:gs pos="100000">
                <a:schemeClr val="bg1">
                  <a:alpha val="0"/>
                </a:schemeClr>
              </a:gs>
              <a:gs pos="0">
                <a:schemeClr val="bg1">
                  <a:alpha val="40000"/>
                </a:schemeClr>
              </a:gs>
            </a:gsLst>
            <a:lin ang="5400000" scaled="0"/>
          </a:gradFill>
          <a:ln w="17092" cap="flat">
            <a:noFill/>
            <a:prstDash val="solid"/>
            <a:miter/>
          </a:ln>
        </p:spPr>
        <p:txBody>
          <a:bodyPr rtlCol="0" anchor="ctr"/>
          <a:lstStyle/>
          <a:p>
            <a:endParaRPr lang="zh-CN" altLang="en-US"/>
          </a:p>
        </p:txBody>
      </p:sp>
      <p:sp>
        <p:nvSpPr>
          <p:cNvPr id="19" name="矩形 18">
            <a:extLst>
              <a:ext uri="{FF2B5EF4-FFF2-40B4-BE49-F238E27FC236}">
                <a16:creationId xmlns="" xmlns:a16="http://schemas.microsoft.com/office/drawing/2014/main" id="{7DAB928E-6DBA-4A1C-AC8C-0B2085558892}"/>
              </a:ext>
            </a:extLst>
          </p:cNvPr>
          <p:cNvSpPr/>
          <p:nvPr/>
        </p:nvSpPr>
        <p:spPr>
          <a:xfrm>
            <a:off x="403529" y="1948150"/>
            <a:ext cx="3595856" cy="1384995"/>
          </a:xfrm>
          <a:prstGeom prst="rect">
            <a:avLst/>
          </a:prstGeom>
          <a:noFill/>
        </p:spPr>
        <p:txBody>
          <a:bodyPr wrap="none">
            <a:spAutoFit/>
          </a:bodyPr>
          <a:lstStyle/>
          <a:p>
            <a:pPr defTabSz="480060">
              <a:lnSpc>
                <a:spcPct val="80000"/>
              </a:lnSpc>
              <a:defRPr/>
            </a:pPr>
            <a:r>
              <a:rPr lang="zh-CN" altLang="en-US" sz="4500" i="1" spc="600" dirty="0">
                <a:solidFill>
                  <a:srgbClr val="F509A1"/>
                </a:solidFill>
                <a:latin typeface="庞门正道标题体" panose="02010600030101010101" pitchFamily="2" charset="-122"/>
                <a:ea typeface="庞门正道标题体" panose="02010600030101010101" pitchFamily="2" charset="-122"/>
              </a:rPr>
              <a:t>技术</a:t>
            </a:r>
            <a:r>
              <a:rPr lang="zh-CN" altLang="en-US" sz="4500" i="1" spc="600">
                <a:solidFill>
                  <a:srgbClr val="F509A1"/>
                </a:solidFill>
                <a:latin typeface="庞门正道标题体" panose="02010600030101010101" pitchFamily="2" charset="-122"/>
                <a:ea typeface="庞门正道标题体" panose="02010600030101010101" pitchFamily="2" charset="-122"/>
              </a:rPr>
              <a:t>带来的</a:t>
            </a:r>
            <a:endParaRPr lang="en-US" altLang="zh-CN" sz="4500" i="1" spc="600">
              <a:solidFill>
                <a:srgbClr val="F509A1"/>
              </a:solidFill>
              <a:latin typeface="庞门正道标题体" panose="02010600030101010101" pitchFamily="2" charset="-122"/>
              <a:ea typeface="庞门正道标题体" panose="02010600030101010101" pitchFamily="2" charset="-122"/>
            </a:endParaRPr>
          </a:p>
          <a:p>
            <a:pPr defTabSz="480060">
              <a:lnSpc>
                <a:spcPct val="80000"/>
              </a:lnSpc>
              <a:defRPr/>
            </a:pPr>
            <a:r>
              <a:rPr lang="zh-CN" altLang="en-US" sz="6000" b="1" i="1" spc="300">
                <a:solidFill>
                  <a:srgbClr val="F509A1"/>
                </a:solidFill>
                <a:latin typeface="庞门正道标题体" panose="02010600030101010101" pitchFamily="2" charset="-122"/>
                <a:ea typeface="庞门正道标题体" panose="02010600030101010101" pitchFamily="2" charset="-122"/>
              </a:rPr>
              <a:t> </a:t>
            </a:r>
            <a:r>
              <a:rPr lang="zh-CN" altLang="en-US" sz="6000" i="1" spc="300">
                <a:solidFill>
                  <a:srgbClr val="F509A1"/>
                </a:solidFill>
                <a:latin typeface="庞门正道标题体" panose="02010600030101010101" pitchFamily="2" charset="-122"/>
                <a:ea typeface="庞门正道标题体" panose="02010600030101010101" pitchFamily="2" charset="-122"/>
              </a:rPr>
              <a:t>数据</a:t>
            </a:r>
            <a:r>
              <a:rPr lang="zh-CN" altLang="en-US" sz="6000" i="1" spc="300" dirty="0">
                <a:solidFill>
                  <a:srgbClr val="F509A1"/>
                </a:solidFill>
                <a:latin typeface="庞门正道标题体" panose="02010600030101010101" pitchFamily="2" charset="-122"/>
                <a:ea typeface="庞门正道标题体" panose="02010600030101010101" pitchFamily="2" charset="-122"/>
              </a:rPr>
              <a:t>增长</a:t>
            </a:r>
          </a:p>
        </p:txBody>
      </p:sp>
      <p:sp>
        <p:nvSpPr>
          <p:cNvPr id="18" name="矩形 17">
            <a:extLst>
              <a:ext uri="{FF2B5EF4-FFF2-40B4-BE49-F238E27FC236}">
                <a16:creationId xmlns="" xmlns:a16="http://schemas.microsoft.com/office/drawing/2014/main" id="{F97097C0-71E0-4C43-AAC6-0DDAE764E344}"/>
              </a:ext>
            </a:extLst>
          </p:cNvPr>
          <p:cNvSpPr/>
          <p:nvPr/>
        </p:nvSpPr>
        <p:spPr>
          <a:xfrm>
            <a:off x="373049" y="1948150"/>
            <a:ext cx="3595856" cy="1384995"/>
          </a:xfrm>
          <a:prstGeom prst="rect">
            <a:avLst/>
          </a:prstGeom>
          <a:noFill/>
        </p:spPr>
        <p:txBody>
          <a:bodyPr wrap="none">
            <a:spAutoFit/>
          </a:bodyPr>
          <a:lstStyle/>
          <a:p>
            <a:pPr defTabSz="480060">
              <a:lnSpc>
                <a:spcPct val="80000"/>
              </a:lnSpc>
              <a:defRPr/>
            </a:pPr>
            <a:r>
              <a:rPr lang="zh-CN" altLang="en-US" sz="4500" i="1" spc="600" dirty="0">
                <a:solidFill>
                  <a:srgbClr val="00FFFF"/>
                </a:solidFill>
                <a:latin typeface="庞门正道标题体" panose="02010600030101010101" pitchFamily="2" charset="-122"/>
                <a:ea typeface="庞门正道标题体" panose="02010600030101010101" pitchFamily="2" charset="-122"/>
              </a:rPr>
              <a:t>技术</a:t>
            </a:r>
            <a:r>
              <a:rPr lang="zh-CN" altLang="en-US" sz="4500" i="1" spc="600">
                <a:solidFill>
                  <a:srgbClr val="00FFFF"/>
                </a:solidFill>
                <a:latin typeface="庞门正道标题体" panose="02010600030101010101" pitchFamily="2" charset="-122"/>
                <a:ea typeface="庞门正道标题体" panose="02010600030101010101" pitchFamily="2" charset="-122"/>
              </a:rPr>
              <a:t>带来的</a:t>
            </a:r>
            <a:endParaRPr lang="en-US" altLang="zh-CN" sz="4500" i="1" spc="600">
              <a:solidFill>
                <a:srgbClr val="00FFFF"/>
              </a:solidFill>
              <a:latin typeface="庞门正道标题体" panose="02010600030101010101" pitchFamily="2" charset="-122"/>
              <a:ea typeface="庞门正道标题体" panose="02010600030101010101" pitchFamily="2" charset="-122"/>
            </a:endParaRPr>
          </a:p>
          <a:p>
            <a:pPr defTabSz="480060">
              <a:lnSpc>
                <a:spcPct val="80000"/>
              </a:lnSpc>
              <a:defRPr/>
            </a:pPr>
            <a:r>
              <a:rPr lang="zh-CN" altLang="en-US" sz="6000" b="1" i="1" spc="300">
                <a:solidFill>
                  <a:srgbClr val="00FFFF"/>
                </a:solidFill>
                <a:latin typeface="庞门正道标题体" panose="02010600030101010101" pitchFamily="2" charset="-122"/>
                <a:ea typeface="庞门正道标题体" panose="02010600030101010101" pitchFamily="2" charset="-122"/>
              </a:rPr>
              <a:t> </a:t>
            </a:r>
            <a:r>
              <a:rPr lang="zh-CN" altLang="en-US" sz="6000" i="1" spc="300">
                <a:solidFill>
                  <a:srgbClr val="00FFFF"/>
                </a:solidFill>
                <a:latin typeface="庞门正道标题体" panose="02010600030101010101" pitchFamily="2" charset="-122"/>
                <a:ea typeface="庞门正道标题体" panose="02010600030101010101" pitchFamily="2" charset="-122"/>
              </a:rPr>
              <a:t>数据</a:t>
            </a:r>
            <a:r>
              <a:rPr lang="zh-CN" altLang="en-US" sz="6000" i="1" spc="300" dirty="0">
                <a:solidFill>
                  <a:srgbClr val="00FFFF"/>
                </a:solidFill>
                <a:latin typeface="庞门正道标题体" panose="02010600030101010101" pitchFamily="2" charset="-122"/>
                <a:ea typeface="庞门正道标题体" panose="02010600030101010101" pitchFamily="2" charset="-122"/>
              </a:rPr>
              <a:t>增长</a:t>
            </a:r>
          </a:p>
        </p:txBody>
      </p:sp>
      <p:sp>
        <p:nvSpPr>
          <p:cNvPr id="15" name="矩形 14">
            <a:extLst>
              <a:ext uri="{FF2B5EF4-FFF2-40B4-BE49-F238E27FC236}">
                <a16:creationId xmlns="" xmlns:a16="http://schemas.microsoft.com/office/drawing/2014/main" id="{B5E68919-ED73-4904-8A6F-57508B9EA7E1}"/>
              </a:ext>
            </a:extLst>
          </p:cNvPr>
          <p:cNvSpPr/>
          <p:nvPr/>
        </p:nvSpPr>
        <p:spPr>
          <a:xfrm>
            <a:off x="365429" y="1963390"/>
            <a:ext cx="3595856" cy="1384995"/>
          </a:xfrm>
          <a:prstGeom prst="rect">
            <a:avLst/>
          </a:prstGeom>
        </p:spPr>
        <p:txBody>
          <a:bodyPr wrap="none">
            <a:spAutoFit/>
          </a:bodyPr>
          <a:lstStyle/>
          <a:p>
            <a:pPr defTabSz="480060">
              <a:lnSpc>
                <a:spcPct val="80000"/>
              </a:lnSpc>
              <a:defRPr/>
            </a:pPr>
            <a:r>
              <a:rPr lang="zh-CN" altLang="en-US" sz="4500" i="1" spc="600" dirty="0">
                <a:solidFill>
                  <a:schemeClr val="bg1"/>
                </a:solidFill>
                <a:latin typeface="庞门正道标题体" panose="02010600030101010101" pitchFamily="2" charset="-122"/>
                <a:ea typeface="庞门正道标题体" panose="02010600030101010101" pitchFamily="2" charset="-122"/>
              </a:rPr>
              <a:t>技术</a:t>
            </a:r>
            <a:r>
              <a:rPr lang="zh-CN" altLang="en-US" sz="4500" i="1" spc="600">
                <a:solidFill>
                  <a:schemeClr val="bg1"/>
                </a:solidFill>
                <a:latin typeface="庞门正道标题体" panose="02010600030101010101" pitchFamily="2" charset="-122"/>
                <a:ea typeface="庞门正道标题体" panose="02010600030101010101" pitchFamily="2" charset="-122"/>
              </a:rPr>
              <a:t>带来的</a:t>
            </a:r>
            <a:endParaRPr lang="en-US" altLang="zh-CN" sz="4500" i="1" spc="600">
              <a:solidFill>
                <a:schemeClr val="bg1"/>
              </a:solidFill>
              <a:latin typeface="庞门正道标题体" panose="02010600030101010101" pitchFamily="2" charset="-122"/>
              <a:ea typeface="庞门正道标题体" panose="02010600030101010101" pitchFamily="2" charset="-122"/>
            </a:endParaRPr>
          </a:p>
          <a:p>
            <a:pPr defTabSz="480060">
              <a:lnSpc>
                <a:spcPct val="80000"/>
              </a:lnSpc>
              <a:defRPr/>
            </a:pPr>
            <a:r>
              <a:rPr lang="zh-CN" altLang="en-US" sz="6000" b="1" i="1" spc="300">
                <a:solidFill>
                  <a:schemeClr val="bg1"/>
                </a:solidFill>
                <a:latin typeface="庞门正道标题体" panose="02010600030101010101" pitchFamily="2" charset="-122"/>
                <a:ea typeface="庞门正道标题体" panose="02010600030101010101" pitchFamily="2" charset="-122"/>
              </a:rPr>
              <a:t> </a:t>
            </a:r>
            <a:r>
              <a:rPr lang="zh-CN" altLang="en-US" sz="6000" i="1" spc="300">
                <a:solidFill>
                  <a:schemeClr val="bg1"/>
                </a:solidFill>
                <a:latin typeface="庞门正道标题体" panose="02010600030101010101" pitchFamily="2" charset="-122"/>
                <a:ea typeface="庞门正道标题体" panose="02010600030101010101" pitchFamily="2" charset="-122"/>
              </a:rPr>
              <a:t>数据</a:t>
            </a:r>
            <a:r>
              <a:rPr lang="zh-CN" altLang="en-US" sz="6000" i="1" spc="300" dirty="0">
                <a:solidFill>
                  <a:schemeClr val="bg1"/>
                </a:solidFill>
                <a:latin typeface="庞门正道标题体" panose="02010600030101010101" pitchFamily="2" charset="-122"/>
                <a:ea typeface="庞门正道标题体" panose="02010600030101010101" pitchFamily="2" charset="-122"/>
              </a:rPr>
              <a:t>增长</a:t>
            </a:r>
          </a:p>
        </p:txBody>
      </p:sp>
      <p:sp>
        <p:nvSpPr>
          <p:cNvPr id="27" name="图形 3">
            <a:extLst>
              <a:ext uri="{FF2B5EF4-FFF2-40B4-BE49-F238E27FC236}">
                <a16:creationId xmlns="" xmlns:a16="http://schemas.microsoft.com/office/drawing/2014/main" id="{1F339921-E833-4BCD-8CD4-90D0717EE2A8}"/>
              </a:ext>
            </a:extLst>
          </p:cNvPr>
          <p:cNvSpPr/>
          <p:nvPr/>
        </p:nvSpPr>
        <p:spPr>
          <a:xfrm>
            <a:off x="1966027" y="3038520"/>
            <a:ext cx="873026" cy="1539701"/>
          </a:xfrm>
          <a:custGeom>
            <a:avLst/>
            <a:gdLst>
              <a:gd name="connsiteX0" fmla="*/ 1859334 w 1880777"/>
              <a:gd name="connsiteY0" fmla="*/ 1151477 h 3317007"/>
              <a:gd name="connsiteX1" fmla="*/ 1308779 w 1880777"/>
              <a:gd name="connsiteY1" fmla="*/ 23010 h 3317007"/>
              <a:gd name="connsiteX2" fmla="*/ 154665 w 1880777"/>
              <a:gd name="connsiteY2" fmla="*/ 1151477 h 3317007"/>
              <a:gd name="connsiteX3" fmla="*/ 597503 w 1880777"/>
              <a:gd name="connsiteY3" fmla="*/ 1151477 h 3317007"/>
              <a:gd name="connsiteX4" fmla="*/ 23010 w 1880777"/>
              <a:gd name="connsiteY4" fmla="*/ 3297273 h 3317007"/>
              <a:gd name="connsiteX5" fmla="*/ 842004 w 1880777"/>
              <a:gd name="connsiteY5" fmla="*/ 3297273 h 3317007"/>
              <a:gd name="connsiteX6" fmla="*/ 1416496 w 1880777"/>
              <a:gd name="connsiteY6" fmla="*/ 1151477 h 3317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77" h="3317007">
                <a:moveTo>
                  <a:pt x="1859334" y="1151477"/>
                </a:moveTo>
                <a:lnTo>
                  <a:pt x="1308779" y="23010"/>
                </a:lnTo>
                <a:lnTo>
                  <a:pt x="154665" y="1151477"/>
                </a:lnTo>
                <a:lnTo>
                  <a:pt x="597503" y="1151477"/>
                </a:lnTo>
                <a:lnTo>
                  <a:pt x="23010" y="3297273"/>
                </a:lnTo>
                <a:lnTo>
                  <a:pt x="842004" y="3297273"/>
                </a:lnTo>
                <a:lnTo>
                  <a:pt x="1416496" y="1151477"/>
                </a:lnTo>
                <a:close/>
              </a:path>
            </a:pathLst>
          </a:custGeom>
          <a:gradFill>
            <a:gsLst>
              <a:gs pos="79000">
                <a:schemeClr val="bg1">
                  <a:alpha val="0"/>
                </a:schemeClr>
              </a:gs>
              <a:gs pos="0">
                <a:schemeClr val="bg1">
                  <a:alpha val="25000"/>
                </a:schemeClr>
              </a:gs>
            </a:gsLst>
            <a:lin ang="5400000" scaled="0"/>
          </a:gradFill>
          <a:ln w="17092" cap="flat">
            <a:noFill/>
            <a:prstDash val="solid"/>
            <a:miter/>
          </a:ln>
        </p:spPr>
        <p:txBody>
          <a:bodyPr rtlCol="0" anchor="ctr"/>
          <a:lstStyle/>
          <a:p>
            <a:endParaRPr lang="zh-CN" altLang="en-US"/>
          </a:p>
        </p:txBody>
      </p:sp>
      <p:sp>
        <p:nvSpPr>
          <p:cNvPr id="28" name="图形 3">
            <a:extLst>
              <a:ext uri="{FF2B5EF4-FFF2-40B4-BE49-F238E27FC236}">
                <a16:creationId xmlns="" xmlns:a16="http://schemas.microsoft.com/office/drawing/2014/main" id="{6C737DFB-5124-456F-9305-1A9674B288EB}"/>
              </a:ext>
            </a:extLst>
          </p:cNvPr>
          <p:cNvSpPr/>
          <p:nvPr/>
        </p:nvSpPr>
        <p:spPr>
          <a:xfrm>
            <a:off x="2768378" y="1449723"/>
            <a:ext cx="1279969" cy="2257401"/>
          </a:xfrm>
          <a:custGeom>
            <a:avLst/>
            <a:gdLst>
              <a:gd name="connsiteX0" fmla="*/ 1859334 w 1880777"/>
              <a:gd name="connsiteY0" fmla="*/ 1151477 h 3317007"/>
              <a:gd name="connsiteX1" fmla="*/ 1308779 w 1880777"/>
              <a:gd name="connsiteY1" fmla="*/ 23010 h 3317007"/>
              <a:gd name="connsiteX2" fmla="*/ 154665 w 1880777"/>
              <a:gd name="connsiteY2" fmla="*/ 1151477 h 3317007"/>
              <a:gd name="connsiteX3" fmla="*/ 597503 w 1880777"/>
              <a:gd name="connsiteY3" fmla="*/ 1151477 h 3317007"/>
              <a:gd name="connsiteX4" fmla="*/ 23010 w 1880777"/>
              <a:gd name="connsiteY4" fmla="*/ 3297273 h 3317007"/>
              <a:gd name="connsiteX5" fmla="*/ 842004 w 1880777"/>
              <a:gd name="connsiteY5" fmla="*/ 3297273 h 3317007"/>
              <a:gd name="connsiteX6" fmla="*/ 1416496 w 1880777"/>
              <a:gd name="connsiteY6" fmla="*/ 1151477 h 3317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77" h="3317007">
                <a:moveTo>
                  <a:pt x="1859334" y="1151477"/>
                </a:moveTo>
                <a:lnTo>
                  <a:pt x="1308779" y="23010"/>
                </a:lnTo>
                <a:lnTo>
                  <a:pt x="154665" y="1151477"/>
                </a:lnTo>
                <a:lnTo>
                  <a:pt x="597503" y="1151477"/>
                </a:lnTo>
                <a:lnTo>
                  <a:pt x="23010" y="3297273"/>
                </a:lnTo>
                <a:lnTo>
                  <a:pt x="842004" y="3297273"/>
                </a:lnTo>
                <a:lnTo>
                  <a:pt x="1416496" y="1151477"/>
                </a:lnTo>
                <a:close/>
              </a:path>
            </a:pathLst>
          </a:custGeom>
          <a:gradFill>
            <a:gsLst>
              <a:gs pos="79000">
                <a:schemeClr val="bg1">
                  <a:alpha val="0"/>
                </a:schemeClr>
              </a:gs>
              <a:gs pos="0">
                <a:schemeClr val="bg1">
                  <a:alpha val="10000"/>
                </a:schemeClr>
              </a:gs>
            </a:gsLst>
            <a:lin ang="5400000" scaled="0"/>
          </a:gradFill>
          <a:ln w="17092" cap="flat">
            <a:noFill/>
            <a:prstDash val="solid"/>
            <a:miter/>
          </a:ln>
        </p:spPr>
        <p:txBody>
          <a:bodyPr rtlCol="0" anchor="ctr"/>
          <a:lstStyle/>
          <a:p>
            <a:endParaRPr lang="zh-CN" altLang="en-US"/>
          </a:p>
        </p:txBody>
      </p:sp>
      <p:sp>
        <p:nvSpPr>
          <p:cNvPr id="38" name="矩形 37">
            <a:extLst>
              <a:ext uri="{FF2B5EF4-FFF2-40B4-BE49-F238E27FC236}">
                <a16:creationId xmlns="" xmlns:a16="http://schemas.microsoft.com/office/drawing/2014/main" id="{A89B41B9-369D-4EFB-950C-03600957D05B}"/>
              </a:ext>
            </a:extLst>
          </p:cNvPr>
          <p:cNvSpPr/>
          <p:nvPr/>
        </p:nvSpPr>
        <p:spPr>
          <a:xfrm>
            <a:off x="964927" y="3204886"/>
            <a:ext cx="2443816" cy="459485"/>
          </a:xfrm>
          <a:prstGeom prst="rect">
            <a:avLst/>
          </a:prstGeom>
          <a:noFill/>
        </p:spPr>
        <p:txBody>
          <a:bodyPr wrap="square">
            <a:spAutoFit/>
          </a:bodyPr>
          <a:lstStyle/>
          <a:p>
            <a:pPr algn="ctr" defTabSz="480060">
              <a:lnSpc>
                <a:spcPct val="125000"/>
              </a:lnSpc>
              <a:defRPr/>
            </a:pPr>
            <a:r>
              <a:rPr lang="zh-CN" altLang="en-US" sz="1000" b="1" dirty="0">
                <a:solidFill>
                  <a:schemeClr val="bg1"/>
                </a:solidFill>
                <a:latin typeface="微软雅黑" panose="020B0503020204020204" pitchFamily="34" charset="-122"/>
                <a:ea typeface="微软雅黑" panose="020B0503020204020204" pitchFamily="34" charset="-122"/>
              </a:rPr>
              <a:t>大多数读者关注的不仅仅是</a:t>
            </a:r>
            <a:r>
              <a:rPr lang="zh-CN" altLang="en-US" sz="1000" b="1">
                <a:solidFill>
                  <a:schemeClr val="bg1"/>
                </a:solidFill>
                <a:latin typeface="微软雅黑" panose="020B0503020204020204" pitchFamily="34" charset="-122"/>
                <a:ea typeface="微软雅黑" panose="020B0503020204020204" pitchFamily="34" charset="-122"/>
              </a:rPr>
              <a:t>阅读文章</a:t>
            </a:r>
            <a:endParaRPr lang="en-US" altLang="zh-CN" sz="1000" b="1">
              <a:solidFill>
                <a:schemeClr val="bg1"/>
              </a:solidFill>
              <a:latin typeface="微软雅黑" panose="020B0503020204020204" pitchFamily="34" charset="-122"/>
              <a:ea typeface="微软雅黑" panose="020B0503020204020204" pitchFamily="34" charset="-122"/>
            </a:endParaRPr>
          </a:p>
          <a:p>
            <a:pPr algn="ctr" defTabSz="480060">
              <a:lnSpc>
                <a:spcPct val="125000"/>
              </a:lnSpc>
              <a:defRPr/>
            </a:pPr>
            <a:r>
              <a:rPr lang="zh-CN" altLang="en-US" sz="1000" b="1">
                <a:solidFill>
                  <a:schemeClr val="bg1"/>
                </a:solidFill>
                <a:latin typeface="微软雅黑" panose="020B0503020204020204" pitchFamily="34" charset="-122"/>
                <a:ea typeface="微软雅黑" panose="020B0503020204020204" pitchFamily="34" charset="-122"/>
              </a:rPr>
              <a:t>而是</a:t>
            </a:r>
            <a:r>
              <a:rPr lang="zh-CN" altLang="en-US" sz="1000" b="1" dirty="0">
                <a:solidFill>
                  <a:schemeClr val="bg1"/>
                </a:solidFill>
                <a:latin typeface="微软雅黑" panose="020B0503020204020204" pitchFamily="34" charset="-122"/>
                <a:ea typeface="微软雅黑" panose="020B0503020204020204" pitchFamily="34" charset="-122"/>
              </a:rPr>
              <a:t>愿意和我们一起产生内容</a:t>
            </a:r>
          </a:p>
        </p:txBody>
      </p:sp>
      <p:sp>
        <p:nvSpPr>
          <p:cNvPr id="39" name="图形 3">
            <a:extLst>
              <a:ext uri="{FF2B5EF4-FFF2-40B4-BE49-F238E27FC236}">
                <a16:creationId xmlns="" xmlns:a16="http://schemas.microsoft.com/office/drawing/2014/main" id="{AC84C5B9-9F34-4411-AC51-FA0C92B77CC8}"/>
              </a:ext>
            </a:extLst>
          </p:cNvPr>
          <p:cNvSpPr/>
          <p:nvPr/>
        </p:nvSpPr>
        <p:spPr>
          <a:xfrm>
            <a:off x="2202100" y="1604350"/>
            <a:ext cx="379720" cy="669688"/>
          </a:xfrm>
          <a:custGeom>
            <a:avLst/>
            <a:gdLst>
              <a:gd name="connsiteX0" fmla="*/ 1859334 w 1880777"/>
              <a:gd name="connsiteY0" fmla="*/ 1151477 h 3317007"/>
              <a:gd name="connsiteX1" fmla="*/ 1308779 w 1880777"/>
              <a:gd name="connsiteY1" fmla="*/ 23010 h 3317007"/>
              <a:gd name="connsiteX2" fmla="*/ 154665 w 1880777"/>
              <a:gd name="connsiteY2" fmla="*/ 1151477 h 3317007"/>
              <a:gd name="connsiteX3" fmla="*/ 597503 w 1880777"/>
              <a:gd name="connsiteY3" fmla="*/ 1151477 h 3317007"/>
              <a:gd name="connsiteX4" fmla="*/ 23010 w 1880777"/>
              <a:gd name="connsiteY4" fmla="*/ 3297273 h 3317007"/>
              <a:gd name="connsiteX5" fmla="*/ 842004 w 1880777"/>
              <a:gd name="connsiteY5" fmla="*/ 3297273 h 3317007"/>
              <a:gd name="connsiteX6" fmla="*/ 1416496 w 1880777"/>
              <a:gd name="connsiteY6" fmla="*/ 1151477 h 3317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77" h="3317007">
                <a:moveTo>
                  <a:pt x="1859334" y="1151477"/>
                </a:moveTo>
                <a:lnTo>
                  <a:pt x="1308779" y="23010"/>
                </a:lnTo>
                <a:lnTo>
                  <a:pt x="154665" y="1151477"/>
                </a:lnTo>
                <a:lnTo>
                  <a:pt x="597503" y="1151477"/>
                </a:lnTo>
                <a:lnTo>
                  <a:pt x="23010" y="3297273"/>
                </a:lnTo>
                <a:lnTo>
                  <a:pt x="842004" y="3297273"/>
                </a:lnTo>
                <a:lnTo>
                  <a:pt x="1416496" y="1151477"/>
                </a:lnTo>
                <a:close/>
              </a:path>
            </a:pathLst>
          </a:custGeom>
          <a:gradFill>
            <a:gsLst>
              <a:gs pos="79000">
                <a:schemeClr val="bg1">
                  <a:alpha val="0"/>
                </a:schemeClr>
              </a:gs>
              <a:gs pos="0">
                <a:schemeClr val="bg1">
                  <a:alpha val="10000"/>
                </a:schemeClr>
              </a:gs>
            </a:gsLst>
            <a:lin ang="5400000" scaled="0"/>
          </a:gradFill>
          <a:ln w="17092" cap="flat">
            <a:noFill/>
            <a:prstDash val="solid"/>
            <a:miter/>
          </a:ln>
        </p:spPr>
        <p:txBody>
          <a:bodyPr rtlCol="0" anchor="ctr"/>
          <a:lstStyle/>
          <a:p>
            <a:endParaRPr lang="zh-CN" altLang="en-US"/>
          </a:p>
        </p:txBody>
      </p:sp>
      <p:sp>
        <p:nvSpPr>
          <p:cNvPr id="40" name="图形 3">
            <a:extLst>
              <a:ext uri="{FF2B5EF4-FFF2-40B4-BE49-F238E27FC236}">
                <a16:creationId xmlns="" xmlns:a16="http://schemas.microsoft.com/office/drawing/2014/main" id="{14C77555-5EE6-4516-99F3-5A1662A06208}"/>
              </a:ext>
            </a:extLst>
          </p:cNvPr>
          <p:cNvSpPr/>
          <p:nvPr/>
        </p:nvSpPr>
        <p:spPr>
          <a:xfrm>
            <a:off x="3406085" y="3407717"/>
            <a:ext cx="289721" cy="510963"/>
          </a:xfrm>
          <a:custGeom>
            <a:avLst/>
            <a:gdLst>
              <a:gd name="connsiteX0" fmla="*/ 1859334 w 1880777"/>
              <a:gd name="connsiteY0" fmla="*/ 1151477 h 3317007"/>
              <a:gd name="connsiteX1" fmla="*/ 1308779 w 1880777"/>
              <a:gd name="connsiteY1" fmla="*/ 23010 h 3317007"/>
              <a:gd name="connsiteX2" fmla="*/ 154665 w 1880777"/>
              <a:gd name="connsiteY2" fmla="*/ 1151477 h 3317007"/>
              <a:gd name="connsiteX3" fmla="*/ 597503 w 1880777"/>
              <a:gd name="connsiteY3" fmla="*/ 1151477 h 3317007"/>
              <a:gd name="connsiteX4" fmla="*/ 23010 w 1880777"/>
              <a:gd name="connsiteY4" fmla="*/ 3297273 h 3317007"/>
              <a:gd name="connsiteX5" fmla="*/ 842004 w 1880777"/>
              <a:gd name="connsiteY5" fmla="*/ 3297273 h 3317007"/>
              <a:gd name="connsiteX6" fmla="*/ 1416496 w 1880777"/>
              <a:gd name="connsiteY6" fmla="*/ 1151477 h 3317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77" h="3317007">
                <a:moveTo>
                  <a:pt x="1859334" y="1151477"/>
                </a:moveTo>
                <a:lnTo>
                  <a:pt x="1308779" y="23010"/>
                </a:lnTo>
                <a:lnTo>
                  <a:pt x="154665" y="1151477"/>
                </a:lnTo>
                <a:lnTo>
                  <a:pt x="597503" y="1151477"/>
                </a:lnTo>
                <a:lnTo>
                  <a:pt x="23010" y="3297273"/>
                </a:lnTo>
                <a:lnTo>
                  <a:pt x="842004" y="3297273"/>
                </a:lnTo>
                <a:lnTo>
                  <a:pt x="1416496" y="1151477"/>
                </a:lnTo>
                <a:close/>
              </a:path>
            </a:pathLst>
          </a:custGeom>
          <a:gradFill>
            <a:gsLst>
              <a:gs pos="79000">
                <a:schemeClr val="bg1">
                  <a:alpha val="0"/>
                </a:schemeClr>
              </a:gs>
              <a:gs pos="0">
                <a:schemeClr val="bg1">
                  <a:alpha val="15000"/>
                </a:schemeClr>
              </a:gs>
            </a:gsLst>
            <a:lin ang="5400000" scaled="0"/>
          </a:gradFill>
          <a:ln w="17092" cap="flat">
            <a:noFill/>
            <a:prstDash val="solid"/>
            <a:miter/>
          </a:ln>
        </p:spPr>
        <p:txBody>
          <a:bodyPr rtlCol="0" anchor="ctr"/>
          <a:lstStyle/>
          <a:p>
            <a:endParaRPr lang="zh-CN" altLang="en-US"/>
          </a:p>
        </p:txBody>
      </p:sp>
      <p:sp>
        <p:nvSpPr>
          <p:cNvPr id="50" name="图形 48">
            <a:extLst>
              <a:ext uri="{FF2B5EF4-FFF2-40B4-BE49-F238E27FC236}">
                <a16:creationId xmlns="" xmlns:a16="http://schemas.microsoft.com/office/drawing/2014/main" id="{B088DC7E-66B9-4B62-8993-07E12C0F718E}"/>
              </a:ext>
            </a:extLst>
          </p:cNvPr>
          <p:cNvSpPr/>
          <p:nvPr/>
        </p:nvSpPr>
        <p:spPr>
          <a:xfrm>
            <a:off x="4283150" y="1347005"/>
            <a:ext cx="1790956" cy="2210113"/>
          </a:xfrm>
          <a:custGeom>
            <a:avLst/>
            <a:gdLst>
              <a:gd name="connsiteX0" fmla="*/ 1054986 w 1454977"/>
              <a:gd name="connsiteY0" fmla="*/ 1799429 h 1797143"/>
              <a:gd name="connsiteX1" fmla="*/ 745 w 1454977"/>
              <a:gd name="connsiteY1" fmla="*/ 1799429 h 1797143"/>
              <a:gd name="connsiteX2" fmla="*/ 401480 w 1454977"/>
              <a:gd name="connsiteY2" fmla="*/ 745 h 1797143"/>
              <a:gd name="connsiteX3" fmla="*/ 1455722 w 1454977"/>
              <a:gd name="connsiteY3" fmla="*/ 745 h 1797143"/>
            </a:gdLst>
            <a:ahLst/>
            <a:cxnLst>
              <a:cxn ang="0">
                <a:pos x="connsiteX0" y="connsiteY0"/>
              </a:cxn>
              <a:cxn ang="0">
                <a:pos x="connsiteX1" y="connsiteY1"/>
              </a:cxn>
              <a:cxn ang="0">
                <a:pos x="connsiteX2" y="connsiteY2"/>
              </a:cxn>
              <a:cxn ang="0">
                <a:pos x="connsiteX3" y="connsiteY3"/>
              </a:cxn>
            </a:cxnLst>
            <a:rect l="l" t="t" r="r" b="b"/>
            <a:pathLst>
              <a:path w="1454977" h="1797143">
                <a:moveTo>
                  <a:pt x="1054986" y="1799429"/>
                </a:moveTo>
                <a:lnTo>
                  <a:pt x="745" y="1799429"/>
                </a:lnTo>
                <a:lnTo>
                  <a:pt x="401480" y="745"/>
                </a:lnTo>
                <a:lnTo>
                  <a:pt x="1455722" y="745"/>
                </a:lnTo>
                <a:close/>
              </a:path>
            </a:pathLst>
          </a:custGeom>
          <a:gradFill>
            <a:gsLst>
              <a:gs pos="90000">
                <a:srgbClr val="0968D1"/>
              </a:gs>
              <a:gs pos="29000">
                <a:srgbClr val="085BB9">
                  <a:alpha val="0"/>
                </a:srgbClr>
              </a:gs>
            </a:gsLst>
            <a:lin ang="5400000" scaled="0"/>
          </a:gradFill>
          <a:ln w="3067" cap="flat">
            <a:noFill/>
            <a:prstDash val="solid"/>
            <a:miter/>
          </a:ln>
        </p:spPr>
        <p:txBody>
          <a:bodyPr rtlCol="0" anchor="ctr"/>
          <a:lstStyle/>
          <a:p>
            <a:endParaRPr lang="zh-CN" altLang="en-US"/>
          </a:p>
        </p:txBody>
      </p:sp>
      <p:sp>
        <p:nvSpPr>
          <p:cNvPr id="51" name="图形 48">
            <a:extLst>
              <a:ext uri="{FF2B5EF4-FFF2-40B4-BE49-F238E27FC236}">
                <a16:creationId xmlns="" xmlns:a16="http://schemas.microsoft.com/office/drawing/2014/main" id="{DAF9F035-61D4-4D4F-B592-1660D91D64A2}"/>
              </a:ext>
            </a:extLst>
          </p:cNvPr>
          <p:cNvSpPr/>
          <p:nvPr/>
        </p:nvSpPr>
        <p:spPr>
          <a:xfrm>
            <a:off x="5651328" y="1874581"/>
            <a:ext cx="1806113" cy="2210113"/>
          </a:xfrm>
          <a:custGeom>
            <a:avLst/>
            <a:gdLst>
              <a:gd name="connsiteX0" fmla="*/ 1054986 w 1454977"/>
              <a:gd name="connsiteY0" fmla="*/ 1799429 h 1797143"/>
              <a:gd name="connsiteX1" fmla="*/ 745 w 1454977"/>
              <a:gd name="connsiteY1" fmla="*/ 1799429 h 1797143"/>
              <a:gd name="connsiteX2" fmla="*/ 401480 w 1454977"/>
              <a:gd name="connsiteY2" fmla="*/ 745 h 1797143"/>
              <a:gd name="connsiteX3" fmla="*/ 1455722 w 1454977"/>
              <a:gd name="connsiteY3" fmla="*/ 745 h 1797143"/>
            </a:gdLst>
            <a:ahLst/>
            <a:cxnLst>
              <a:cxn ang="0">
                <a:pos x="connsiteX0" y="connsiteY0"/>
              </a:cxn>
              <a:cxn ang="0">
                <a:pos x="connsiteX1" y="connsiteY1"/>
              </a:cxn>
              <a:cxn ang="0">
                <a:pos x="connsiteX2" y="connsiteY2"/>
              </a:cxn>
              <a:cxn ang="0">
                <a:pos x="connsiteX3" y="connsiteY3"/>
              </a:cxn>
            </a:cxnLst>
            <a:rect l="l" t="t" r="r" b="b"/>
            <a:pathLst>
              <a:path w="1454977" h="1797143">
                <a:moveTo>
                  <a:pt x="1054986" y="1799429"/>
                </a:moveTo>
                <a:lnTo>
                  <a:pt x="745" y="1799429"/>
                </a:lnTo>
                <a:lnTo>
                  <a:pt x="401480" y="745"/>
                </a:lnTo>
                <a:lnTo>
                  <a:pt x="1455722" y="745"/>
                </a:lnTo>
                <a:close/>
              </a:path>
            </a:pathLst>
          </a:custGeom>
          <a:gradFill>
            <a:gsLst>
              <a:gs pos="90000">
                <a:srgbClr val="0968D1"/>
              </a:gs>
              <a:gs pos="29000">
                <a:srgbClr val="085BB9">
                  <a:alpha val="0"/>
                </a:srgbClr>
              </a:gs>
            </a:gsLst>
            <a:lin ang="5400000" scaled="0"/>
          </a:gradFill>
          <a:ln w="306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2" name="图形 48">
            <a:extLst>
              <a:ext uri="{FF2B5EF4-FFF2-40B4-BE49-F238E27FC236}">
                <a16:creationId xmlns="" xmlns:a16="http://schemas.microsoft.com/office/drawing/2014/main" id="{E3D9EB0C-CFA6-4BCC-9C70-6842AA460C24}"/>
              </a:ext>
            </a:extLst>
          </p:cNvPr>
          <p:cNvSpPr/>
          <p:nvPr/>
        </p:nvSpPr>
        <p:spPr>
          <a:xfrm>
            <a:off x="7269795" y="1344624"/>
            <a:ext cx="1771353" cy="2210113"/>
          </a:xfrm>
          <a:custGeom>
            <a:avLst/>
            <a:gdLst>
              <a:gd name="connsiteX0" fmla="*/ 1054986 w 1454977"/>
              <a:gd name="connsiteY0" fmla="*/ 1799429 h 1797143"/>
              <a:gd name="connsiteX1" fmla="*/ 745 w 1454977"/>
              <a:gd name="connsiteY1" fmla="*/ 1799429 h 1797143"/>
              <a:gd name="connsiteX2" fmla="*/ 401480 w 1454977"/>
              <a:gd name="connsiteY2" fmla="*/ 745 h 1797143"/>
              <a:gd name="connsiteX3" fmla="*/ 1455722 w 1454977"/>
              <a:gd name="connsiteY3" fmla="*/ 745 h 1797143"/>
            </a:gdLst>
            <a:ahLst/>
            <a:cxnLst>
              <a:cxn ang="0">
                <a:pos x="connsiteX0" y="connsiteY0"/>
              </a:cxn>
              <a:cxn ang="0">
                <a:pos x="connsiteX1" y="connsiteY1"/>
              </a:cxn>
              <a:cxn ang="0">
                <a:pos x="connsiteX2" y="connsiteY2"/>
              </a:cxn>
              <a:cxn ang="0">
                <a:pos x="connsiteX3" y="connsiteY3"/>
              </a:cxn>
            </a:cxnLst>
            <a:rect l="l" t="t" r="r" b="b"/>
            <a:pathLst>
              <a:path w="1454977" h="1797143">
                <a:moveTo>
                  <a:pt x="1054986" y="1799429"/>
                </a:moveTo>
                <a:lnTo>
                  <a:pt x="745" y="1799429"/>
                </a:lnTo>
                <a:lnTo>
                  <a:pt x="401480" y="745"/>
                </a:lnTo>
                <a:lnTo>
                  <a:pt x="1455722" y="745"/>
                </a:lnTo>
                <a:close/>
              </a:path>
            </a:pathLst>
          </a:custGeom>
          <a:gradFill>
            <a:gsLst>
              <a:gs pos="90000">
                <a:srgbClr val="0968D1"/>
              </a:gs>
              <a:gs pos="29000">
                <a:srgbClr val="085BB9">
                  <a:alpha val="0"/>
                </a:srgbClr>
              </a:gs>
            </a:gsLst>
            <a:lin ang="5400000" scaled="0"/>
          </a:gradFill>
          <a:ln w="306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4" name="图形 48">
            <a:extLst>
              <a:ext uri="{FF2B5EF4-FFF2-40B4-BE49-F238E27FC236}">
                <a16:creationId xmlns="" xmlns:a16="http://schemas.microsoft.com/office/drawing/2014/main" id="{0FF35C63-7777-4F97-AF6C-64785090A22C}"/>
              </a:ext>
            </a:extLst>
          </p:cNvPr>
          <p:cNvSpPr>
            <a:spLocks/>
          </p:cNvSpPr>
          <p:nvPr/>
        </p:nvSpPr>
        <p:spPr>
          <a:xfrm>
            <a:off x="8635542" y="1898711"/>
            <a:ext cx="1789320" cy="2185983"/>
          </a:xfrm>
          <a:custGeom>
            <a:avLst/>
            <a:gdLst>
              <a:gd name="connsiteX0" fmla="*/ 1054986 w 1454977"/>
              <a:gd name="connsiteY0" fmla="*/ 1799429 h 1797143"/>
              <a:gd name="connsiteX1" fmla="*/ 745 w 1454977"/>
              <a:gd name="connsiteY1" fmla="*/ 1799429 h 1797143"/>
              <a:gd name="connsiteX2" fmla="*/ 401480 w 1454977"/>
              <a:gd name="connsiteY2" fmla="*/ 745 h 1797143"/>
              <a:gd name="connsiteX3" fmla="*/ 1455722 w 1454977"/>
              <a:gd name="connsiteY3" fmla="*/ 745 h 1797143"/>
            </a:gdLst>
            <a:ahLst/>
            <a:cxnLst>
              <a:cxn ang="0">
                <a:pos x="connsiteX0" y="connsiteY0"/>
              </a:cxn>
              <a:cxn ang="0">
                <a:pos x="connsiteX1" y="connsiteY1"/>
              </a:cxn>
              <a:cxn ang="0">
                <a:pos x="connsiteX2" y="connsiteY2"/>
              </a:cxn>
              <a:cxn ang="0">
                <a:pos x="connsiteX3" y="connsiteY3"/>
              </a:cxn>
            </a:cxnLst>
            <a:rect l="l" t="t" r="r" b="b"/>
            <a:pathLst>
              <a:path w="1454977" h="1797143">
                <a:moveTo>
                  <a:pt x="1054986" y="1799429"/>
                </a:moveTo>
                <a:lnTo>
                  <a:pt x="745" y="1799429"/>
                </a:lnTo>
                <a:lnTo>
                  <a:pt x="401480" y="745"/>
                </a:lnTo>
                <a:lnTo>
                  <a:pt x="1455722" y="745"/>
                </a:lnTo>
                <a:close/>
              </a:path>
            </a:pathLst>
          </a:custGeom>
          <a:gradFill>
            <a:gsLst>
              <a:gs pos="90000">
                <a:srgbClr val="0968D1"/>
              </a:gs>
              <a:gs pos="29000">
                <a:srgbClr val="085BB9">
                  <a:alpha val="0"/>
                </a:srgbClr>
              </a:gs>
            </a:gsLst>
            <a:lin ang="5400000" scaled="0"/>
          </a:gradFill>
          <a:ln w="306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9" name="矩形 28">
            <a:extLst>
              <a:ext uri="{FF2B5EF4-FFF2-40B4-BE49-F238E27FC236}">
                <a16:creationId xmlns="" xmlns:a16="http://schemas.microsoft.com/office/drawing/2014/main" id="{DF017D3A-75ED-4703-8094-892E61567150}"/>
              </a:ext>
            </a:extLst>
          </p:cNvPr>
          <p:cNvSpPr/>
          <p:nvPr/>
        </p:nvSpPr>
        <p:spPr>
          <a:xfrm>
            <a:off x="4515676" y="2911253"/>
            <a:ext cx="1008609" cy="323165"/>
          </a:xfrm>
          <a:prstGeom prst="rect">
            <a:avLst/>
          </a:prstGeom>
        </p:spPr>
        <p:txBody>
          <a:bodyPr wrap="none">
            <a:spAutoFit/>
          </a:bodyPr>
          <a:lstStyle/>
          <a:p>
            <a:pPr defTabSz="480060">
              <a:defRPr/>
            </a:pPr>
            <a:r>
              <a:rPr lang="en-US" altLang="zh-CN" sz="1500" b="1" dirty="0">
                <a:solidFill>
                  <a:schemeClr val="bg1"/>
                </a:solidFill>
                <a:latin typeface="微软雅黑" panose="020B0503020204020204" pitchFamily="34" charset="-122"/>
                <a:ea typeface="微软雅黑" panose="020B0503020204020204" pitchFamily="34" charset="-122"/>
              </a:rPr>
              <a:t>5-15</a:t>
            </a:r>
            <a:r>
              <a:rPr lang="zh-CN" altLang="en-US" sz="1500" b="1" dirty="0">
                <a:solidFill>
                  <a:schemeClr val="bg1"/>
                </a:solidFill>
                <a:latin typeface="微软雅黑" panose="020B0503020204020204" pitchFamily="34" charset="-122"/>
                <a:ea typeface="微软雅黑" panose="020B0503020204020204" pitchFamily="34" charset="-122"/>
              </a:rPr>
              <a:t>分钟</a:t>
            </a:r>
          </a:p>
        </p:txBody>
      </p:sp>
      <p:sp>
        <p:nvSpPr>
          <p:cNvPr id="31" name="矩形 30">
            <a:extLst>
              <a:ext uri="{FF2B5EF4-FFF2-40B4-BE49-F238E27FC236}">
                <a16:creationId xmlns="" xmlns:a16="http://schemas.microsoft.com/office/drawing/2014/main" id="{4C594854-FE55-418C-BB29-7126B03C97A6}"/>
              </a:ext>
            </a:extLst>
          </p:cNvPr>
          <p:cNvSpPr/>
          <p:nvPr/>
        </p:nvSpPr>
        <p:spPr>
          <a:xfrm>
            <a:off x="6086518" y="3507453"/>
            <a:ext cx="614271" cy="323165"/>
          </a:xfrm>
          <a:prstGeom prst="rect">
            <a:avLst/>
          </a:prstGeom>
        </p:spPr>
        <p:txBody>
          <a:bodyPr wrap="none">
            <a:spAutoFit/>
          </a:bodyPr>
          <a:lstStyle/>
          <a:p>
            <a:pPr defTabSz="480060">
              <a:defRPr/>
            </a:pPr>
            <a:r>
              <a:rPr lang="en-US" altLang="zh-CN" sz="1500" b="1" dirty="0">
                <a:solidFill>
                  <a:schemeClr val="bg1"/>
                </a:solidFill>
                <a:latin typeface="微软雅黑" panose="020B0503020204020204" pitchFamily="34" charset="-122"/>
                <a:ea typeface="微软雅黑" panose="020B0503020204020204" pitchFamily="34" charset="-122"/>
              </a:rPr>
              <a:t>20</a:t>
            </a:r>
            <a:r>
              <a:rPr lang="zh-CN" altLang="en-US" sz="1500" b="1" dirty="0">
                <a:solidFill>
                  <a:schemeClr val="bg1"/>
                </a:solidFill>
                <a:latin typeface="微软雅黑" panose="020B0503020204020204" pitchFamily="34" charset="-122"/>
                <a:ea typeface="微软雅黑" panose="020B0503020204020204" pitchFamily="34" charset="-122"/>
              </a:rPr>
              <a:t>万</a:t>
            </a:r>
          </a:p>
        </p:txBody>
      </p:sp>
      <p:sp>
        <p:nvSpPr>
          <p:cNvPr id="33" name="矩形 32">
            <a:extLst>
              <a:ext uri="{FF2B5EF4-FFF2-40B4-BE49-F238E27FC236}">
                <a16:creationId xmlns="" xmlns:a16="http://schemas.microsoft.com/office/drawing/2014/main" id="{11A4E843-FBB6-4969-B1F2-B587EAF5F891}"/>
              </a:ext>
            </a:extLst>
          </p:cNvPr>
          <p:cNvSpPr/>
          <p:nvPr/>
        </p:nvSpPr>
        <p:spPr>
          <a:xfrm>
            <a:off x="7534205" y="2977496"/>
            <a:ext cx="925253" cy="323165"/>
          </a:xfrm>
          <a:prstGeom prst="rect">
            <a:avLst/>
          </a:prstGeom>
        </p:spPr>
        <p:txBody>
          <a:bodyPr wrap="none">
            <a:spAutoFit/>
          </a:bodyPr>
          <a:lstStyle/>
          <a:p>
            <a:pPr algn="ctr" defTabSz="480060">
              <a:defRPr/>
            </a:pPr>
            <a:r>
              <a:rPr lang="en-US" altLang="zh-CN" sz="1500" b="1" dirty="0">
                <a:solidFill>
                  <a:schemeClr val="bg1"/>
                </a:solidFill>
                <a:latin typeface="微软雅黑" panose="020B0503020204020204" pitchFamily="34" charset="-122"/>
                <a:ea typeface="微软雅黑" panose="020B0503020204020204" pitchFamily="34" charset="-122"/>
              </a:rPr>
              <a:t>6</a:t>
            </a:r>
            <a:r>
              <a:rPr lang="zh-CN" altLang="en-US" sz="1500" b="1" dirty="0">
                <a:solidFill>
                  <a:schemeClr val="bg1"/>
                </a:solidFill>
                <a:latin typeface="微软雅黑" panose="020B0503020204020204" pitchFamily="34" charset="-122"/>
                <a:ea typeface="微软雅黑" panose="020B0503020204020204" pitchFamily="34" charset="-122"/>
              </a:rPr>
              <a:t>分</a:t>
            </a:r>
            <a:r>
              <a:rPr lang="en-US" altLang="zh-CN" sz="1500" b="1" dirty="0">
                <a:solidFill>
                  <a:schemeClr val="bg1"/>
                </a:solidFill>
                <a:latin typeface="微软雅黑" panose="020B0503020204020204" pitchFamily="34" charset="-122"/>
                <a:ea typeface="微软雅黑" panose="020B0503020204020204" pitchFamily="34" charset="-122"/>
              </a:rPr>
              <a:t>30</a:t>
            </a:r>
            <a:r>
              <a:rPr lang="zh-CN" altLang="en-US" sz="1500" b="1" dirty="0">
                <a:solidFill>
                  <a:schemeClr val="bg1"/>
                </a:solidFill>
                <a:latin typeface="微软雅黑" panose="020B0503020204020204" pitchFamily="34" charset="-122"/>
                <a:ea typeface="微软雅黑" panose="020B0503020204020204" pitchFamily="34" charset="-122"/>
              </a:rPr>
              <a:t>秒</a:t>
            </a:r>
          </a:p>
        </p:txBody>
      </p:sp>
      <p:sp>
        <p:nvSpPr>
          <p:cNvPr id="36" name="矩形 35">
            <a:extLst>
              <a:ext uri="{FF2B5EF4-FFF2-40B4-BE49-F238E27FC236}">
                <a16:creationId xmlns="" xmlns:a16="http://schemas.microsoft.com/office/drawing/2014/main" id="{5F3A12FA-AF7C-4AE8-9E2B-03B731829B72}"/>
              </a:ext>
            </a:extLst>
          </p:cNvPr>
          <p:cNvSpPr/>
          <p:nvPr/>
        </p:nvSpPr>
        <p:spPr>
          <a:xfrm>
            <a:off x="9001266" y="3507453"/>
            <a:ext cx="697627" cy="323165"/>
          </a:xfrm>
          <a:prstGeom prst="rect">
            <a:avLst/>
          </a:prstGeom>
        </p:spPr>
        <p:txBody>
          <a:bodyPr wrap="none">
            <a:spAutoFit/>
          </a:bodyPr>
          <a:lstStyle/>
          <a:p>
            <a:pPr algn="ctr" defTabSz="480060">
              <a:defRPr/>
            </a:pPr>
            <a:r>
              <a:rPr lang="en-US" altLang="zh-CN" sz="1500" b="1" dirty="0">
                <a:solidFill>
                  <a:schemeClr val="bg1"/>
                </a:solidFill>
                <a:latin typeface="微软雅黑" panose="020B0503020204020204" pitchFamily="34" charset="-122"/>
                <a:ea typeface="微软雅黑" panose="020B0503020204020204" pitchFamily="34" charset="-122"/>
              </a:rPr>
              <a:t>2-7</a:t>
            </a:r>
            <a:r>
              <a:rPr lang="zh-CN" altLang="en-US" sz="1500" b="1" dirty="0">
                <a:solidFill>
                  <a:schemeClr val="bg1"/>
                </a:solidFill>
                <a:latin typeface="微软雅黑" panose="020B0503020204020204" pitchFamily="34" charset="-122"/>
                <a:ea typeface="微软雅黑" panose="020B0503020204020204" pitchFamily="34" charset="-122"/>
              </a:rPr>
              <a:t>天</a:t>
            </a:r>
          </a:p>
        </p:txBody>
      </p:sp>
      <p:sp>
        <p:nvSpPr>
          <p:cNvPr id="41" name="矩形 40">
            <a:extLst>
              <a:ext uri="{FF2B5EF4-FFF2-40B4-BE49-F238E27FC236}">
                <a16:creationId xmlns="" xmlns:a16="http://schemas.microsoft.com/office/drawing/2014/main" id="{19917FBA-C3E6-4C19-AFC1-7B022E38667A}"/>
              </a:ext>
            </a:extLst>
          </p:cNvPr>
          <p:cNvSpPr/>
          <p:nvPr/>
        </p:nvSpPr>
        <p:spPr>
          <a:xfrm>
            <a:off x="4465981" y="3154407"/>
            <a:ext cx="1107996" cy="375296"/>
          </a:xfrm>
          <a:prstGeom prst="rect">
            <a:avLst/>
          </a:prstGeom>
        </p:spPr>
        <p:txBody>
          <a:bodyPr wrap="none">
            <a:spAutoFit/>
          </a:bodyPr>
          <a:lstStyle/>
          <a:p>
            <a:pPr defTabSz="480060">
              <a:lnSpc>
                <a:spcPct val="120000"/>
              </a:lnSpc>
              <a:defRPr/>
            </a:pPr>
            <a:r>
              <a:rPr lang="zh-CN" altLang="en-US" sz="800" dirty="0">
                <a:solidFill>
                  <a:schemeClr val="bg1"/>
                </a:solidFill>
                <a:latin typeface="微软雅黑" panose="020B0503020204020204" pitchFamily="34" charset="-122"/>
                <a:ea typeface="微软雅黑" panose="020B0503020204020204" pitchFamily="34" charset="-122"/>
              </a:rPr>
              <a:t>每位读者撰写故事的</a:t>
            </a:r>
            <a:endParaRPr lang="en-US" altLang="zh-CN" sz="800" dirty="0">
              <a:solidFill>
                <a:schemeClr val="bg1"/>
              </a:solidFill>
              <a:latin typeface="微软雅黑" panose="020B0503020204020204" pitchFamily="34" charset="-122"/>
              <a:ea typeface="微软雅黑" panose="020B0503020204020204" pitchFamily="34" charset="-122"/>
            </a:endParaRPr>
          </a:p>
          <a:p>
            <a:pPr algn="ctr" defTabSz="480060">
              <a:lnSpc>
                <a:spcPct val="120000"/>
              </a:lnSpc>
              <a:defRPr/>
            </a:pPr>
            <a:r>
              <a:rPr lang="zh-CN" altLang="en-US" sz="800" dirty="0">
                <a:solidFill>
                  <a:schemeClr val="bg1"/>
                </a:solidFill>
                <a:latin typeface="微软雅黑" panose="020B0503020204020204" pitchFamily="34" charset="-122"/>
                <a:ea typeface="微软雅黑" panose="020B0503020204020204" pitchFamily="34" charset="-122"/>
              </a:rPr>
              <a:t>时间长平均达到</a:t>
            </a:r>
          </a:p>
        </p:txBody>
      </p:sp>
      <p:sp>
        <p:nvSpPr>
          <p:cNvPr id="42" name="矩形 41">
            <a:extLst>
              <a:ext uri="{FF2B5EF4-FFF2-40B4-BE49-F238E27FC236}">
                <a16:creationId xmlns="" xmlns:a16="http://schemas.microsoft.com/office/drawing/2014/main" id="{481E0535-97F7-4AC6-AAC3-88D6B8101CB1}"/>
              </a:ext>
            </a:extLst>
          </p:cNvPr>
          <p:cNvSpPr/>
          <p:nvPr/>
        </p:nvSpPr>
        <p:spPr>
          <a:xfrm>
            <a:off x="5781946" y="3748543"/>
            <a:ext cx="1223412" cy="227563"/>
          </a:xfrm>
          <a:prstGeom prst="rect">
            <a:avLst/>
          </a:prstGeom>
        </p:spPr>
        <p:txBody>
          <a:bodyPr wrap="square">
            <a:spAutoFit/>
          </a:bodyPr>
          <a:lstStyle/>
          <a:p>
            <a:pPr algn="ctr" defTabSz="480060">
              <a:lnSpc>
                <a:spcPct val="120000"/>
              </a:lnSpc>
              <a:defRPr/>
            </a:pPr>
            <a:r>
              <a:rPr lang="zh-CN" altLang="en-US" sz="800" dirty="0">
                <a:solidFill>
                  <a:schemeClr val="bg1"/>
                </a:solidFill>
                <a:latin typeface="微软雅黑" panose="020B0503020204020204" pitchFamily="34" charset="-122"/>
                <a:ea typeface="微软雅黑" panose="020B0503020204020204" pitchFamily="34" charset="-122"/>
              </a:rPr>
              <a:t>平均</a:t>
            </a:r>
            <a:r>
              <a:rPr lang="zh-CN" altLang="en-US" sz="800">
                <a:solidFill>
                  <a:schemeClr val="bg1"/>
                </a:solidFill>
                <a:latin typeface="微软雅黑" panose="020B0503020204020204" pitchFamily="34" charset="-122"/>
                <a:ea typeface="微软雅黑" panose="020B0503020204020204" pitchFamily="34" charset="-122"/>
              </a:rPr>
              <a:t>每天阅读的</a:t>
            </a:r>
            <a:r>
              <a:rPr lang="zh-CN" altLang="en-US" sz="800" dirty="0">
                <a:solidFill>
                  <a:schemeClr val="bg1"/>
                </a:solidFill>
                <a:latin typeface="微软雅黑" panose="020B0503020204020204" pitchFamily="34" charset="-122"/>
                <a:ea typeface="微软雅黑" panose="020B0503020204020204" pitchFamily="34" charset="-122"/>
              </a:rPr>
              <a:t>读者</a:t>
            </a:r>
          </a:p>
        </p:txBody>
      </p:sp>
      <p:sp>
        <p:nvSpPr>
          <p:cNvPr id="43" name="矩形 42">
            <a:extLst>
              <a:ext uri="{FF2B5EF4-FFF2-40B4-BE49-F238E27FC236}">
                <a16:creationId xmlns="" xmlns:a16="http://schemas.microsoft.com/office/drawing/2014/main" id="{58125D6A-879C-4092-A285-78D048BF2AE0}"/>
              </a:ext>
            </a:extLst>
          </p:cNvPr>
          <p:cNvSpPr/>
          <p:nvPr/>
        </p:nvSpPr>
        <p:spPr>
          <a:xfrm>
            <a:off x="7493328" y="3218586"/>
            <a:ext cx="1007007" cy="227563"/>
          </a:xfrm>
          <a:prstGeom prst="rect">
            <a:avLst/>
          </a:prstGeom>
        </p:spPr>
        <p:txBody>
          <a:bodyPr wrap="square">
            <a:spAutoFit/>
          </a:bodyPr>
          <a:lstStyle/>
          <a:p>
            <a:pPr algn="ctr" defTabSz="480060">
              <a:lnSpc>
                <a:spcPct val="120000"/>
              </a:lnSpc>
              <a:defRPr/>
            </a:pPr>
            <a:r>
              <a:rPr lang="zh-CN" altLang="en-US" sz="800">
                <a:solidFill>
                  <a:schemeClr val="bg1"/>
                </a:solidFill>
                <a:latin typeface="微软雅黑" panose="020B0503020204020204" pitchFamily="34" charset="-122"/>
                <a:ea typeface="微软雅黑" panose="020B0503020204020204" pitchFamily="34" charset="-122"/>
              </a:rPr>
              <a:t>阅读的平均</a:t>
            </a:r>
            <a:r>
              <a:rPr lang="zh-CN" altLang="en-US" sz="800" dirty="0">
                <a:solidFill>
                  <a:schemeClr val="bg1"/>
                </a:solidFill>
                <a:latin typeface="微软雅黑" panose="020B0503020204020204" pitchFamily="34" charset="-122"/>
                <a:ea typeface="微软雅黑" panose="020B0503020204020204" pitchFamily="34" charset="-122"/>
              </a:rPr>
              <a:t>时长</a:t>
            </a:r>
          </a:p>
        </p:txBody>
      </p:sp>
      <p:sp>
        <p:nvSpPr>
          <p:cNvPr id="44" name="矩形 43">
            <a:extLst>
              <a:ext uri="{FF2B5EF4-FFF2-40B4-BE49-F238E27FC236}">
                <a16:creationId xmlns="" xmlns:a16="http://schemas.microsoft.com/office/drawing/2014/main" id="{15C63E9B-74FC-4C0E-84D7-8196E2EC3CF2}"/>
              </a:ext>
            </a:extLst>
          </p:cNvPr>
          <p:cNvSpPr/>
          <p:nvPr/>
        </p:nvSpPr>
        <p:spPr>
          <a:xfrm>
            <a:off x="8738372" y="3748543"/>
            <a:ext cx="1223412" cy="227563"/>
          </a:xfrm>
          <a:prstGeom prst="rect">
            <a:avLst/>
          </a:prstGeom>
        </p:spPr>
        <p:txBody>
          <a:bodyPr wrap="square">
            <a:spAutoFit/>
          </a:bodyPr>
          <a:lstStyle/>
          <a:p>
            <a:pPr algn="ctr" defTabSz="480060">
              <a:lnSpc>
                <a:spcPct val="120000"/>
              </a:lnSpc>
              <a:defRPr/>
            </a:pPr>
            <a:r>
              <a:rPr lang="zh-CN" altLang="en-US" sz="800" dirty="0">
                <a:solidFill>
                  <a:schemeClr val="bg1"/>
                </a:solidFill>
                <a:latin typeface="微软雅黑" panose="020B0503020204020204" pitchFamily="34" charset="-122"/>
                <a:ea typeface="微软雅黑" panose="020B0503020204020204" pitchFamily="34" charset="-122"/>
              </a:rPr>
              <a:t>参与</a:t>
            </a:r>
            <a:r>
              <a:rPr lang="zh-CN" altLang="en-US" sz="800">
                <a:solidFill>
                  <a:schemeClr val="bg1"/>
                </a:solidFill>
                <a:latin typeface="微软雅黑" panose="020B0503020204020204" pitchFamily="34" charset="-122"/>
                <a:ea typeface="微软雅黑" panose="020B0503020204020204" pitchFamily="34" charset="-122"/>
              </a:rPr>
              <a:t>活动的时间</a:t>
            </a:r>
            <a:r>
              <a:rPr lang="zh-CN" altLang="en-US" sz="800" dirty="0">
                <a:solidFill>
                  <a:schemeClr val="bg1"/>
                </a:solidFill>
                <a:latin typeface="微软雅黑" panose="020B0503020204020204" pitchFamily="34" charset="-122"/>
                <a:ea typeface="微软雅黑" panose="020B0503020204020204" pitchFamily="34" charset="-122"/>
              </a:rPr>
              <a:t>长达</a:t>
            </a:r>
          </a:p>
        </p:txBody>
      </p:sp>
      <p:cxnSp>
        <p:nvCxnSpPr>
          <p:cNvPr id="56" name="直接连接符 55">
            <a:extLst>
              <a:ext uri="{FF2B5EF4-FFF2-40B4-BE49-F238E27FC236}">
                <a16:creationId xmlns="" xmlns:a16="http://schemas.microsoft.com/office/drawing/2014/main" id="{552B1BBC-2133-4E34-84EC-22B6EADB0161}"/>
              </a:ext>
            </a:extLst>
          </p:cNvPr>
          <p:cNvCxnSpPr>
            <a:cxnSpLocks/>
          </p:cNvCxnSpPr>
          <p:nvPr/>
        </p:nvCxnSpPr>
        <p:spPr>
          <a:xfrm>
            <a:off x="3850702" y="2825269"/>
            <a:ext cx="16589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55EB9CA7-139D-4D4C-AF21-4BD69365AA0F}"/>
              </a:ext>
            </a:extLst>
          </p:cNvPr>
          <p:cNvCxnSpPr>
            <a:cxnSpLocks/>
          </p:cNvCxnSpPr>
          <p:nvPr/>
        </p:nvCxnSpPr>
        <p:spPr>
          <a:xfrm>
            <a:off x="4048347" y="2825269"/>
            <a:ext cx="6964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9069C9F0-5019-4C0A-A1B6-FDEBCD3B6550}"/>
              </a:ext>
            </a:extLst>
          </p:cNvPr>
          <p:cNvCxnSpPr>
            <a:cxnSpLocks/>
          </p:cNvCxnSpPr>
          <p:nvPr/>
        </p:nvCxnSpPr>
        <p:spPr>
          <a:xfrm>
            <a:off x="3286804" y="2614656"/>
            <a:ext cx="6964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25A461EA-FEB3-4010-9822-ECB4CA2F175B}"/>
              </a:ext>
            </a:extLst>
          </p:cNvPr>
          <p:cNvCxnSpPr>
            <a:cxnSpLocks/>
          </p:cNvCxnSpPr>
          <p:nvPr/>
        </p:nvCxnSpPr>
        <p:spPr>
          <a:xfrm>
            <a:off x="840986" y="2983751"/>
            <a:ext cx="165890" cy="0"/>
          </a:xfrm>
          <a:prstGeom prst="line">
            <a:avLst/>
          </a:prstGeom>
          <a:ln w="25400">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210C0680-5168-4517-9707-44CCFD6B1AB0}"/>
              </a:ext>
            </a:extLst>
          </p:cNvPr>
          <p:cNvCxnSpPr>
            <a:cxnSpLocks/>
          </p:cNvCxnSpPr>
          <p:nvPr/>
        </p:nvCxnSpPr>
        <p:spPr>
          <a:xfrm>
            <a:off x="628650" y="2924221"/>
            <a:ext cx="238530" cy="0"/>
          </a:xfrm>
          <a:prstGeom prst="line">
            <a:avLst/>
          </a:prstGeom>
          <a:ln w="25400">
            <a:solidFill>
              <a:srgbClr val="F509A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C50D633A-8EA8-4080-BCFC-D192D5E74739}"/>
              </a:ext>
            </a:extLst>
          </p:cNvPr>
          <p:cNvCxnSpPr>
            <a:cxnSpLocks/>
          </p:cNvCxnSpPr>
          <p:nvPr/>
        </p:nvCxnSpPr>
        <p:spPr>
          <a:xfrm>
            <a:off x="502446" y="2924221"/>
            <a:ext cx="74223" cy="0"/>
          </a:xfrm>
          <a:prstGeom prst="line">
            <a:avLst/>
          </a:prstGeom>
          <a:ln w="25400">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6CFEB795-1834-4D02-B537-42F66201E008}"/>
              </a:ext>
            </a:extLst>
          </p:cNvPr>
          <p:cNvCxnSpPr>
            <a:cxnSpLocks/>
          </p:cNvCxnSpPr>
          <p:nvPr/>
        </p:nvCxnSpPr>
        <p:spPr>
          <a:xfrm>
            <a:off x="894047" y="2700335"/>
            <a:ext cx="16589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411827A1-1502-4DC7-B3AD-A52D07AB4D9D}"/>
              </a:ext>
            </a:extLst>
          </p:cNvPr>
          <p:cNvCxnSpPr>
            <a:cxnSpLocks/>
          </p:cNvCxnSpPr>
          <p:nvPr/>
        </p:nvCxnSpPr>
        <p:spPr>
          <a:xfrm>
            <a:off x="856936" y="2640646"/>
            <a:ext cx="74223" cy="0"/>
          </a:xfrm>
          <a:prstGeom prst="line">
            <a:avLst/>
          </a:prstGeom>
          <a:ln w="25400">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F03678A8-E456-4F99-AC81-91CCE09FAA12}"/>
              </a:ext>
            </a:extLst>
          </p:cNvPr>
          <p:cNvCxnSpPr>
            <a:cxnSpLocks/>
          </p:cNvCxnSpPr>
          <p:nvPr/>
        </p:nvCxnSpPr>
        <p:spPr>
          <a:xfrm>
            <a:off x="456611" y="2062160"/>
            <a:ext cx="16589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667F8EFD-3B6B-49CA-9F40-217A11458DA6}"/>
              </a:ext>
            </a:extLst>
          </p:cNvPr>
          <p:cNvCxnSpPr>
            <a:cxnSpLocks/>
          </p:cNvCxnSpPr>
          <p:nvPr/>
        </p:nvCxnSpPr>
        <p:spPr>
          <a:xfrm>
            <a:off x="419500" y="2007233"/>
            <a:ext cx="74223" cy="0"/>
          </a:xfrm>
          <a:prstGeom prst="line">
            <a:avLst/>
          </a:prstGeom>
          <a:ln w="25400">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96CD0BEB-C7E2-4F2B-9FEB-8D1080F1B19D}"/>
              </a:ext>
            </a:extLst>
          </p:cNvPr>
          <p:cNvCxnSpPr>
            <a:cxnSpLocks/>
          </p:cNvCxnSpPr>
          <p:nvPr/>
        </p:nvCxnSpPr>
        <p:spPr>
          <a:xfrm>
            <a:off x="1059938" y="1986865"/>
            <a:ext cx="53061" cy="0"/>
          </a:xfrm>
          <a:prstGeom prst="line">
            <a:avLst/>
          </a:prstGeom>
          <a:ln w="25400">
            <a:solidFill>
              <a:srgbClr val="F509A1"/>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55CC9774-C4C6-4BE8-AF18-B73D5BCA39F0}"/>
              </a:ext>
            </a:extLst>
          </p:cNvPr>
          <p:cNvCxnSpPr>
            <a:cxnSpLocks/>
          </p:cNvCxnSpPr>
          <p:nvPr/>
        </p:nvCxnSpPr>
        <p:spPr>
          <a:xfrm>
            <a:off x="3447318" y="2149836"/>
            <a:ext cx="22780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DECF816E-E56B-4A6A-8A6C-267F5A83B045}"/>
              </a:ext>
            </a:extLst>
          </p:cNvPr>
          <p:cNvCxnSpPr>
            <a:cxnSpLocks/>
          </p:cNvCxnSpPr>
          <p:nvPr/>
        </p:nvCxnSpPr>
        <p:spPr>
          <a:xfrm>
            <a:off x="3702719" y="2149836"/>
            <a:ext cx="74223" cy="0"/>
          </a:xfrm>
          <a:prstGeom prst="line">
            <a:avLst/>
          </a:prstGeom>
          <a:ln w="25400">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83AB6375-151D-4559-80B5-BD1577F4D55E}"/>
              </a:ext>
            </a:extLst>
          </p:cNvPr>
          <p:cNvCxnSpPr>
            <a:cxnSpLocks/>
          </p:cNvCxnSpPr>
          <p:nvPr/>
        </p:nvCxnSpPr>
        <p:spPr>
          <a:xfrm>
            <a:off x="3621356" y="2207465"/>
            <a:ext cx="270284" cy="0"/>
          </a:xfrm>
          <a:prstGeom prst="line">
            <a:avLst/>
          </a:prstGeom>
          <a:ln w="25400">
            <a:solidFill>
              <a:srgbClr val="F509A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0890D673-46D0-4D96-B596-4BB3D3646F95}"/>
              </a:ext>
            </a:extLst>
          </p:cNvPr>
          <p:cNvCxnSpPr>
            <a:cxnSpLocks/>
          </p:cNvCxnSpPr>
          <p:nvPr/>
        </p:nvCxnSpPr>
        <p:spPr>
          <a:xfrm>
            <a:off x="3473069" y="1905044"/>
            <a:ext cx="266761" cy="0"/>
          </a:xfrm>
          <a:prstGeom prst="line">
            <a:avLst/>
          </a:prstGeom>
          <a:ln w="25400">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6D6043D6-19B3-4FD1-B492-3884452359B5}"/>
              </a:ext>
            </a:extLst>
          </p:cNvPr>
          <p:cNvCxnSpPr>
            <a:cxnSpLocks/>
          </p:cNvCxnSpPr>
          <p:nvPr/>
        </p:nvCxnSpPr>
        <p:spPr>
          <a:xfrm>
            <a:off x="318233" y="2655886"/>
            <a:ext cx="20253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46" name="图片 45">
            <a:extLst>
              <a:ext uri="{FF2B5EF4-FFF2-40B4-BE49-F238E27FC236}">
                <a16:creationId xmlns="" xmlns:a16="http://schemas.microsoft.com/office/drawing/2014/main" id="{9A62D0A1-63A1-4057-8FBE-A77AECCA19E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6144635">
            <a:off x="4754490" y="2325590"/>
            <a:ext cx="2000538" cy="387908"/>
          </a:xfrm>
          <a:prstGeom prst="rect">
            <a:avLst/>
          </a:prstGeom>
        </p:spPr>
      </p:pic>
      <p:pic>
        <p:nvPicPr>
          <p:cNvPr id="48" name="图片 47">
            <a:extLst>
              <a:ext uri="{FF2B5EF4-FFF2-40B4-BE49-F238E27FC236}">
                <a16:creationId xmlns="" xmlns:a16="http://schemas.microsoft.com/office/drawing/2014/main" id="{D13C1D86-8E3E-44A2-B93E-F85FDC57856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6144635">
            <a:off x="6125793" y="2855546"/>
            <a:ext cx="2000538" cy="387908"/>
          </a:xfrm>
          <a:prstGeom prst="rect">
            <a:avLst/>
          </a:prstGeom>
        </p:spPr>
      </p:pic>
      <p:pic>
        <p:nvPicPr>
          <p:cNvPr id="49" name="图片 48">
            <a:extLst>
              <a:ext uri="{FF2B5EF4-FFF2-40B4-BE49-F238E27FC236}">
                <a16:creationId xmlns="" xmlns:a16="http://schemas.microsoft.com/office/drawing/2014/main" id="{D0AC39F7-6443-4365-BB44-7B6110EC786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6144635">
            <a:off x="7731051" y="2325589"/>
            <a:ext cx="2000538" cy="387908"/>
          </a:xfrm>
          <a:prstGeom prst="rect">
            <a:avLst/>
          </a:prstGeom>
        </p:spPr>
      </p:pic>
      <p:pic>
        <p:nvPicPr>
          <p:cNvPr id="53" name="图片 52">
            <a:extLst>
              <a:ext uri="{FF2B5EF4-FFF2-40B4-BE49-F238E27FC236}">
                <a16:creationId xmlns="" xmlns:a16="http://schemas.microsoft.com/office/drawing/2014/main" id="{1D58F87B-0562-4246-B207-42B7ECAC548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6144635">
            <a:off x="9107117" y="2855546"/>
            <a:ext cx="2000538" cy="387908"/>
          </a:xfrm>
          <a:prstGeom prst="rect">
            <a:avLst/>
          </a:prstGeom>
        </p:spPr>
      </p:pic>
    </p:spTree>
    <p:extLst>
      <p:ext uri="{BB962C8B-B14F-4D97-AF65-F5344CB8AC3E}">
        <p14:creationId xmlns:p14="http://schemas.microsoft.com/office/powerpoint/2010/main" val="26108738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438E25E-EA74-4358-B408-D741E7F39EF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900377"/>
            <a:ext cx="10799763" cy="3599921"/>
          </a:xfrm>
          <a:prstGeom prst="rect">
            <a:avLst/>
          </a:prstGeom>
        </p:spPr>
      </p:pic>
      <p:grpSp>
        <p:nvGrpSpPr>
          <p:cNvPr id="27" name="组合 26">
            <a:extLst>
              <a:ext uri="{FF2B5EF4-FFF2-40B4-BE49-F238E27FC236}">
                <a16:creationId xmlns="" xmlns:a16="http://schemas.microsoft.com/office/drawing/2014/main" id="{E0AFAF4E-7B44-4E98-AB78-1A12571FEE4D}"/>
              </a:ext>
            </a:extLst>
          </p:cNvPr>
          <p:cNvGrpSpPr/>
          <p:nvPr/>
        </p:nvGrpSpPr>
        <p:grpSpPr>
          <a:xfrm>
            <a:off x="2920683" y="1668390"/>
            <a:ext cx="4958396" cy="1384476"/>
            <a:chOff x="2461170" y="1483223"/>
            <a:chExt cx="7443419" cy="2078342"/>
          </a:xfrm>
        </p:grpSpPr>
        <p:sp>
          <p:nvSpPr>
            <p:cNvPr id="6" name="文本框 5">
              <a:extLst>
                <a:ext uri="{FF2B5EF4-FFF2-40B4-BE49-F238E27FC236}">
                  <a16:creationId xmlns="" xmlns:a16="http://schemas.microsoft.com/office/drawing/2014/main" id="{186F4E62-422F-4865-A45E-7EEB6C9D86A9}"/>
                </a:ext>
              </a:extLst>
            </p:cNvPr>
            <p:cNvSpPr txBox="1"/>
            <p:nvPr/>
          </p:nvSpPr>
          <p:spPr>
            <a:xfrm>
              <a:off x="2610090" y="1722706"/>
              <a:ext cx="1002280" cy="1222194"/>
            </a:xfrm>
            <a:custGeom>
              <a:avLst/>
              <a:gdLst/>
              <a:ahLst/>
              <a:cxnLst/>
              <a:rect l="l" t="t" r="r" b="b"/>
              <a:pathLst>
                <a:path w="715810" h="872868">
                  <a:moveTo>
                    <a:pt x="282661" y="390153"/>
                  </a:moveTo>
                  <a:lnTo>
                    <a:pt x="99529" y="398115"/>
                  </a:lnTo>
                  <a:lnTo>
                    <a:pt x="99529" y="740495"/>
                  </a:lnTo>
                  <a:lnTo>
                    <a:pt x="282661" y="736513"/>
                  </a:lnTo>
                  <a:close/>
                  <a:moveTo>
                    <a:pt x="286643" y="87586"/>
                  </a:moveTo>
                  <a:lnTo>
                    <a:pt x="99529" y="91567"/>
                  </a:lnTo>
                  <a:lnTo>
                    <a:pt x="99529" y="374229"/>
                  </a:lnTo>
                  <a:lnTo>
                    <a:pt x="282661" y="370247"/>
                  </a:lnTo>
                  <a:close/>
                  <a:moveTo>
                    <a:pt x="565323" y="79623"/>
                  </a:moveTo>
                  <a:lnTo>
                    <a:pt x="374228" y="87586"/>
                  </a:lnTo>
                  <a:lnTo>
                    <a:pt x="374228" y="366266"/>
                  </a:lnTo>
                  <a:lnTo>
                    <a:pt x="525512" y="362285"/>
                  </a:lnTo>
                  <a:cubicBezTo>
                    <a:pt x="533474" y="362285"/>
                    <a:pt x="537455" y="364939"/>
                    <a:pt x="537455" y="370247"/>
                  </a:cubicBezTo>
                  <a:cubicBezTo>
                    <a:pt x="537455" y="375556"/>
                    <a:pt x="534801" y="379537"/>
                    <a:pt x="529493" y="382191"/>
                  </a:cubicBezTo>
                  <a:lnTo>
                    <a:pt x="374228" y="390153"/>
                  </a:lnTo>
                  <a:lnTo>
                    <a:pt x="374228" y="732532"/>
                  </a:lnTo>
                  <a:lnTo>
                    <a:pt x="565323" y="728551"/>
                  </a:lnTo>
                  <a:close/>
                  <a:moveTo>
                    <a:pt x="609116" y="0"/>
                  </a:moveTo>
                  <a:lnTo>
                    <a:pt x="712626" y="67680"/>
                  </a:lnTo>
                  <a:cubicBezTo>
                    <a:pt x="717934" y="70334"/>
                    <a:pt x="716607" y="74315"/>
                    <a:pt x="708645" y="79623"/>
                  </a:cubicBezTo>
                  <a:lnTo>
                    <a:pt x="680777" y="119435"/>
                  </a:lnTo>
                  <a:lnTo>
                    <a:pt x="680777" y="517550"/>
                  </a:lnTo>
                  <a:lnTo>
                    <a:pt x="684758" y="704664"/>
                  </a:lnTo>
                  <a:cubicBezTo>
                    <a:pt x="679450" y="763054"/>
                    <a:pt x="655563" y="812155"/>
                    <a:pt x="613097" y="851967"/>
                  </a:cubicBezTo>
                  <a:cubicBezTo>
                    <a:pt x="602481" y="862583"/>
                    <a:pt x="591864" y="859929"/>
                    <a:pt x="581248" y="844005"/>
                  </a:cubicBezTo>
                  <a:cubicBezTo>
                    <a:pt x="567977" y="801539"/>
                    <a:pt x="557361" y="771017"/>
                    <a:pt x="549399" y="752438"/>
                  </a:cubicBezTo>
                  <a:lnTo>
                    <a:pt x="107491" y="764382"/>
                  </a:lnTo>
                  <a:cubicBezTo>
                    <a:pt x="94220" y="796231"/>
                    <a:pt x="67679" y="832061"/>
                    <a:pt x="27868" y="871873"/>
                  </a:cubicBezTo>
                  <a:cubicBezTo>
                    <a:pt x="17251" y="874527"/>
                    <a:pt x="7962" y="871873"/>
                    <a:pt x="0" y="863910"/>
                  </a:cubicBezTo>
                  <a:lnTo>
                    <a:pt x="7962" y="625041"/>
                  </a:lnTo>
                  <a:lnTo>
                    <a:pt x="7962" y="143322"/>
                  </a:lnTo>
                  <a:lnTo>
                    <a:pt x="3981" y="19906"/>
                  </a:lnTo>
                  <a:cubicBezTo>
                    <a:pt x="3981" y="14598"/>
                    <a:pt x="6635" y="13271"/>
                    <a:pt x="11943" y="15925"/>
                  </a:cubicBezTo>
                  <a:lnTo>
                    <a:pt x="107491" y="71661"/>
                  </a:lnTo>
                  <a:lnTo>
                    <a:pt x="561342" y="55736"/>
                  </a:lnTo>
                  <a:close/>
                </a:path>
              </a:pathLst>
            </a:custGeom>
            <a:noFill/>
            <a:ln>
              <a:gradFill>
                <a:gsLst>
                  <a:gs pos="0">
                    <a:srgbClr val="14144C">
                      <a:alpha val="50000"/>
                    </a:srgbClr>
                  </a:gs>
                  <a:gs pos="81000">
                    <a:srgbClr val="532476">
                      <a:alpha val="0"/>
                    </a:srgbClr>
                  </a:gs>
                </a:gsLst>
                <a:lin ang="0" scaled="0"/>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a:latin typeface="方正清刻本悦宋简体" panose="02000000000000000000" pitchFamily="2" charset="-122"/>
                <a:ea typeface="方正清刻本悦宋简体" panose="02000000000000000000" pitchFamily="2" charset="-122"/>
              </a:endParaRPr>
            </a:p>
          </p:txBody>
        </p:sp>
        <p:sp>
          <p:nvSpPr>
            <p:cNvPr id="7" name="文本框 6">
              <a:extLst>
                <a:ext uri="{FF2B5EF4-FFF2-40B4-BE49-F238E27FC236}">
                  <a16:creationId xmlns="" xmlns:a16="http://schemas.microsoft.com/office/drawing/2014/main" id="{3EE87DAD-E87C-4F24-930A-75F63F107D14}"/>
                </a:ext>
              </a:extLst>
            </p:cNvPr>
            <p:cNvSpPr txBox="1"/>
            <p:nvPr/>
          </p:nvSpPr>
          <p:spPr>
            <a:xfrm>
              <a:off x="7962622" y="1483223"/>
              <a:ext cx="1941967" cy="2078342"/>
            </a:xfrm>
            <a:custGeom>
              <a:avLst/>
              <a:gdLst/>
              <a:ahLst/>
              <a:cxnLst/>
              <a:rect l="l" t="t" r="r" b="b"/>
              <a:pathLst>
                <a:path w="2076897" h="2222747">
                  <a:moveTo>
                    <a:pt x="832694" y="814834"/>
                  </a:moveTo>
                  <a:lnTo>
                    <a:pt x="1020217" y="939849"/>
                  </a:lnTo>
                  <a:cubicBezTo>
                    <a:pt x="1032124" y="945802"/>
                    <a:pt x="1032124" y="954732"/>
                    <a:pt x="1020217" y="966638"/>
                  </a:cubicBezTo>
                  <a:cubicBezTo>
                    <a:pt x="1014264" y="972591"/>
                    <a:pt x="1002358" y="987474"/>
                    <a:pt x="984498" y="1011287"/>
                  </a:cubicBezTo>
                  <a:cubicBezTo>
                    <a:pt x="966639" y="1029146"/>
                    <a:pt x="951756" y="1044029"/>
                    <a:pt x="939850" y="1055935"/>
                  </a:cubicBezTo>
                  <a:lnTo>
                    <a:pt x="1386334" y="1038076"/>
                  </a:lnTo>
                  <a:lnTo>
                    <a:pt x="1484561" y="939849"/>
                  </a:lnTo>
                  <a:lnTo>
                    <a:pt x="1681014" y="1073795"/>
                  </a:lnTo>
                  <a:cubicBezTo>
                    <a:pt x="1692920" y="1085701"/>
                    <a:pt x="1692920" y="1097607"/>
                    <a:pt x="1681014" y="1109513"/>
                  </a:cubicBezTo>
                  <a:lnTo>
                    <a:pt x="1627436" y="1163091"/>
                  </a:lnTo>
                  <a:cubicBezTo>
                    <a:pt x="1520280" y="1300013"/>
                    <a:pt x="1410147" y="1422052"/>
                    <a:pt x="1297038" y="1529209"/>
                  </a:cubicBezTo>
                  <a:cubicBezTo>
                    <a:pt x="1392288" y="1582787"/>
                    <a:pt x="1463725" y="1633388"/>
                    <a:pt x="1511350" y="1681013"/>
                  </a:cubicBezTo>
                  <a:cubicBezTo>
                    <a:pt x="1511350" y="1776263"/>
                    <a:pt x="1475631" y="1853654"/>
                    <a:pt x="1404194" y="1913185"/>
                  </a:cubicBezTo>
                  <a:cubicBezTo>
                    <a:pt x="1386334" y="1936998"/>
                    <a:pt x="1362522" y="1934021"/>
                    <a:pt x="1332756" y="1904255"/>
                  </a:cubicBezTo>
                  <a:cubicBezTo>
                    <a:pt x="1285131" y="1820912"/>
                    <a:pt x="1225600" y="1734591"/>
                    <a:pt x="1154163" y="1645295"/>
                  </a:cubicBezTo>
                  <a:cubicBezTo>
                    <a:pt x="963662" y="1811982"/>
                    <a:pt x="609452" y="2002482"/>
                    <a:pt x="91530" y="2216794"/>
                  </a:cubicBezTo>
                  <a:cubicBezTo>
                    <a:pt x="67718" y="2228701"/>
                    <a:pt x="61764" y="2222748"/>
                    <a:pt x="73671" y="2198935"/>
                  </a:cubicBezTo>
                  <a:cubicBezTo>
                    <a:pt x="508248" y="1972716"/>
                    <a:pt x="832694" y="1746498"/>
                    <a:pt x="1047006" y="1520279"/>
                  </a:cubicBezTo>
                  <a:cubicBezTo>
                    <a:pt x="963662" y="1419076"/>
                    <a:pt x="892225" y="1347638"/>
                    <a:pt x="832694" y="1305966"/>
                  </a:cubicBezTo>
                  <a:cubicBezTo>
                    <a:pt x="826741" y="1288107"/>
                    <a:pt x="832694" y="1279177"/>
                    <a:pt x="850553" y="1279177"/>
                  </a:cubicBezTo>
                  <a:cubicBezTo>
                    <a:pt x="874366" y="1291084"/>
                    <a:pt x="910084" y="1308943"/>
                    <a:pt x="957709" y="1332756"/>
                  </a:cubicBezTo>
                  <a:cubicBezTo>
                    <a:pt x="981522" y="1350615"/>
                    <a:pt x="1038077" y="1383357"/>
                    <a:pt x="1127374" y="1430982"/>
                  </a:cubicBezTo>
                  <a:cubicBezTo>
                    <a:pt x="1222624" y="1323826"/>
                    <a:pt x="1305967" y="1210716"/>
                    <a:pt x="1377405" y="1091654"/>
                  </a:cubicBezTo>
                  <a:lnTo>
                    <a:pt x="904131" y="1100584"/>
                  </a:lnTo>
                  <a:cubicBezTo>
                    <a:pt x="719584" y="1302990"/>
                    <a:pt x="520155" y="1487537"/>
                    <a:pt x="305842" y="1654224"/>
                  </a:cubicBezTo>
                  <a:cubicBezTo>
                    <a:pt x="282030" y="1666131"/>
                    <a:pt x="276077" y="1660177"/>
                    <a:pt x="287983" y="1636365"/>
                  </a:cubicBezTo>
                  <a:cubicBezTo>
                    <a:pt x="508248" y="1410146"/>
                    <a:pt x="689819" y="1136302"/>
                    <a:pt x="832694" y="814834"/>
                  </a:cubicBezTo>
                  <a:close/>
                  <a:moveTo>
                    <a:pt x="770186" y="457646"/>
                  </a:moveTo>
                  <a:cubicBezTo>
                    <a:pt x="913061" y="505271"/>
                    <a:pt x="990452" y="549920"/>
                    <a:pt x="1002358" y="591591"/>
                  </a:cubicBezTo>
                  <a:cubicBezTo>
                    <a:pt x="1008311" y="639216"/>
                    <a:pt x="987475" y="677912"/>
                    <a:pt x="939850" y="707677"/>
                  </a:cubicBezTo>
                  <a:cubicBezTo>
                    <a:pt x="898178" y="725537"/>
                    <a:pt x="874366" y="719584"/>
                    <a:pt x="868413" y="689818"/>
                  </a:cubicBezTo>
                  <a:cubicBezTo>
                    <a:pt x="844600" y="594568"/>
                    <a:pt x="808881" y="523130"/>
                    <a:pt x="761256" y="475505"/>
                  </a:cubicBezTo>
                  <a:close/>
                  <a:moveTo>
                    <a:pt x="1377405" y="11162"/>
                  </a:moveTo>
                  <a:lnTo>
                    <a:pt x="1564928" y="109388"/>
                  </a:lnTo>
                  <a:cubicBezTo>
                    <a:pt x="1576834" y="109388"/>
                    <a:pt x="1576834" y="115341"/>
                    <a:pt x="1564928" y="127248"/>
                  </a:cubicBezTo>
                  <a:lnTo>
                    <a:pt x="1538139" y="189755"/>
                  </a:lnTo>
                  <a:lnTo>
                    <a:pt x="1529210" y="323701"/>
                  </a:lnTo>
                  <a:lnTo>
                    <a:pt x="1743522" y="314771"/>
                  </a:lnTo>
                  <a:lnTo>
                    <a:pt x="1841748" y="225474"/>
                  </a:lnTo>
                  <a:lnTo>
                    <a:pt x="1966764" y="332630"/>
                  </a:lnTo>
                  <a:cubicBezTo>
                    <a:pt x="1972717" y="338584"/>
                    <a:pt x="1966764" y="347513"/>
                    <a:pt x="1948905" y="359419"/>
                  </a:cubicBezTo>
                  <a:lnTo>
                    <a:pt x="1609577" y="368349"/>
                  </a:lnTo>
                  <a:cubicBezTo>
                    <a:pt x="1633389" y="505271"/>
                    <a:pt x="1785194" y="630287"/>
                    <a:pt x="2064991" y="743396"/>
                  </a:cubicBezTo>
                  <a:cubicBezTo>
                    <a:pt x="2076897" y="749349"/>
                    <a:pt x="2079874" y="758279"/>
                    <a:pt x="2073920" y="770185"/>
                  </a:cubicBezTo>
                  <a:cubicBezTo>
                    <a:pt x="2073920" y="776138"/>
                    <a:pt x="2067967" y="779115"/>
                    <a:pt x="2056061" y="779115"/>
                  </a:cubicBezTo>
                  <a:cubicBezTo>
                    <a:pt x="2008436" y="779115"/>
                    <a:pt x="1939975" y="805904"/>
                    <a:pt x="1850678" y="859482"/>
                  </a:cubicBezTo>
                  <a:cubicBezTo>
                    <a:pt x="1856631" y="853529"/>
                    <a:pt x="1850678" y="856506"/>
                    <a:pt x="1832819" y="868412"/>
                  </a:cubicBezTo>
                  <a:cubicBezTo>
                    <a:pt x="1689944" y="743396"/>
                    <a:pt x="1606600" y="576709"/>
                    <a:pt x="1582788" y="368349"/>
                  </a:cubicBezTo>
                  <a:lnTo>
                    <a:pt x="1529210" y="368349"/>
                  </a:lnTo>
                  <a:lnTo>
                    <a:pt x="1529210" y="520154"/>
                  </a:lnTo>
                  <a:lnTo>
                    <a:pt x="1538139" y="725537"/>
                  </a:lnTo>
                  <a:cubicBezTo>
                    <a:pt x="1538139" y="796974"/>
                    <a:pt x="1499444" y="862459"/>
                    <a:pt x="1422053" y="921990"/>
                  </a:cubicBezTo>
                  <a:cubicBezTo>
                    <a:pt x="1386334" y="945802"/>
                    <a:pt x="1365498" y="945802"/>
                    <a:pt x="1359545" y="921990"/>
                  </a:cubicBezTo>
                  <a:lnTo>
                    <a:pt x="1368475" y="573732"/>
                  </a:lnTo>
                  <a:cubicBezTo>
                    <a:pt x="1231553" y="686841"/>
                    <a:pt x="1103561" y="788045"/>
                    <a:pt x="984498" y="877341"/>
                  </a:cubicBezTo>
                  <a:cubicBezTo>
                    <a:pt x="972592" y="883295"/>
                    <a:pt x="963662" y="883295"/>
                    <a:pt x="957709" y="877341"/>
                  </a:cubicBezTo>
                  <a:cubicBezTo>
                    <a:pt x="957709" y="871388"/>
                    <a:pt x="960686" y="862459"/>
                    <a:pt x="966639" y="850552"/>
                  </a:cubicBezTo>
                  <a:cubicBezTo>
                    <a:pt x="1133327" y="666005"/>
                    <a:pt x="1252389" y="508248"/>
                    <a:pt x="1323827" y="377279"/>
                  </a:cubicBezTo>
                  <a:cubicBezTo>
                    <a:pt x="1258342" y="377279"/>
                    <a:pt x="1186905" y="383232"/>
                    <a:pt x="1109514" y="395138"/>
                  </a:cubicBezTo>
                  <a:lnTo>
                    <a:pt x="1047006" y="332630"/>
                  </a:lnTo>
                  <a:lnTo>
                    <a:pt x="1350616" y="323701"/>
                  </a:lnTo>
                  <a:cubicBezTo>
                    <a:pt x="1356569" y="323701"/>
                    <a:pt x="1359545" y="317748"/>
                    <a:pt x="1359545" y="305841"/>
                  </a:cubicBezTo>
                  <a:cubicBezTo>
                    <a:pt x="1359545" y="180826"/>
                    <a:pt x="1359545" y="85576"/>
                    <a:pt x="1359545" y="20091"/>
                  </a:cubicBezTo>
                  <a:cubicBezTo>
                    <a:pt x="1359545" y="14138"/>
                    <a:pt x="1365498" y="11162"/>
                    <a:pt x="1377405" y="11162"/>
                  </a:cubicBezTo>
                  <a:close/>
                  <a:moveTo>
                    <a:pt x="587686" y="0"/>
                  </a:moveTo>
                  <a:cubicBezTo>
                    <a:pt x="588802" y="0"/>
                    <a:pt x="590104" y="744"/>
                    <a:pt x="591592" y="2232"/>
                  </a:cubicBezTo>
                  <a:lnTo>
                    <a:pt x="770186" y="82599"/>
                  </a:lnTo>
                  <a:cubicBezTo>
                    <a:pt x="782092" y="88552"/>
                    <a:pt x="782092" y="97482"/>
                    <a:pt x="770186" y="109388"/>
                  </a:cubicBezTo>
                  <a:lnTo>
                    <a:pt x="743397" y="171896"/>
                  </a:lnTo>
                  <a:lnTo>
                    <a:pt x="734467" y="332630"/>
                  </a:lnTo>
                  <a:lnTo>
                    <a:pt x="823764" y="323701"/>
                  </a:lnTo>
                  <a:lnTo>
                    <a:pt x="913061" y="234404"/>
                  </a:lnTo>
                  <a:lnTo>
                    <a:pt x="1029147" y="341560"/>
                  </a:lnTo>
                  <a:cubicBezTo>
                    <a:pt x="1035100" y="347513"/>
                    <a:pt x="1029147" y="356443"/>
                    <a:pt x="1011288" y="368349"/>
                  </a:cubicBezTo>
                  <a:lnTo>
                    <a:pt x="734467" y="368349"/>
                  </a:lnTo>
                  <a:lnTo>
                    <a:pt x="734467" y="520154"/>
                  </a:lnTo>
                  <a:lnTo>
                    <a:pt x="743397" y="752326"/>
                  </a:lnTo>
                  <a:cubicBezTo>
                    <a:pt x="737444" y="835670"/>
                    <a:pt x="698748" y="910084"/>
                    <a:pt x="627311" y="975568"/>
                  </a:cubicBezTo>
                  <a:cubicBezTo>
                    <a:pt x="597545" y="999381"/>
                    <a:pt x="579686" y="999381"/>
                    <a:pt x="573733" y="975568"/>
                  </a:cubicBezTo>
                  <a:lnTo>
                    <a:pt x="591592" y="600521"/>
                  </a:lnTo>
                  <a:cubicBezTo>
                    <a:pt x="466577" y="707677"/>
                    <a:pt x="276077" y="832693"/>
                    <a:pt x="20093" y="975568"/>
                  </a:cubicBezTo>
                  <a:cubicBezTo>
                    <a:pt x="2233" y="981521"/>
                    <a:pt x="-3720" y="975568"/>
                    <a:pt x="2233" y="957709"/>
                  </a:cubicBezTo>
                  <a:cubicBezTo>
                    <a:pt x="246311" y="767209"/>
                    <a:pt x="433834" y="573732"/>
                    <a:pt x="564803" y="377279"/>
                  </a:cubicBezTo>
                  <a:lnTo>
                    <a:pt x="493366" y="377279"/>
                  </a:lnTo>
                  <a:cubicBezTo>
                    <a:pt x="421928" y="377279"/>
                    <a:pt x="344538" y="383232"/>
                    <a:pt x="261194" y="395138"/>
                  </a:cubicBezTo>
                  <a:cubicBezTo>
                    <a:pt x="261194" y="395138"/>
                    <a:pt x="255241" y="395138"/>
                    <a:pt x="243334" y="395138"/>
                  </a:cubicBezTo>
                  <a:lnTo>
                    <a:pt x="180827" y="332630"/>
                  </a:lnTo>
                  <a:lnTo>
                    <a:pt x="582663" y="332630"/>
                  </a:lnTo>
                  <a:lnTo>
                    <a:pt x="582663" y="323701"/>
                  </a:lnTo>
                  <a:cubicBezTo>
                    <a:pt x="582663" y="186779"/>
                    <a:pt x="582663" y="85576"/>
                    <a:pt x="582663" y="20091"/>
                  </a:cubicBezTo>
                  <a:cubicBezTo>
                    <a:pt x="582663" y="6697"/>
                    <a:pt x="584337" y="0"/>
                    <a:pt x="587686" y="0"/>
                  </a:cubicBezTo>
                  <a:close/>
                </a:path>
              </a:pathLst>
            </a:custGeom>
            <a:noFill/>
            <a:ln>
              <a:gradFill>
                <a:gsLst>
                  <a:gs pos="23000">
                    <a:srgbClr val="532476">
                      <a:alpha val="0"/>
                    </a:srgbClr>
                  </a:gs>
                  <a:gs pos="100000">
                    <a:srgbClr val="14144C">
                      <a:alpha val="50000"/>
                    </a:srgbClr>
                  </a:gs>
                </a:gsLst>
                <a:lin ang="5400000" scaled="0"/>
              </a:gra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0">
                <a:latin typeface="方正清刻本悦宋简体" panose="02000000000000000000" pitchFamily="2" charset="-122"/>
                <a:ea typeface="方正清刻本悦宋简体" panose="02000000000000000000" pitchFamily="2" charset="-122"/>
              </a:endParaRPr>
            </a:p>
          </p:txBody>
        </p:sp>
        <p:pic>
          <p:nvPicPr>
            <p:cNvPr id="8" name="图片 7">
              <a:extLst>
                <a:ext uri="{FF2B5EF4-FFF2-40B4-BE49-F238E27FC236}">
                  <a16:creationId xmlns="" xmlns:a16="http://schemas.microsoft.com/office/drawing/2014/main" id="{27FBAB56-3E50-4D1E-81EE-02D8E0B2E272}"/>
                </a:ext>
              </a:extLst>
            </p:cNvPr>
            <p:cNvPicPr>
              <a:picLocks noChangeAspect="1"/>
            </p:cNvPicPr>
            <p:nvPr/>
          </p:nvPicPr>
          <p:blipFill>
            <a:blip r:embed="rId3" cstate="email">
              <a:extLst>
                <a:ext uri="{BEBA8EAE-BF5A-486C-A8C5-ECC9F3942E4B}">
                  <a14:imgProps xmlns:a14="http://schemas.microsoft.com/office/drawing/2010/main">
                    <a14:imgLayer r:embed="rId4">
                      <a14:imgEffect>
                        <a14:artisticBlur radius="0"/>
                      </a14:imgEffect>
                    </a14:imgLayer>
                  </a14:imgProps>
                </a:ext>
                <a:ext uri="{28A0092B-C50C-407E-A947-70E740481C1C}">
                  <a14:useLocalDpi xmlns:a14="http://schemas.microsoft.com/office/drawing/2010/main"/>
                </a:ext>
              </a:extLst>
            </a:blip>
            <a:stretch>
              <a:fillRect/>
            </a:stretch>
          </p:blipFill>
          <p:spPr>
            <a:xfrm>
              <a:off x="2461170" y="1611777"/>
              <a:ext cx="1761794" cy="1735885"/>
            </a:xfrm>
            <a:prstGeom prst="rect">
              <a:avLst/>
            </a:prstGeom>
          </p:spPr>
        </p:pic>
        <p:pic>
          <p:nvPicPr>
            <p:cNvPr id="9" name="图片 8">
              <a:extLst>
                <a:ext uri="{FF2B5EF4-FFF2-40B4-BE49-F238E27FC236}">
                  <a16:creationId xmlns="" xmlns:a16="http://schemas.microsoft.com/office/drawing/2014/main" id="{FB3241C9-2AF4-469F-A6EB-B2EC453A50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28569" y="1795126"/>
              <a:ext cx="1489752" cy="1412025"/>
            </a:xfrm>
            <a:prstGeom prst="rect">
              <a:avLst/>
            </a:prstGeom>
          </p:spPr>
        </p:pic>
        <p:pic>
          <p:nvPicPr>
            <p:cNvPr id="10" name="图片 9">
              <a:extLst>
                <a:ext uri="{FF2B5EF4-FFF2-40B4-BE49-F238E27FC236}">
                  <a16:creationId xmlns="" xmlns:a16="http://schemas.microsoft.com/office/drawing/2014/main" id="{1F34C2C0-D3ED-4042-A237-4B933ADCC97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086545" y="2024152"/>
              <a:ext cx="1217710" cy="1081689"/>
            </a:xfrm>
            <a:prstGeom prst="rect">
              <a:avLst/>
            </a:prstGeom>
          </p:spPr>
        </p:pic>
        <p:sp>
          <p:nvSpPr>
            <p:cNvPr id="11" name="图形 143">
              <a:extLst>
                <a:ext uri="{FF2B5EF4-FFF2-40B4-BE49-F238E27FC236}">
                  <a16:creationId xmlns="" xmlns:a16="http://schemas.microsoft.com/office/drawing/2014/main" id="{B224D215-0A22-4E8E-845F-26A99F3682C6}"/>
                </a:ext>
              </a:extLst>
            </p:cNvPr>
            <p:cNvSpPr/>
            <p:nvPr/>
          </p:nvSpPr>
          <p:spPr>
            <a:xfrm>
              <a:off x="3897166" y="2250360"/>
              <a:ext cx="946384" cy="1141767"/>
            </a:xfrm>
            <a:custGeom>
              <a:avLst/>
              <a:gdLst>
                <a:gd name="connsiteX0" fmla="*/ 934478 w 946383"/>
                <a:gd name="connsiteY0" fmla="*/ 57088 h 1141766"/>
                <a:gd name="connsiteX1" fmla="*/ 830070 w 946383"/>
                <a:gd name="connsiteY1" fmla="*/ 4579 h 1141766"/>
                <a:gd name="connsiteX2" fmla="*/ 777561 w 946383"/>
                <a:gd name="connsiteY2" fmla="*/ 76016 h 1141766"/>
                <a:gd name="connsiteX3" fmla="*/ 124251 w 946383"/>
                <a:gd name="connsiteY3" fmla="*/ 80901 h 1141766"/>
                <a:gd name="connsiteX4" fmla="*/ 14348 w 946383"/>
                <a:gd name="connsiteY4" fmla="*/ 4579 h 1141766"/>
                <a:gd name="connsiteX5" fmla="*/ 9464 w 946383"/>
                <a:gd name="connsiteY5" fmla="*/ 9464 h 1141766"/>
                <a:gd name="connsiteX6" fmla="*/ 14348 w 946383"/>
                <a:gd name="connsiteY6" fmla="*/ 219500 h 1141766"/>
                <a:gd name="connsiteX7" fmla="*/ 4579 w 946383"/>
                <a:gd name="connsiteY7" fmla="*/ 1120702 h 1141766"/>
                <a:gd name="connsiteX8" fmla="*/ 14348 w 946383"/>
                <a:gd name="connsiteY8" fmla="*/ 1139630 h 1141766"/>
                <a:gd name="connsiteX9" fmla="*/ 38161 w 946383"/>
                <a:gd name="connsiteY9" fmla="*/ 1124976 h 1141766"/>
                <a:gd name="connsiteX10" fmla="*/ 109597 w 946383"/>
                <a:gd name="connsiteY10" fmla="*/ 1001030 h 1141766"/>
                <a:gd name="connsiteX11" fmla="*/ 758633 w 946383"/>
                <a:gd name="connsiteY11" fmla="*/ 996146 h 1141766"/>
                <a:gd name="connsiteX12" fmla="*/ 782446 w 946383"/>
                <a:gd name="connsiteY12" fmla="*/ 1110933 h 1141766"/>
                <a:gd name="connsiteX13" fmla="*/ 792215 w 946383"/>
                <a:gd name="connsiteY13" fmla="*/ 1134745 h 1141766"/>
                <a:gd name="connsiteX14" fmla="*/ 816027 w 946383"/>
                <a:gd name="connsiteY14" fmla="*/ 1129861 h 1141766"/>
                <a:gd name="connsiteX15" fmla="*/ 925930 w 946383"/>
                <a:gd name="connsiteY15" fmla="*/ 938752 h 1141766"/>
                <a:gd name="connsiteX16" fmla="*/ 916161 w 946383"/>
                <a:gd name="connsiteY16" fmla="*/ 662164 h 1141766"/>
                <a:gd name="connsiteX17" fmla="*/ 902117 w 946383"/>
                <a:gd name="connsiteY17" fmla="*/ 123030 h 1141766"/>
                <a:gd name="connsiteX18" fmla="*/ 935699 w 946383"/>
                <a:gd name="connsiteY18" fmla="*/ 75405 h 1141766"/>
                <a:gd name="connsiteX19" fmla="*/ 934478 w 946383"/>
                <a:gd name="connsiteY19" fmla="*/ 57088 h 1141766"/>
                <a:gd name="connsiteX20" fmla="*/ 109597 w 946383"/>
                <a:gd name="connsiteY20" fmla="*/ 972944 h 1141766"/>
                <a:gd name="connsiteX21" fmla="*/ 109597 w 946383"/>
                <a:gd name="connsiteY21" fmla="*/ 960733 h 1141766"/>
                <a:gd name="connsiteX22" fmla="*/ 108376 w 946383"/>
                <a:gd name="connsiteY22" fmla="*/ 463118 h 1141766"/>
                <a:gd name="connsiteX23" fmla="*/ 112650 w 946383"/>
                <a:gd name="connsiteY23" fmla="*/ 436863 h 1141766"/>
                <a:gd name="connsiteX24" fmla="*/ 114482 w 946383"/>
                <a:gd name="connsiteY24" fmla="*/ 109597 h 1141766"/>
                <a:gd name="connsiteX25" fmla="*/ 782446 w 946383"/>
                <a:gd name="connsiteY25" fmla="*/ 104713 h 1141766"/>
                <a:gd name="connsiteX26" fmla="*/ 792215 w 946383"/>
                <a:gd name="connsiteY26" fmla="*/ 968059 h 1141766"/>
                <a:gd name="connsiteX27" fmla="*/ 109597 w 946383"/>
                <a:gd name="connsiteY27" fmla="*/ 972944 h 114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46383" h="1141766">
                  <a:moveTo>
                    <a:pt x="934478" y="57088"/>
                  </a:moveTo>
                  <a:lnTo>
                    <a:pt x="830070" y="4579"/>
                  </a:lnTo>
                  <a:lnTo>
                    <a:pt x="777561" y="76016"/>
                  </a:lnTo>
                  <a:lnTo>
                    <a:pt x="124251" y="80901"/>
                  </a:lnTo>
                  <a:lnTo>
                    <a:pt x="14348" y="4579"/>
                  </a:lnTo>
                  <a:cubicBezTo>
                    <a:pt x="8243" y="4579"/>
                    <a:pt x="6411" y="6411"/>
                    <a:pt x="9464" y="9464"/>
                  </a:cubicBezTo>
                  <a:cubicBezTo>
                    <a:pt x="12517" y="63805"/>
                    <a:pt x="14348" y="133410"/>
                    <a:pt x="14348" y="219500"/>
                  </a:cubicBezTo>
                  <a:lnTo>
                    <a:pt x="4579" y="1120702"/>
                  </a:lnTo>
                  <a:cubicBezTo>
                    <a:pt x="7632" y="1133524"/>
                    <a:pt x="10685" y="1139630"/>
                    <a:pt x="14348" y="1139630"/>
                  </a:cubicBezTo>
                  <a:cubicBezTo>
                    <a:pt x="20454" y="1139630"/>
                    <a:pt x="28392" y="1134745"/>
                    <a:pt x="38161" y="1124976"/>
                  </a:cubicBezTo>
                  <a:cubicBezTo>
                    <a:pt x="76627" y="1090174"/>
                    <a:pt x="100439" y="1048655"/>
                    <a:pt x="109597" y="1001030"/>
                  </a:cubicBezTo>
                  <a:lnTo>
                    <a:pt x="758633" y="996146"/>
                  </a:lnTo>
                  <a:cubicBezTo>
                    <a:pt x="768403" y="1024843"/>
                    <a:pt x="775729" y="1062698"/>
                    <a:pt x="782446" y="1110933"/>
                  </a:cubicBezTo>
                  <a:cubicBezTo>
                    <a:pt x="782446" y="1123755"/>
                    <a:pt x="785499" y="1131692"/>
                    <a:pt x="792215" y="1134745"/>
                  </a:cubicBezTo>
                  <a:cubicBezTo>
                    <a:pt x="795268" y="1137798"/>
                    <a:pt x="803205" y="1136577"/>
                    <a:pt x="816027" y="1129861"/>
                  </a:cubicBezTo>
                  <a:cubicBezTo>
                    <a:pt x="886243" y="1069414"/>
                    <a:pt x="922877" y="1005915"/>
                    <a:pt x="925930" y="938752"/>
                  </a:cubicBezTo>
                  <a:lnTo>
                    <a:pt x="916161" y="662164"/>
                  </a:lnTo>
                  <a:lnTo>
                    <a:pt x="902117" y="123030"/>
                  </a:lnTo>
                  <a:lnTo>
                    <a:pt x="935699" y="75405"/>
                  </a:lnTo>
                  <a:cubicBezTo>
                    <a:pt x="944247" y="66247"/>
                    <a:pt x="944247" y="60141"/>
                    <a:pt x="934478" y="57088"/>
                  </a:cubicBezTo>
                  <a:close/>
                  <a:moveTo>
                    <a:pt x="109597" y="972944"/>
                  </a:moveTo>
                  <a:lnTo>
                    <a:pt x="109597" y="960733"/>
                  </a:lnTo>
                  <a:lnTo>
                    <a:pt x="108376" y="463118"/>
                  </a:lnTo>
                  <a:lnTo>
                    <a:pt x="112650" y="436863"/>
                  </a:lnTo>
                  <a:lnTo>
                    <a:pt x="114482" y="109597"/>
                  </a:lnTo>
                  <a:lnTo>
                    <a:pt x="782446" y="104713"/>
                  </a:lnTo>
                  <a:lnTo>
                    <a:pt x="792215" y="968059"/>
                  </a:lnTo>
                  <a:lnTo>
                    <a:pt x="109597" y="972944"/>
                  </a:lnTo>
                  <a:close/>
                </a:path>
              </a:pathLst>
            </a:custGeom>
            <a:gradFill>
              <a:gsLst>
                <a:gs pos="0">
                  <a:srgbClr val="532476"/>
                </a:gs>
                <a:gs pos="100000">
                  <a:srgbClr val="14144C"/>
                </a:gs>
              </a:gsLst>
              <a:lin ang="5400000" scaled="0"/>
            </a:gradFill>
            <a:ln w="9525" cap="flat">
              <a:noFill/>
              <a:prstDash val="solid"/>
              <a:miter/>
            </a:ln>
          </p:spPr>
          <p:txBody>
            <a:bodyPr rtlCol="0" anchor="ctr"/>
            <a:lstStyle/>
            <a:p>
              <a:endParaRPr lang="zh-CN" altLang="en-US"/>
            </a:p>
          </p:txBody>
        </p:sp>
        <p:pic>
          <p:nvPicPr>
            <p:cNvPr id="12" name="图片 11">
              <a:extLst>
                <a:ext uri="{FF2B5EF4-FFF2-40B4-BE49-F238E27FC236}">
                  <a16:creationId xmlns="" xmlns:a16="http://schemas.microsoft.com/office/drawing/2014/main" id="{E3FBDE07-E743-411C-8362-4B5DFB1184D3}"/>
                </a:ext>
              </a:extLst>
            </p:cNvPr>
            <p:cNvPicPr>
              <a:picLocks noChangeAspect="1"/>
            </p:cNvPicPr>
            <p:nvPr/>
          </p:nvPicPr>
          <p:blipFill>
            <a:blip r:embed="rId7" cstate="email">
              <a:extLst>
                <a:ext uri="{BEBA8EAE-BF5A-486C-A8C5-ECC9F3942E4B}">
                  <a14:imgProps xmlns:a14="http://schemas.microsoft.com/office/drawing/2010/main">
                    <a14:imgLayer r:embed="rId8">
                      <a14:imgEffect>
                        <a14:artisticBlur radius="7"/>
                      </a14:imgEffect>
                    </a14:imgLayer>
                  </a14:imgProps>
                </a:ext>
                <a:ext uri="{28A0092B-C50C-407E-A947-70E740481C1C}">
                  <a14:useLocalDpi xmlns:a14="http://schemas.microsoft.com/office/drawing/2010/main"/>
                </a:ext>
              </a:extLst>
            </a:blip>
            <a:stretch>
              <a:fillRect/>
            </a:stretch>
          </p:blipFill>
          <p:spPr>
            <a:xfrm>
              <a:off x="3998924" y="2412500"/>
              <a:ext cx="670618" cy="768163"/>
            </a:xfrm>
            <a:prstGeom prst="rect">
              <a:avLst/>
            </a:prstGeom>
          </p:spPr>
        </p:pic>
        <p:sp>
          <p:nvSpPr>
            <p:cNvPr id="13" name="任意多边形: 形状 12">
              <a:extLst>
                <a:ext uri="{FF2B5EF4-FFF2-40B4-BE49-F238E27FC236}">
                  <a16:creationId xmlns="" xmlns:a16="http://schemas.microsoft.com/office/drawing/2014/main" id="{FF3A2D88-A733-4521-9C77-A3E02E2E3D89}"/>
                </a:ext>
              </a:extLst>
            </p:cNvPr>
            <p:cNvSpPr/>
            <p:nvPr/>
          </p:nvSpPr>
          <p:spPr>
            <a:xfrm>
              <a:off x="6148507" y="2549340"/>
              <a:ext cx="384657" cy="671867"/>
            </a:xfrm>
            <a:custGeom>
              <a:avLst/>
              <a:gdLst>
                <a:gd name="connsiteX0" fmla="*/ 378519 w 384656"/>
                <a:gd name="connsiteY0" fmla="*/ 391854 h 671866"/>
                <a:gd name="connsiteX1" fmla="*/ 386725 w 384656"/>
                <a:gd name="connsiteY1" fmla="*/ 395956 h 671866"/>
                <a:gd name="connsiteX2" fmla="*/ 254403 w 384656"/>
                <a:gd name="connsiteY2" fmla="*/ 575976 h 671866"/>
                <a:gd name="connsiteX3" fmla="*/ 214399 w 384656"/>
                <a:gd name="connsiteY3" fmla="*/ 624186 h 671866"/>
                <a:gd name="connsiteX4" fmla="*/ 182087 w 384656"/>
                <a:gd name="connsiteY4" fmla="*/ 664190 h 671866"/>
                <a:gd name="connsiteX5" fmla="*/ 170291 w 384656"/>
                <a:gd name="connsiteY5" fmla="*/ 668293 h 671866"/>
                <a:gd name="connsiteX6" fmla="*/ 102079 w 384656"/>
                <a:gd name="connsiteY6" fmla="*/ 595978 h 671866"/>
                <a:gd name="connsiteX7" fmla="*/ 97976 w 384656"/>
                <a:gd name="connsiteY7" fmla="*/ 587772 h 671866"/>
                <a:gd name="connsiteX8" fmla="*/ 177984 w 384656"/>
                <a:gd name="connsiteY8" fmla="*/ 535459 h 671866"/>
                <a:gd name="connsiteX9" fmla="*/ 173881 w 384656"/>
                <a:gd name="connsiteY9" fmla="*/ 78487 h 671866"/>
                <a:gd name="connsiteX10" fmla="*/ 117978 w 384656"/>
                <a:gd name="connsiteY10" fmla="*/ 82590 h 671866"/>
                <a:gd name="connsiteX11" fmla="*/ 77974 w 384656"/>
                <a:gd name="connsiteY11" fmla="*/ 86693 h 671866"/>
                <a:gd name="connsiteX12" fmla="*/ 37969 w 384656"/>
                <a:gd name="connsiteY12" fmla="*/ 90796 h 671866"/>
                <a:gd name="connsiteX13" fmla="*/ 2068 w 384656"/>
                <a:gd name="connsiteY13" fmla="*/ 58484 h 671866"/>
                <a:gd name="connsiteX14" fmla="*/ 166188 w 384656"/>
                <a:gd name="connsiteY14" fmla="*/ 54381 h 671866"/>
                <a:gd name="connsiteX15" fmla="*/ 206193 w 384656"/>
                <a:gd name="connsiteY15" fmla="*/ 2068 h 671866"/>
                <a:gd name="connsiteX16" fmla="*/ 286201 w 384656"/>
                <a:gd name="connsiteY16" fmla="*/ 50278 h 671866"/>
                <a:gd name="connsiteX17" fmla="*/ 286201 w 384656"/>
                <a:gd name="connsiteY17" fmla="*/ 62075 h 671866"/>
                <a:gd name="connsiteX18" fmla="*/ 262096 w 384656"/>
                <a:gd name="connsiteY18" fmla="*/ 90283 h 671866"/>
                <a:gd name="connsiteX19" fmla="*/ 242094 w 384656"/>
                <a:gd name="connsiteY19" fmla="*/ 490838 h 671866"/>
                <a:gd name="connsiteX20" fmla="*/ 378519 w 384656"/>
                <a:gd name="connsiteY20" fmla="*/ 391854 h 67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4656" h="671866">
                  <a:moveTo>
                    <a:pt x="378519" y="391854"/>
                  </a:moveTo>
                  <a:cubicBezTo>
                    <a:pt x="386725" y="383647"/>
                    <a:pt x="389289" y="385186"/>
                    <a:pt x="386725" y="395956"/>
                  </a:cubicBezTo>
                  <a:lnTo>
                    <a:pt x="254403" y="575976"/>
                  </a:lnTo>
                  <a:cubicBezTo>
                    <a:pt x="246197" y="584182"/>
                    <a:pt x="232862" y="600081"/>
                    <a:pt x="214399" y="624186"/>
                  </a:cubicBezTo>
                  <a:cubicBezTo>
                    <a:pt x="198499" y="642650"/>
                    <a:pt x="187729" y="656497"/>
                    <a:pt x="182087" y="664190"/>
                  </a:cubicBezTo>
                  <a:cubicBezTo>
                    <a:pt x="179523" y="672396"/>
                    <a:pt x="175420" y="673422"/>
                    <a:pt x="170291" y="668293"/>
                  </a:cubicBezTo>
                  <a:lnTo>
                    <a:pt x="102079" y="595978"/>
                  </a:lnTo>
                  <a:cubicBezTo>
                    <a:pt x="93873" y="593414"/>
                    <a:pt x="92847" y="590849"/>
                    <a:pt x="97976" y="587772"/>
                  </a:cubicBezTo>
                  <a:cubicBezTo>
                    <a:pt x="122081" y="579566"/>
                    <a:pt x="148751" y="562641"/>
                    <a:pt x="177984" y="535459"/>
                  </a:cubicBezTo>
                  <a:lnTo>
                    <a:pt x="173881" y="78487"/>
                  </a:lnTo>
                  <a:lnTo>
                    <a:pt x="117978" y="82590"/>
                  </a:lnTo>
                  <a:cubicBezTo>
                    <a:pt x="107208" y="82590"/>
                    <a:pt x="93873" y="84128"/>
                    <a:pt x="77974" y="86693"/>
                  </a:cubicBezTo>
                  <a:cubicBezTo>
                    <a:pt x="59510" y="86693"/>
                    <a:pt x="45662" y="88231"/>
                    <a:pt x="37969" y="90796"/>
                  </a:cubicBezTo>
                  <a:lnTo>
                    <a:pt x="2068" y="58484"/>
                  </a:lnTo>
                  <a:lnTo>
                    <a:pt x="166188" y="54381"/>
                  </a:lnTo>
                  <a:lnTo>
                    <a:pt x="206193" y="2068"/>
                  </a:lnTo>
                  <a:lnTo>
                    <a:pt x="286201" y="50278"/>
                  </a:lnTo>
                  <a:cubicBezTo>
                    <a:pt x="291330" y="52843"/>
                    <a:pt x="291330" y="56946"/>
                    <a:pt x="286201" y="62075"/>
                  </a:cubicBezTo>
                  <a:lnTo>
                    <a:pt x="262096" y="90283"/>
                  </a:lnTo>
                  <a:lnTo>
                    <a:pt x="242094" y="490838"/>
                  </a:lnTo>
                  <a:lnTo>
                    <a:pt x="378519" y="391854"/>
                  </a:lnTo>
                  <a:close/>
                </a:path>
              </a:pathLst>
            </a:custGeom>
            <a:gradFill>
              <a:gsLst>
                <a:gs pos="0">
                  <a:srgbClr val="532476"/>
                </a:gs>
                <a:gs pos="100000">
                  <a:srgbClr val="14144C"/>
                </a:gs>
              </a:gsLst>
              <a:lin ang="5400000" scaled="0"/>
            </a:gradFill>
            <a:ln w="5121" cap="flat">
              <a:no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5B1F1AA7-A0A3-44BF-AECC-0E70F536BAB9}"/>
                </a:ext>
              </a:extLst>
            </p:cNvPr>
            <p:cNvSpPr/>
            <p:nvPr/>
          </p:nvSpPr>
          <p:spPr>
            <a:xfrm>
              <a:off x="6253070" y="2302134"/>
              <a:ext cx="143605" cy="174378"/>
            </a:xfrm>
            <a:custGeom>
              <a:avLst/>
              <a:gdLst>
                <a:gd name="connsiteX0" fmla="*/ 9825 w 143605"/>
                <a:gd name="connsiteY0" fmla="*/ 2068 h 174377"/>
                <a:gd name="connsiteX1" fmla="*/ 146250 w 143605"/>
                <a:gd name="connsiteY1" fmla="*/ 86180 h 174377"/>
                <a:gd name="connsiteX2" fmla="*/ 102143 w 143605"/>
                <a:gd name="connsiteY2" fmla="*/ 170291 h 174377"/>
                <a:gd name="connsiteX3" fmla="*/ 62139 w 143605"/>
                <a:gd name="connsiteY3" fmla="*/ 162085 h 174377"/>
                <a:gd name="connsiteX4" fmla="*/ 2132 w 143605"/>
                <a:gd name="connsiteY4" fmla="*/ 9761 h 174377"/>
                <a:gd name="connsiteX5" fmla="*/ 9825 w 143605"/>
                <a:gd name="connsiteY5" fmla="*/ 2068 h 17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05" h="174377">
                  <a:moveTo>
                    <a:pt x="9825" y="2068"/>
                  </a:moveTo>
                  <a:cubicBezTo>
                    <a:pt x="95476" y="36944"/>
                    <a:pt x="140609" y="64639"/>
                    <a:pt x="146250" y="86180"/>
                  </a:cubicBezTo>
                  <a:cubicBezTo>
                    <a:pt x="148815" y="118491"/>
                    <a:pt x="134454" y="146186"/>
                    <a:pt x="102143" y="170291"/>
                  </a:cubicBezTo>
                  <a:cubicBezTo>
                    <a:pt x="86244" y="181062"/>
                    <a:pt x="72909" y="178497"/>
                    <a:pt x="62139" y="162085"/>
                  </a:cubicBezTo>
                  <a:cubicBezTo>
                    <a:pt x="53933" y="92847"/>
                    <a:pt x="33930" y="42072"/>
                    <a:pt x="2132" y="9761"/>
                  </a:cubicBezTo>
                  <a:cubicBezTo>
                    <a:pt x="1619" y="4632"/>
                    <a:pt x="4184" y="2068"/>
                    <a:pt x="9825" y="2068"/>
                  </a:cubicBezTo>
                  <a:close/>
                </a:path>
              </a:pathLst>
            </a:custGeom>
            <a:gradFill>
              <a:gsLst>
                <a:gs pos="0">
                  <a:srgbClr val="532476"/>
                </a:gs>
                <a:gs pos="100000">
                  <a:srgbClr val="14144C"/>
                </a:gs>
              </a:gsLst>
              <a:lin ang="5400000" scaled="0"/>
            </a:gradFill>
            <a:ln w="5121"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8E2855C7-9B25-4B10-9E3A-2068E996C89E}"/>
                </a:ext>
              </a:extLst>
            </p:cNvPr>
            <p:cNvSpPr/>
            <p:nvPr/>
          </p:nvSpPr>
          <p:spPr>
            <a:xfrm>
              <a:off x="6464951" y="2802188"/>
              <a:ext cx="641095" cy="420558"/>
            </a:xfrm>
            <a:custGeom>
              <a:avLst/>
              <a:gdLst>
                <a:gd name="connsiteX0" fmla="*/ 639060 w 641094"/>
                <a:gd name="connsiteY0" fmla="*/ 379544 h 420557"/>
                <a:gd name="connsiteX1" fmla="*/ 583156 w 641094"/>
                <a:gd name="connsiteY1" fmla="*/ 331334 h 420557"/>
                <a:gd name="connsiteX2" fmla="*/ 534946 w 641094"/>
                <a:gd name="connsiteY2" fmla="*/ 375441 h 420557"/>
                <a:gd name="connsiteX3" fmla="*/ 526740 w 641094"/>
                <a:gd name="connsiteY3" fmla="*/ 375441 h 420557"/>
                <a:gd name="connsiteX4" fmla="*/ 530843 w 641094"/>
                <a:gd name="connsiteY4" fmla="*/ 94899 h 420557"/>
                <a:gd name="connsiteX5" fmla="*/ 550845 w 641094"/>
                <a:gd name="connsiteY5" fmla="*/ 62587 h 420557"/>
                <a:gd name="connsiteX6" fmla="*/ 559051 w 641094"/>
                <a:gd name="connsiteY6" fmla="*/ 54381 h 420557"/>
                <a:gd name="connsiteX7" fmla="*/ 550845 w 641094"/>
                <a:gd name="connsiteY7" fmla="*/ 50278 h 420557"/>
                <a:gd name="connsiteX8" fmla="*/ 474940 w 641094"/>
                <a:gd name="connsiteY8" fmla="*/ 2068 h 420557"/>
                <a:gd name="connsiteX9" fmla="*/ 439038 w 641094"/>
                <a:gd name="connsiteY9" fmla="*/ 46175 h 420557"/>
                <a:gd name="connsiteX10" fmla="*/ 166701 w 641094"/>
                <a:gd name="connsiteY10" fmla="*/ 54381 h 420557"/>
                <a:gd name="connsiteX11" fmla="*/ 102592 w 641094"/>
                <a:gd name="connsiteY11" fmla="*/ 22070 h 420557"/>
                <a:gd name="connsiteX12" fmla="*/ 94386 w 641094"/>
                <a:gd name="connsiteY12" fmla="*/ 30276 h 420557"/>
                <a:gd name="connsiteX13" fmla="*/ 98489 w 641094"/>
                <a:gd name="connsiteY13" fmla="*/ 126697 h 420557"/>
                <a:gd name="connsiteX14" fmla="*/ 102592 w 641094"/>
                <a:gd name="connsiteY14" fmla="*/ 383135 h 420557"/>
                <a:gd name="connsiteX15" fmla="*/ 2068 w 641094"/>
                <a:gd name="connsiteY15" fmla="*/ 383135 h 420557"/>
                <a:gd name="connsiteX16" fmla="*/ 34379 w 641094"/>
                <a:gd name="connsiteY16" fmla="*/ 419036 h 420557"/>
                <a:gd name="connsiteX17" fmla="*/ 154392 w 641094"/>
                <a:gd name="connsiteY17" fmla="*/ 403137 h 420557"/>
                <a:gd name="connsiteX18" fmla="*/ 635470 w 641094"/>
                <a:gd name="connsiteY18" fmla="*/ 391341 h 420557"/>
                <a:gd name="connsiteX19" fmla="*/ 639060 w 641094"/>
                <a:gd name="connsiteY19" fmla="*/ 379544 h 420557"/>
                <a:gd name="connsiteX20" fmla="*/ 166701 w 641094"/>
                <a:gd name="connsiteY20" fmla="*/ 379544 h 420557"/>
                <a:gd name="connsiteX21" fmla="*/ 162598 w 641094"/>
                <a:gd name="connsiteY21" fmla="*/ 74896 h 420557"/>
                <a:gd name="connsiteX22" fmla="*/ 218502 w 641094"/>
                <a:gd name="connsiteY22" fmla="*/ 74896 h 420557"/>
                <a:gd name="connsiteX23" fmla="*/ 222605 w 641094"/>
                <a:gd name="connsiteY23" fmla="*/ 379544 h 420557"/>
                <a:gd name="connsiteX24" fmla="*/ 166701 w 641094"/>
                <a:gd name="connsiteY24" fmla="*/ 379544 h 420557"/>
                <a:gd name="connsiteX25" fmla="*/ 278508 w 641094"/>
                <a:gd name="connsiteY25" fmla="*/ 379544 h 420557"/>
                <a:gd name="connsiteX26" fmla="*/ 282611 w 641094"/>
                <a:gd name="connsiteY26" fmla="*/ 70793 h 420557"/>
                <a:gd name="connsiteX27" fmla="*/ 322615 w 641094"/>
                <a:gd name="connsiteY27" fmla="*/ 70793 h 420557"/>
                <a:gd name="connsiteX28" fmla="*/ 330821 w 641094"/>
                <a:gd name="connsiteY28" fmla="*/ 379544 h 420557"/>
                <a:gd name="connsiteX29" fmla="*/ 278508 w 641094"/>
                <a:gd name="connsiteY29" fmla="*/ 379544 h 420557"/>
                <a:gd name="connsiteX30" fmla="*/ 443141 w 641094"/>
                <a:gd name="connsiteY30" fmla="*/ 375441 h 420557"/>
                <a:gd name="connsiteX31" fmla="*/ 387238 w 641094"/>
                <a:gd name="connsiteY31" fmla="*/ 375441 h 420557"/>
                <a:gd name="connsiteX32" fmla="*/ 391341 w 641094"/>
                <a:gd name="connsiteY32" fmla="*/ 70793 h 420557"/>
                <a:gd name="connsiteX33" fmla="*/ 443654 w 641094"/>
                <a:gd name="connsiteY33" fmla="*/ 66690 h 420557"/>
                <a:gd name="connsiteX34" fmla="*/ 443654 w 641094"/>
                <a:gd name="connsiteY34" fmla="*/ 375441 h 420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41094" h="420557">
                  <a:moveTo>
                    <a:pt x="639060" y="379544"/>
                  </a:moveTo>
                  <a:lnTo>
                    <a:pt x="583156" y="331334"/>
                  </a:lnTo>
                  <a:lnTo>
                    <a:pt x="534946" y="375441"/>
                  </a:lnTo>
                  <a:lnTo>
                    <a:pt x="526740" y="375441"/>
                  </a:lnTo>
                  <a:lnTo>
                    <a:pt x="530843" y="94899"/>
                  </a:lnTo>
                  <a:lnTo>
                    <a:pt x="550845" y="62587"/>
                  </a:lnTo>
                  <a:lnTo>
                    <a:pt x="559051" y="54381"/>
                  </a:lnTo>
                  <a:cubicBezTo>
                    <a:pt x="559051" y="51817"/>
                    <a:pt x="556487" y="50278"/>
                    <a:pt x="550845" y="50278"/>
                  </a:cubicBezTo>
                  <a:lnTo>
                    <a:pt x="474940" y="2068"/>
                  </a:lnTo>
                  <a:lnTo>
                    <a:pt x="439038" y="46175"/>
                  </a:lnTo>
                  <a:lnTo>
                    <a:pt x="166701" y="54381"/>
                  </a:lnTo>
                  <a:lnTo>
                    <a:pt x="102592" y="22070"/>
                  </a:lnTo>
                  <a:cubicBezTo>
                    <a:pt x="97463" y="19506"/>
                    <a:pt x="94386" y="22070"/>
                    <a:pt x="94386" y="30276"/>
                  </a:cubicBezTo>
                  <a:lnTo>
                    <a:pt x="98489" y="126697"/>
                  </a:lnTo>
                  <a:lnTo>
                    <a:pt x="102592" y="383135"/>
                  </a:lnTo>
                  <a:lnTo>
                    <a:pt x="2068" y="383135"/>
                  </a:lnTo>
                  <a:lnTo>
                    <a:pt x="34379" y="419036"/>
                  </a:lnTo>
                  <a:cubicBezTo>
                    <a:pt x="61049" y="410830"/>
                    <a:pt x="101053" y="405701"/>
                    <a:pt x="154392" y="403137"/>
                  </a:cubicBezTo>
                  <a:lnTo>
                    <a:pt x="635470" y="391341"/>
                  </a:lnTo>
                  <a:cubicBezTo>
                    <a:pt x="640598" y="391341"/>
                    <a:pt x="642137" y="387238"/>
                    <a:pt x="639060" y="379544"/>
                  </a:cubicBezTo>
                  <a:close/>
                  <a:moveTo>
                    <a:pt x="166701" y="379544"/>
                  </a:moveTo>
                  <a:lnTo>
                    <a:pt x="162598" y="74896"/>
                  </a:lnTo>
                  <a:lnTo>
                    <a:pt x="218502" y="74896"/>
                  </a:lnTo>
                  <a:lnTo>
                    <a:pt x="222605" y="379544"/>
                  </a:lnTo>
                  <a:lnTo>
                    <a:pt x="166701" y="379544"/>
                  </a:lnTo>
                  <a:close/>
                  <a:moveTo>
                    <a:pt x="278508" y="379544"/>
                  </a:moveTo>
                  <a:lnTo>
                    <a:pt x="282611" y="70793"/>
                  </a:lnTo>
                  <a:lnTo>
                    <a:pt x="322615" y="70793"/>
                  </a:lnTo>
                  <a:lnTo>
                    <a:pt x="330821" y="379544"/>
                  </a:lnTo>
                  <a:lnTo>
                    <a:pt x="278508" y="379544"/>
                  </a:lnTo>
                  <a:close/>
                  <a:moveTo>
                    <a:pt x="443141" y="375441"/>
                  </a:moveTo>
                  <a:lnTo>
                    <a:pt x="387238" y="375441"/>
                  </a:lnTo>
                  <a:lnTo>
                    <a:pt x="391341" y="70793"/>
                  </a:lnTo>
                  <a:lnTo>
                    <a:pt x="443654" y="66690"/>
                  </a:lnTo>
                  <a:lnTo>
                    <a:pt x="443654" y="375441"/>
                  </a:lnTo>
                  <a:close/>
                </a:path>
              </a:pathLst>
            </a:custGeom>
            <a:gradFill>
              <a:gsLst>
                <a:gs pos="0">
                  <a:srgbClr val="532476"/>
                </a:gs>
                <a:gs pos="100000">
                  <a:srgbClr val="14144C"/>
                </a:gs>
              </a:gsLst>
              <a:lin ang="5400000" scaled="0"/>
            </a:gradFill>
            <a:ln w="5121" cap="flat">
              <a:noFill/>
              <a:prstDash val="solid"/>
              <a:miter/>
            </a:ln>
          </p:spPr>
          <p:txBody>
            <a:bodyPr rtlCol="0" anchor="ctr"/>
            <a:lstStyle/>
            <a:p>
              <a:endParaRPr lang="zh-CN" altLang="en-US"/>
            </a:p>
          </p:txBody>
        </p:sp>
        <p:pic>
          <p:nvPicPr>
            <p:cNvPr id="16" name="图片 15">
              <a:extLst>
                <a:ext uri="{FF2B5EF4-FFF2-40B4-BE49-F238E27FC236}">
                  <a16:creationId xmlns="" xmlns:a16="http://schemas.microsoft.com/office/drawing/2014/main" id="{A81C24C5-E4D3-489C-91AE-373C6719350B}"/>
                </a:ext>
              </a:extLst>
            </p:cNvPr>
            <p:cNvPicPr>
              <a:picLocks noChangeAspect="1"/>
            </p:cNvPicPr>
            <p:nvPr/>
          </p:nvPicPr>
          <p:blipFill>
            <a:blip r:embed="rId9" cstate="email">
              <a:extLst>
                <a:ext uri="{BEBA8EAE-BF5A-486C-A8C5-ECC9F3942E4B}">
                  <a14:imgProps xmlns:a14="http://schemas.microsoft.com/office/drawing/2010/main">
                    <a14:imgLayer r:embed="rId10">
                      <a14:imgEffect>
                        <a14:artisticBlur radius="7"/>
                      </a14:imgEffect>
                    </a14:imgLayer>
                  </a14:imgProps>
                </a:ext>
                <a:ext uri="{28A0092B-C50C-407E-A947-70E740481C1C}">
                  <a14:useLocalDpi xmlns:a14="http://schemas.microsoft.com/office/drawing/2010/main"/>
                </a:ext>
              </a:extLst>
            </a:blip>
            <a:stretch>
              <a:fillRect/>
            </a:stretch>
          </p:blipFill>
          <p:spPr>
            <a:xfrm>
              <a:off x="6407655" y="2272084"/>
              <a:ext cx="658425" cy="573074"/>
            </a:xfrm>
            <a:prstGeom prst="rect">
              <a:avLst/>
            </a:prstGeom>
          </p:spPr>
        </p:pic>
        <p:sp>
          <p:nvSpPr>
            <p:cNvPr id="17" name="任意多边形: 形状 16">
              <a:extLst>
                <a:ext uri="{FF2B5EF4-FFF2-40B4-BE49-F238E27FC236}">
                  <a16:creationId xmlns="" xmlns:a16="http://schemas.microsoft.com/office/drawing/2014/main" id="{89B7F91C-7816-448A-BEF3-DCE834F0F0A9}"/>
                </a:ext>
              </a:extLst>
            </p:cNvPr>
            <p:cNvSpPr/>
            <p:nvPr/>
          </p:nvSpPr>
          <p:spPr>
            <a:xfrm>
              <a:off x="7980018" y="2354350"/>
              <a:ext cx="1362075" cy="1181100"/>
            </a:xfrm>
            <a:custGeom>
              <a:avLst/>
              <a:gdLst>
                <a:gd name="connsiteX0" fmla="*/ 658619 w 1362075"/>
                <a:gd name="connsiteY0" fmla="*/ 394811 h 1181100"/>
                <a:gd name="connsiteX1" fmla="*/ 748154 w 1362075"/>
                <a:gd name="connsiteY1" fmla="*/ 439579 h 1181100"/>
                <a:gd name="connsiteX2" fmla="*/ 889124 w 1362075"/>
                <a:gd name="connsiteY2" fmla="*/ 521494 h 1181100"/>
                <a:gd name="connsiteX3" fmla="*/ 1097722 w 1362075"/>
                <a:gd name="connsiteY3" fmla="*/ 238601 h 1181100"/>
                <a:gd name="connsiteX4" fmla="*/ 703387 w 1362075"/>
                <a:gd name="connsiteY4" fmla="*/ 246221 h 1181100"/>
                <a:gd name="connsiteX5" fmla="*/ 205229 w 1362075"/>
                <a:gd name="connsiteY5" fmla="*/ 707231 h 1181100"/>
                <a:gd name="connsiteX6" fmla="*/ 189989 w 1362075"/>
                <a:gd name="connsiteY6" fmla="*/ 691991 h 1181100"/>
                <a:gd name="connsiteX7" fmla="*/ 644332 w 1362075"/>
                <a:gd name="connsiteY7" fmla="*/ 7144 h 1181100"/>
                <a:gd name="connsiteX8" fmla="*/ 800542 w 1362075"/>
                <a:gd name="connsiteY8" fmla="*/ 110966 h 1181100"/>
                <a:gd name="connsiteX9" fmla="*/ 800542 w 1362075"/>
                <a:gd name="connsiteY9" fmla="*/ 132874 h 1181100"/>
                <a:gd name="connsiteX10" fmla="*/ 771014 w 1362075"/>
                <a:gd name="connsiteY10" fmla="*/ 170021 h 1181100"/>
                <a:gd name="connsiteX11" fmla="*/ 733867 w 1362075"/>
                <a:gd name="connsiteY11" fmla="*/ 207169 h 1181100"/>
                <a:gd name="connsiteX12" fmla="*/ 1106294 w 1362075"/>
                <a:gd name="connsiteY12" fmla="*/ 191929 h 1181100"/>
                <a:gd name="connsiteX13" fmla="*/ 1188209 w 1362075"/>
                <a:gd name="connsiteY13" fmla="*/ 110014 h 1181100"/>
                <a:gd name="connsiteX14" fmla="*/ 1352039 w 1362075"/>
                <a:gd name="connsiteY14" fmla="*/ 221456 h 1181100"/>
                <a:gd name="connsiteX15" fmla="*/ 1352039 w 1362075"/>
                <a:gd name="connsiteY15" fmla="*/ 250984 h 1181100"/>
                <a:gd name="connsiteX16" fmla="*/ 1307272 w 1362075"/>
                <a:gd name="connsiteY16" fmla="*/ 295751 h 1181100"/>
                <a:gd name="connsiteX17" fmla="*/ 1031999 w 1362075"/>
                <a:gd name="connsiteY17" fmla="*/ 600551 h 1181100"/>
                <a:gd name="connsiteX18" fmla="*/ 1211069 w 1362075"/>
                <a:gd name="connsiteY18" fmla="*/ 727234 h 1181100"/>
                <a:gd name="connsiteX19" fmla="*/ 1121534 w 1362075"/>
                <a:gd name="connsiteY19" fmla="*/ 920591 h 1181100"/>
                <a:gd name="connsiteX20" fmla="*/ 1061527 w 1362075"/>
                <a:gd name="connsiteY20" fmla="*/ 912971 h 1181100"/>
                <a:gd name="connsiteX21" fmla="*/ 912937 w 1362075"/>
                <a:gd name="connsiteY21" fmla="*/ 696754 h 1181100"/>
                <a:gd name="connsiteX22" fmla="*/ 27112 w 1362075"/>
                <a:gd name="connsiteY22" fmla="*/ 1173004 h 1181100"/>
                <a:gd name="connsiteX23" fmla="*/ 11872 w 1362075"/>
                <a:gd name="connsiteY23" fmla="*/ 1157764 h 1181100"/>
                <a:gd name="connsiteX24" fmla="*/ 823402 w 1362075"/>
                <a:gd name="connsiteY24" fmla="*/ 591979 h 1181100"/>
                <a:gd name="connsiteX25" fmla="*/ 644332 w 1362075"/>
                <a:gd name="connsiteY25" fmla="*/ 412909 h 1181100"/>
                <a:gd name="connsiteX26" fmla="*/ 658619 w 1362075"/>
                <a:gd name="connsiteY26" fmla="*/ 394811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62075" h="1181100">
                  <a:moveTo>
                    <a:pt x="658619" y="394811"/>
                  </a:moveTo>
                  <a:cubicBezTo>
                    <a:pt x="678622" y="404336"/>
                    <a:pt x="708149" y="419576"/>
                    <a:pt x="748154" y="439579"/>
                  </a:cubicBezTo>
                  <a:cubicBezTo>
                    <a:pt x="768157" y="454819"/>
                    <a:pt x="814829" y="481489"/>
                    <a:pt x="889124" y="521494"/>
                  </a:cubicBezTo>
                  <a:cubicBezTo>
                    <a:pt x="968182" y="431959"/>
                    <a:pt x="1037714" y="337661"/>
                    <a:pt x="1097722" y="238601"/>
                  </a:cubicBezTo>
                  <a:lnTo>
                    <a:pt x="703387" y="246221"/>
                  </a:lnTo>
                  <a:cubicBezTo>
                    <a:pt x="550034" y="414814"/>
                    <a:pt x="383347" y="568166"/>
                    <a:pt x="205229" y="707231"/>
                  </a:cubicBezTo>
                  <a:cubicBezTo>
                    <a:pt x="185227" y="716756"/>
                    <a:pt x="180464" y="711994"/>
                    <a:pt x="189989" y="691991"/>
                  </a:cubicBezTo>
                  <a:cubicBezTo>
                    <a:pt x="373822" y="503396"/>
                    <a:pt x="525269" y="274796"/>
                    <a:pt x="644332" y="7144"/>
                  </a:cubicBezTo>
                  <a:lnTo>
                    <a:pt x="800542" y="110966"/>
                  </a:lnTo>
                  <a:cubicBezTo>
                    <a:pt x="810067" y="115729"/>
                    <a:pt x="810067" y="123349"/>
                    <a:pt x="800542" y="132874"/>
                  </a:cubicBezTo>
                  <a:cubicBezTo>
                    <a:pt x="795779" y="137636"/>
                    <a:pt x="785302" y="150019"/>
                    <a:pt x="771014" y="170021"/>
                  </a:cubicBezTo>
                  <a:cubicBezTo>
                    <a:pt x="755774" y="185261"/>
                    <a:pt x="743392" y="197644"/>
                    <a:pt x="733867" y="207169"/>
                  </a:cubicBezTo>
                  <a:lnTo>
                    <a:pt x="1106294" y="191929"/>
                  </a:lnTo>
                  <a:lnTo>
                    <a:pt x="1188209" y="110014"/>
                  </a:lnTo>
                  <a:lnTo>
                    <a:pt x="1352039" y="221456"/>
                  </a:lnTo>
                  <a:cubicBezTo>
                    <a:pt x="1361564" y="230981"/>
                    <a:pt x="1361564" y="241459"/>
                    <a:pt x="1352039" y="250984"/>
                  </a:cubicBezTo>
                  <a:lnTo>
                    <a:pt x="1307272" y="295751"/>
                  </a:lnTo>
                  <a:cubicBezTo>
                    <a:pt x="1217737" y="410051"/>
                    <a:pt x="1126297" y="511969"/>
                    <a:pt x="1031999" y="600551"/>
                  </a:cubicBezTo>
                  <a:cubicBezTo>
                    <a:pt x="1111057" y="645319"/>
                    <a:pt x="1171064" y="687229"/>
                    <a:pt x="1211069" y="727234"/>
                  </a:cubicBezTo>
                  <a:cubicBezTo>
                    <a:pt x="1211069" y="806291"/>
                    <a:pt x="1181542" y="871061"/>
                    <a:pt x="1121534" y="920591"/>
                  </a:cubicBezTo>
                  <a:cubicBezTo>
                    <a:pt x="1106294" y="940594"/>
                    <a:pt x="1086292" y="937736"/>
                    <a:pt x="1061527" y="912971"/>
                  </a:cubicBezTo>
                  <a:cubicBezTo>
                    <a:pt x="1021522" y="843439"/>
                    <a:pt x="971992" y="772001"/>
                    <a:pt x="912937" y="696754"/>
                  </a:cubicBezTo>
                  <a:cubicBezTo>
                    <a:pt x="753869" y="835819"/>
                    <a:pt x="458594" y="994886"/>
                    <a:pt x="27112" y="1173004"/>
                  </a:cubicBezTo>
                  <a:cubicBezTo>
                    <a:pt x="7109" y="1182529"/>
                    <a:pt x="2347" y="1177766"/>
                    <a:pt x="11872" y="1157764"/>
                  </a:cubicBezTo>
                  <a:cubicBezTo>
                    <a:pt x="373822" y="969169"/>
                    <a:pt x="644332" y="780574"/>
                    <a:pt x="823402" y="591979"/>
                  </a:cubicBezTo>
                  <a:cubicBezTo>
                    <a:pt x="753869" y="508159"/>
                    <a:pt x="694814" y="448151"/>
                    <a:pt x="644332" y="412909"/>
                  </a:cubicBezTo>
                  <a:cubicBezTo>
                    <a:pt x="638617" y="402431"/>
                    <a:pt x="644332" y="394811"/>
                    <a:pt x="658619" y="394811"/>
                  </a:cubicBezTo>
                  <a:close/>
                </a:path>
              </a:pathLst>
            </a:custGeom>
            <a:gradFill>
              <a:gsLst>
                <a:gs pos="0">
                  <a:srgbClr val="532476"/>
                </a:gs>
                <a:gs pos="100000">
                  <a:srgbClr val="14144C"/>
                </a:gs>
              </a:gsLst>
              <a:lin ang="5400000" scaled="0"/>
            </a:gradFill>
            <a:ln w="9525" cap="flat">
              <a:noFill/>
              <a:prstDash val="solid"/>
              <a:miter/>
            </a:ln>
          </p:spPr>
          <p:txBody>
            <a:bodyPr rtlCol="0" anchor="ctr"/>
            <a:lstStyle/>
            <a:p>
              <a:endParaRPr lang="zh-CN" altLang="en-US"/>
            </a:p>
          </p:txBody>
        </p:sp>
        <p:pic>
          <p:nvPicPr>
            <p:cNvPr id="18" name="图片 17">
              <a:extLst>
                <a:ext uri="{FF2B5EF4-FFF2-40B4-BE49-F238E27FC236}">
                  <a16:creationId xmlns="" xmlns:a16="http://schemas.microsoft.com/office/drawing/2014/main" id="{8A44B7CB-22D1-4960-A82B-7C3A3A781F21}"/>
                </a:ext>
              </a:extLst>
            </p:cNvPr>
            <p:cNvPicPr>
              <a:picLocks noChangeAspect="1"/>
            </p:cNvPicPr>
            <p:nvPr/>
          </p:nvPicPr>
          <p:blipFill>
            <a:blip r:embed="rId11" cstate="email">
              <a:extLst>
                <a:ext uri="{BEBA8EAE-BF5A-486C-A8C5-ECC9F3942E4B}">
                  <a14:imgProps xmlns:a14="http://schemas.microsoft.com/office/drawing/2010/main">
                    <a14:imgLayer r:embed="rId12">
                      <a14:imgEffect>
                        <a14:artisticBlur radius="8"/>
                      </a14:imgEffect>
                    </a14:imgLayer>
                  </a14:imgProps>
                </a:ext>
                <a:ext uri="{28A0092B-C50C-407E-A947-70E740481C1C}">
                  <a14:useLocalDpi xmlns:a14="http://schemas.microsoft.com/office/drawing/2010/main"/>
                </a:ext>
              </a:extLst>
            </a:blip>
            <a:stretch>
              <a:fillRect/>
            </a:stretch>
          </p:blipFill>
          <p:spPr>
            <a:xfrm>
              <a:off x="7926350" y="1677777"/>
              <a:ext cx="1731414" cy="835224"/>
            </a:xfrm>
            <a:prstGeom prst="rect">
              <a:avLst/>
            </a:prstGeom>
          </p:spPr>
        </p:pic>
      </p:grpSp>
      <p:grpSp>
        <p:nvGrpSpPr>
          <p:cNvPr id="28" name="组合 27">
            <a:extLst>
              <a:ext uri="{FF2B5EF4-FFF2-40B4-BE49-F238E27FC236}">
                <a16:creationId xmlns="" xmlns:a16="http://schemas.microsoft.com/office/drawing/2014/main" id="{322483EC-B0A5-49AD-8D10-0B38EE1AEEEB}"/>
              </a:ext>
            </a:extLst>
          </p:cNvPr>
          <p:cNvGrpSpPr/>
          <p:nvPr/>
        </p:nvGrpSpPr>
        <p:grpSpPr>
          <a:xfrm>
            <a:off x="4025147" y="3096087"/>
            <a:ext cx="2749471" cy="398380"/>
            <a:chOff x="4362192" y="3858901"/>
            <a:chExt cx="2749471" cy="398380"/>
          </a:xfrm>
        </p:grpSpPr>
        <p:sp>
          <p:nvSpPr>
            <p:cNvPr id="19" name="文本框 18">
              <a:extLst>
                <a:ext uri="{FF2B5EF4-FFF2-40B4-BE49-F238E27FC236}">
                  <a16:creationId xmlns="" xmlns:a16="http://schemas.microsoft.com/office/drawing/2014/main" id="{DC1472E9-0A83-41DD-8C9C-8613434328D8}"/>
                </a:ext>
              </a:extLst>
            </p:cNvPr>
            <p:cNvSpPr txBox="1"/>
            <p:nvPr/>
          </p:nvSpPr>
          <p:spPr>
            <a:xfrm>
              <a:off x="4362192" y="3858901"/>
              <a:ext cx="2749471" cy="323165"/>
            </a:xfrm>
            <a:prstGeom prst="rect">
              <a:avLst/>
            </a:prstGeom>
            <a:noFill/>
          </p:spPr>
          <p:txBody>
            <a:bodyPr wrap="none" rtlCol="0">
              <a:spAutoFit/>
            </a:bodyPr>
            <a:lstStyle/>
            <a:p>
              <a:pPr algn="ctr"/>
              <a:r>
                <a:rPr lang="zh-CN" altLang="en-US" sz="1500" spc="500" dirty="0">
                  <a:solidFill>
                    <a:srgbClr val="14144C"/>
                  </a:solidFill>
                  <a:latin typeface="思源宋体 CN SemiBold" panose="02020600000000000000" pitchFamily="18" charset="-122"/>
                  <a:ea typeface="思源宋体 CN SemiBold" panose="02020600000000000000" pitchFamily="18" charset="-122"/>
                </a:rPr>
                <a:t>秦氏集团新品发布盛典</a:t>
              </a:r>
            </a:p>
          </p:txBody>
        </p:sp>
        <p:sp>
          <p:nvSpPr>
            <p:cNvPr id="20" name="文本框 19">
              <a:extLst>
                <a:ext uri="{FF2B5EF4-FFF2-40B4-BE49-F238E27FC236}">
                  <a16:creationId xmlns="" xmlns:a16="http://schemas.microsoft.com/office/drawing/2014/main" id="{898645E1-2218-4917-B0CA-52E4C6A91663}"/>
                </a:ext>
              </a:extLst>
            </p:cNvPr>
            <p:cNvSpPr txBox="1"/>
            <p:nvPr/>
          </p:nvSpPr>
          <p:spPr>
            <a:xfrm>
              <a:off x="4439136" y="4088004"/>
              <a:ext cx="2595582" cy="169277"/>
            </a:xfrm>
            <a:prstGeom prst="rect">
              <a:avLst/>
            </a:prstGeom>
            <a:noFill/>
          </p:spPr>
          <p:txBody>
            <a:bodyPr wrap="none" rtlCol="0">
              <a:spAutoFit/>
            </a:bodyPr>
            <a:lstStyle/>
            <a:p>
              <a:pPr algn="ctr"/>
              <a:r>
                <a:rPr lang="en-US" altLang="zh-CN" sz="500" dirty="0">
                  <a:solidFill>
                    <a:srgbClr val="14144C"/>
                  </a:solidFill>
                  <a:latin typeface="Bell MT" panose="02020503060305020303" pitchFamily="18" charset="0"/>
                  <a:ea typeface="思源宋体 CN SemiBold" panose="02020600000000000000" pitchFamily="18" charset="-122"/>
                </a:rPr>
                <a:t>YINGWEN SHI WO SUI BIAN LUAN DA DE  BU YAO ZAI YI ZHE XIE XIAO XI JIE</a:t>
              </a:r>
              <a:endParaRPr lang="zh-CN" altLang="en-US" sz="500" dirty="0">
                <a:solidFill>
                  <a:srgbClr val="14144C"/>
                </a:solidFill>
                <a:latin typeface="Bell MT" panose="02020503060305020303" pitchFamily="18" charset="0"/>
                <a:ea typeface="思源宋体 CN SemiBold" panose="02020600000000000000" pitchFamily="18" charset="-122"/>
              </a:endParaRPr>
            </a:p>
          </p:txBody>
        </p:sp>
      </p:grpSp>
      <p:pic>
        <p:nvPicPr>
          <p:cNvPr id="21" name="图片 20">
            <a:extLst>
              <a:ext uri="{FF2B5EF4-FFF2-40B4-BE49-F238E27FC236}">
                <a16:creationId xmlns="" xmlns:a16="http://schemas.microsoft.com/office/drawing/2014/main" id="{EEFC7BB0-8861-4CD2-87F0-6836B2F2064A}"/>
              </a:ext>
            </a:extLst>
          </p:cNvPr>
          <p:cNvPicPr>
            <a:picLocks noChangeAspect="1"/>
          </p:cNvPicPr>
          <p:nvPr/>
        </p:nvPicPr>
        <p:blipFill rotWithShape="1">
          <a:blip r:embed="rId13"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7685416" y="1372692"/>
            <a:ext cx="1065989" cy="875994"/>
          </a:xfrm>
          <a:prstGeom prst="rect">
            <a:avLst/>
          </a:prstGeom>
        </p:spPr>
      </p:pic>
      <p:pic>
        <p:nvPicPr>
          <p:cNvPr id="22" name="图片 21">
            <a:extLst>
              <a:ext uri="{FF2B5EF4-FFF2-40B4-BE49-F238E27FC236}">
                <a16:creationId xmlns="" xmlns:a16="http://schemas.microsoft.com/office/drawing/2014/main" id="{51FBD510-4FFB-4467-B98A-E4BFB3C53FEE}"/>
              </a:ext>
            </a:extLst>
          </p:cNvPr>
          <p:cNvPicPr>
            <a:picLocks noChangeAspect="1"/>
          </p:cNvPicPr>
          <p:nvPr/>
        </p:nvPicPr>
        <p:blipFill rotWithShape="1">
          <a:blip r:embed="rId14" cstate="email">
            <a:duotone>
              <a:schemeClr val="accent1">
                <a:shade val="45000"/>
                <a:satMod val="135000"/>
              </a:schemeClr>
              <a:prstClr val="white"/>
            </a:duotone>
            <a:extLst>
              <a:ext uri="{28A0092B-C50C-407E-A947-70E740481C1C}">
                <a14:useLocalDpi xmlns:a14="http://schemas.microsoft.com/office/drawing/2010/main"/>
              </a:ext>
            </a:extLst>
          </a:blip>
          <a:srcRect b="-15650"/>
          <a:stretch/>
        </p:blipFill>
        <p:spPr>
          <a:xfrm>
            <a:off x="2334800" y="1270995"/>
            <a:ext cx="990741" cy="814158"/>
          </a:xfrm>
          <a:prstGeom prst="rect">
            <a:avLst/>
          </a:prstGeom>
        </p:spPr>
      </p:pic>
      <p:grpSp>
        <p:nvGrpSpPr>
          <p:cNvPr id="23" name="组合 22">
            <a:extLst>
              <a:ext uri="{FF2B5EF4-FFF2-40B4-BE49-F238E27FC236}">
                <a16:creationId xmlns="" xmlns:a16="http://schemas.microsoft.com/office/drawing/2014/main" id="{438CB761-8BB4-4DDA-A979-921F5BDFFBD3}"/>
              </a:ext>
            </a:extLst>
          </p:cNvPr>
          <p:cNvGrpSpPr/>
          <p:nvPr/>
        </p:nvGrpSpPr>
        <p:grpSpPr>
          <a:xfrm>
            <a:off x="2840645" y="3258362"/>
            <a:ext cx="5067672" cy="0"/>
            <a:chOff x="2801389" y="4166293"/>
            <a:chExt cx="5067672" cy="0"/>
          </a:xfrm>
        </p:grpSpPr>
        <p:cxnSp>
          <p:nvCxnSpPr>
            <p:cNvPr id="24" name="直接连接符 23">
              <a:extLst>
                <a:ext uri="{FF2B5EF4-FFF2-40B4-BE49-F238E27FC236}">
                  <a16:creationId xmlns="" xmlns:a16="http://schemas.microsoft.com/office/drawing/2014/main" id="{F4C5DD51-9684-459A-8055-0E1EDBDDA896}"/>
                </a:ext>
              </a:extLst>
            </p:cNvPr>
            <p:cNvCxnSpPr>
              <a:cxnSpLocks/>
            </p:cNvCxnSpPr>
            <p:nvPr/>
          </p:nvCxnSpPr>
          <p:spPr>
            <a:xfrm>
              <a:off x="2801389" y="4166293"/>
              <a:ext cx="1197535" cy="0"/>
            </a:xfrm>
            <a:prstGeom prst="line">
              <a:avLst/>
            </a:prstGeom>
            <a:ln>
              <a:gradFill>
                <a:gsLst>
                  <a:gs pos="20000">
                    <a:srgbClr val="14144C">
                      <a:alpha val="0"/>
                    </a:srgbClr>
                  </a:gs>
                  <a:gs pos="100000">
                    <a:srgbClr val="14144C"/>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8D203F1B-7DE3-43E7-868C-8C7B22A9F1ED}"/>
                </a:ext>
              </a:extLst>
            </p:cNvPr>
            <p:cNvCxnSpPr>
              <a:cxnSpLocks/>
            </p:cNvCxnSpPr>
            <p:nvPr/>
          </p:nvCxnSpPr>
          <p:spPr>
            <a:xfrm flipH="1">
              <a:off x="6671526" y="4166293"/>
              <a:ext cx="1197535" cy="0"/>
            </a:xfrm>
            <a:prstGeom prst="line">
              <a:avLst/>
            </a:prstGeom>
            <a:ln>
              <a:gradFill>
                <a:gsLst>
                  <a:gs pos="20000">
                    <a:srgbClr val="14144C">
                      <a:alpha val="0"/>
                    </a:srgbClr>
                  </a:gs>
                  <a:gs pos="100000">
                    <a:srgbClr val="14144C"/>
                  </a:gs>
                </a:gsLst>
                <a:lin ang="0" scaled="0"/>
              </a:gradFill>
            </a:ln>
          </p:spPr>
          <p:style>
            <a:lnRef idx="1">
              <a:schemeClr val="accent1"/>
            </a:lnRef>
            <a:fillRef idx="0">
              <a:schemeClr val="accent1"/>
            </a:fillRef>
            <a:effectRef idx="0">
              <a:schemeClr val="accent1"/>
            </a:effectRef>
            <a:fontRef idx="minor">
              <a:schemeClr val="tx1"/>
            </a:fontRef>
          </p:style>
        </p:cxnSp>
      </p:grpSp>
      <p:pic>
        <p:nvPicPr>
          <p:cNvPr id="26" name="图片 25">
            <a:extLst>
              <a:ext uri="{FF2B5EF4-FFF2-40B4-BE49-F238E27FC236}">
                <a16:creationId xmlns="" xmlns:a16="http://schemas.microsoft.com/office/drawing/2014/main" id="{F26D907E-099E-4575-BD25-831D276CB444}"/>
              </a:ext>
            </a:extLst>
          </p:cNvPr>
          <p:cNvPicPr>
            <a:picLocks noChangeAspect="1"/>
          </p:cNvPicPr>
          <p:nvPr/>
        </p:nvPicPr>
        <p:blipFill rotWithShape="1">
          <a:blip r:embed="rId15" cstate="email">
            <a:duotone>
              <a:prstClr val="black"/>
              <a:srgbClr val="F0A22E">
                <a:tint val="45000"/>
                <a:satMod val="400000"/>
              </a:srgbClr>
            </a:duotone>
            <a:extLst>
              <a:ext uri="{28A0092B-C50C-407E-A947-70E740481C1C}">
                <a14:useLocalDpi xmlns:a14="http://schemas.microsoft.com/office/drawing/2010/main"/>
              </a:ext>
            </a:extLst>
          </a:blip>
          <a:srcRect/>
          <a:stretch/>
        </p:blipFill>
        <p:spPr>
          <a:xfrm>
            <a:off x="4648344" y="1283134"/>
            <a:ext cx="1503074" cy="269526"/>
          </a:xfrm>
          <a:prstGeom prst="rect">
            <a:avLst/>
          </a:prstGeom>
        </p:spPr>
      </p:pic>
    </p:spTree>
    <p:extLst>
      <p:ext uri="{BB962C8B-B14F-4D97-AF65-F5344CB8AC3E}">
        <p14:creationId xmlns:p14="http://schemas.microsoft.com/office/powerpoint/2010/main" val="27233240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A9186166-0BC2-4077-B766-DA4B180361B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9" y="900493"/>
            <a:ext cx="10799064" cy="3599688"/>
          </a:xfrm>
          <a:prstGeom prst="rect">
            <a:avLst/>
          </a:prstGeom>
        </p:spPr>
      </p:pic>
      <p:sp>
        <p:nvSpPr>
          <p:cNvPr id="75" name="椭圆 74">
            <a:extLst>
              <a:ext uri="{FF2B5EF4-FFF2-40B4-BE49-F238E27FC236}">
                <a16:creationId xmlns="" xmlns:a16="http://schemas.microsoft.com/office/drawing/2014/main" id="{98D043E6-4673-4731-9082-68F20719B67A}"/>
              </a:ext>
            </a:extLst>
          </p:cNvPr>
          <p:cNvSpPr/>
          <p:nvPr/>
        </p:nvSpPr>
        <p:spPr>
          <a:xfrm>
            <a:off x="1300162" y="1066194"/>
            <a:ext cx="8199438" cy="6868736"/>
          </a:xfrm>
          <a:prstGeom prst="ellipse">
            <a:avLst/>
          </a:prstGeom>
          <a:gradFill flip="none" rotWithShape="1">
            <a:gsLst>
              <a:gs pos="64000">
                <a:srgbClr val="002368">
                  <a:alpha val="0"/>
                </a:srgbClr>
              </a:gs>
              <a:gs pos="0">
                <a:srgbClr val="0070C0">
                  <a:alpha val="9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 xmlns:a16="http://schemas.microsoft.com/office/drawing/2014/main" id="{223791E7-D71B-43CF-8BF2-61B9368E5E7E}"/>
              </a:ext>
            </a:extLst>
          </p:cNvPr>
          <p:cNvSpPr/>
          <p:nvPr/>
        </p:nvSpPr>
        <p:spPr>
          <a:xfrm>
            <a:off x="0" y="900112"/>
            <a:ext cx="10809924" cy="3599688"/>
          </a:xfrm>
          <a:prstGeom prst="rect">
            <a:avLst/>
          </a:prstGeom>
          <a:gradFill>
            <a:gsLst>
              <a:gs pos="0">
                <a:schemeClr val="accent5">
                  <a:lumMod val="75000"/>
                  <a:alpha val="50000"/>
                </a:schemeClr>
              </a:gs>
              <a:gs pos="60000">
                <a:srgbClr val="0D0112">
                  <a:alpha val="40000"/>
                </a:srgbClr>
              </a:gs>
              <a:gs pos="47000">
                <a:srgbClr val="000000">
                  <a:alpha val="40000"/>
                </a:srgbClr>
              </a:gs>
              <a:gs pos="100000">
                <a:srgbClr val="480765">
                  <a:alpha val="5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 xmlns:a16="http://schemas.microsoft.com/office/drawing/2014/main" id="{1B60354A-5CBC-4CDD-A9AB-40DB7764705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162" y="1225232"/>
            <a:ext cx="2376408" cy="3275330"/>
          </a:xfrm>
          <a:prstGeom prst="rect">
            <a:avLst/>
          </a:prstGeom>
        </p:spPr>
      </p:pic>
      <p:pic>
        <p:nvPicPr>
          <p:cNvPr id="13" name="图片 12">
            <a:extLst>
              <a:ext uri="{FF2B5EF4-FFF2-40B4-BE49-F238E27FC236}">
                <a16:creationId xmlns="" xmlns:a16="http://schemas.microsoft.com/office/drawing/2014/main" id="{FCD64994-0B23-43A9-8760-EB5BF55E586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8423355" y="1225232"/>
            <a:ext cx="2376408" cy="3275330"/>
          </a:xfrm>
          <a:prstGeom prst="rect">
            <a:avLst/>
          </a:prstGeom>
        </p:spPr>
      </p:pic>
      <p:grpSp>
        <p:nvGrpSpPr>
          <p:cNvPr id="86" name="组合 85">
            <a:extLst>
              <a:ext uri="{FF2B5EF4-FFF2-40B4-BE49-F238E27FC236}">
                <a16:creationId xmlns="" xmlns:a16="http://schemas.microsoft.com/office/drawing/2014/main" id="{65BF1118-52EE-4C1B-9DA5-D3DD93DDFC97}"/>
              </a:ext>
            </a:extLst>
          </p:cNvPr>
          <p:cNvGrpSpPr/>
          <p:nvPr/>
        </p:nvGrpSpPr>
        <p:grpSpPr>
          <a:xfrm>
            <a:off x="1946458" y="1952509"/>
            <a:ext cx="6906846" cy="699813"/>
            <a:chOff x="2232614" y="1095175"/>
            <a:chExt cx="6333833" cy="641754"/>
          </a:xfrm>
        </p:grpSpPr>
        <p:pic>
          <p:nvPicPr>
            <p:cNvPr id="40" name="图形 39">
              <a:extLst>
                <a:ext uri="{FF2B5EF4-FFF2-40B4-BE49-F238E27FC236}">
                  <a16:creationId xmlns="" xmlns:a16="http://schemas.microsoft.com/office/drawing/2014/main" id="{D97CFD7E-0C3D-46A6-BD02-80F599611E00}"/>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2232614" y="1095175"/>
              <a:ext cx="6333833" cy="641754"/>
            </a:xfrm>
            <a:prstGeom prst="rect">
              <a:avLst/>
            </a:prstGeom>
          </p:spPr>
        </p:pic>
        <p:cxnSp>
          <p:nvCxnSpPr>
            <p:cNvPr id="8" name="直接连接符 7">
              <a:extLst>
                <a:ext uri="{FF2B5EF4-FFF2-40B4-BE49-F238E27FC236}">
                  <a16:creationId xmlns="" xmlns:a16="http://schemas.microsoft.com/office/drawing/2014/main" id="{01D395E0-16AE-4916-9CDE-524EE06BE1F7}"/>
                </a:ext>
              </a:extLst>
            </p:cNvPr>
            <p:cNvCxnSpPr>
              <a:cxnSpLocks/>
            </p:cNvCxnSpPr>
            <p:nvPr/>
          </p:nvCxnSpPr>
          <p:spPr>
            <a:xfrm>
              <a:off x="2297908" y="1547813"/>
              <a:ext cx="1446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E54FA366-78CA-408C-AE50-42A6B2CC3950}"/>
                </a:ext>
              </a:extLst>
            </p:cNvPr>
            <p:cNvCxnSpPr>
              <a:cxnSpLocks/>
            </p:cNvCxnSpPr>
            <p:nvPr/>
          </p:nvCxnSpPr>
          <p:spPr>
            <a:xfrm>
              <a:off x="2366246" y="1514476"/>
              <a:ext cx="10722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C6A13957-77B8-44FF-823B-0995677A8FB3}"/>
                </a:ext>
              </a:extLst>
            </p:cNvPr>
            <p:cNvCxnSpPr>
              <a:cxnSpLocks/>
            </p:cNvCxnSpPr>
            <p:nvPr/>
          </p:nvCxnSpPr>
          <p:spPr>
            <a:xfrm>
              <a:off x="2702003" y="1333501"/>
              <a:ext cx="10722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1A6DC465-56FD-4670-BF95-8AD7F58A7274}"/>
                </a:ext>
              </a:extLst>
            </p:cNvPr>
            <p:cNvCxnSpPr>
              <a:cxnSpLocks/>
            </p:cNvCxnSpPr>
            <p:nvPr/>
          </p:nvCxnSpPr>
          <p:spPr>
            <a:xfrm>
              <a:off x="2485311" y="1276351"/>
              <a:ext cx="107227"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A0DDB41F-F8E8-4786-BBF3-50F25CC00C77}"/>
                </a:ext>
              </a:extLst>
            </p:cNvPr>
            <p:cNvCxnSpPr>
              <a:cxnSpLocks/>
            </p:cNvCxnSpPr>
            <p:nvPr/>
          </p:nvCxnSpPr>
          <p:spPr>
            <a:xfrm>
              <a:off x="2828925" y="1466851"/>
              <a:ext cx="820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44CF0B76-420C-411E-BD0E-E67EFD99A25F}"/>
                </a:ext>
              </a:extLst>
            </p:cNvPr>
            <p:cNvCxnSpPr>
              <a:cxnSpLocks/>
            </p:cNvCxnSpPr>
            <p:nvPr/>
          </p:nvCxnSpPr>
          <p:spPr>
            <a:xfrm>
              <a:off x="2843213" y="1490663"/>
              <a:ext cx="820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FE38D540-D334-4E85-B274-1D079ACFEB68}"/>
                </a:ext>
              </a:extLst>
            </p:cNvPr>
            <p:cNvCxnSpPr>
              <a:cxnSpLocks/>
            </p:cNvCxnSpPr>
            <p:nvPr/>
          </p:nvCxnSpPr>
          <p:spPr>
            <a:xfrm>
              <a:off x="3181350" y="1509714"/>
              <a:ext cx="820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E8E76905-6F40-490F-AE8E-304FAEC6A479}"/>
                </a:ext>
              </a:extLst>
            </p:cNvPr>
            <p:cNvCxnSpPr>
              <a:cxnSpLocks/>
            </p:cNvCxnSpPr>
            <p:nvPr/>
          </p:nvCxnSpPr>
          <p:spPr>
            <a:xfrm>
              <a:off x="2863352" y="1259682"/>
              <a:ext cx="6191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F1209035-FCB4-4F1A-83C6-18C7CDBD626B}"/>
                </a:ext>
              </a:extLst>
            </p:cNvPr>
            <p:cNvCxnSpPr>
              <a:cxnSpLocks/>
            </p:cNvCxnSpPr>
            <p:nvPr/>
          </p:nvCxnSpPr>
          <p:spPr>
            <a:xfrm>
              <a:off x="2648389" y="1454152"/>
              <a:ext cx="107227"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76781604-F3F2-4D39-A69C-642BD5FE1188}"/>
                </a:ext>
              </a:extLst>
            </p:cNvPr>
            <p:cNvCxnSpPr>
              <a:cxnSpLocks/>
            </p:cNvCxnSpPr>
            <p:nvPr/>
          </p:nvCxnSpPr>
          <p:spPr>
            <a:xfrm>
              <a:off x="2799202" y="1381127"/>
              <a:ext cx="107227"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545C5A0B-0159-4380-AEB1-56032A621DE3}"/>
                </a:ext>
              </a:extLst>
            </p:cNvPr>
            <p:cNvCxnSpPr>
              <a:cxnSpLocks/>
            </p:cNvCxnSpPr>
            <p:nvPr/>
          </p:nvCxnSpPr>
          <p:spPr>
            <a:xfrm>
              <a:off x="3183128" y="1547813"/>
              <a:ext cx="86624"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B5DA6271-4384-4347-9FB5-EEC7A590EABB}"/>
                </a:ext>
              </a:extLst>
            </p:cNvPr>
            <p:cNvCxnSpPr>
              <a:cxnSpLocks/>
            </p:cNvCxnSpPr>
            <p:nvPr/>
          </p:nvCxnSpPr>
          <p:spPr>
            <a:xfrm>
              <a:off x="3586958" y="1547813"/>
              <a:ext cx="1446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59D48A44-C7E1-4E63-B235-A23DFA0BB59D}"/>
                </a:ext>
              </a:extLst>
            </p:cNvPr>
            <p:cNvCxnSpPr>
              <a:cxnSpLocks/>
            </p:cNvCxnSpPr>
            <p:nvPr/>
          </p:nvCxnSpPr>
          <p:spPr>
            <a:xfrm>
              <a:off x="3269752" y="1259682"/>
              <a:ext cx="1446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A65085A0-31D2-4645-906D-6122123DC40F}"/>
                </a:ext>
              </a:extLst>
            </p:cNvPr>
            <p:cNvCxnSpPr>
              <a:cxnSpLocks/>
            </p:cNvCxnSpPr>
            <p:nvPr/>
          </p:nvCxnSpPr>
          <p:spPr>
            <a:xfrm>
              <a:off x="4018396" y="1276351"/>
              <a:ext cx="1446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DCE219E6-E486-4E53-8D61-FF699E771C23}"/>
                </a:ext>
              </a:extLst>
            </p:cNvPr>
            <p:cNvCxnSpPr>
              <a:cxnSpLocks/>
            </p:cNvCxnSpPr>
            <p:nvPr/>
          </p:nvCxnSpPr>
          <p:spPr>
            <a:xfrm>
              <a:off x="4057075" y="1330327"/>
              <a:ext cx="1446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71FF6765-C066-4526-8679-AA86F76AF05D}"/>
                </a:ext>
              </a:extLst>
            </p:cNvPr>
            <p:cNvCxnSpPr>
              <a:cxnSpLocks/>
            </p:cNvCxnSpPr>
            <p:nvPr/>
          </p:nvCxnSpPr>
          <p:spPr>
            <a:xfrm>
              <a:off x="3977123" y="1509714"/>
              <a:ext cx="107227"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92D88621-4256-436D-9B6A-6C835F46AE9F}"/>
                </a:ext>
              </a:extLst>
            </p:cNvPr>
            <p:cNvCxnSpPr>
              <a:cxnSpLocks/>
            </p:cNvCxnSpPr>
            <p:nvPr/>
          </p:nvCxnSpPr>
          <p:spPr>
            <a:xfrm>
              <a:off x="3722041" y="1454152"/>
              <a:ext cx="7230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32D77643-89E0-4460-87F4-76F59D81376B}"/>
                </a:ext>
              </a:extLst>
            </p:cNvPr>
            <p:cNvCxnSpPr>
              <a:cxnSpLocks/>
            </p:cNvCxnSpPr>
            <p:nvPr/>
          </p:nvCxnSpPr>
          <p:spPr>
            <a:xfrm>
              <a:off x="4953000" y="1547815"/>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239D1303-D4C1-4B7A-ACC8-C4C9F7E8E3E1}"/>
                </a:ext>
              </a:extLst>
            </p:cNvPr>
            <p:cNvCxnSpPr>
              <a:cxnSpLocks/>
            </p:cNvCxnSpPr>
            <p:nvPr/>
          </p:nvCxnSpPr>
          <p:spPr>
            <a:xfrm>
              <a:off x="5530850" y="1416052"/>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82D61B3C-B4D6-47C5-9D41-E60A036AEB50}"/>
                </a:ext>
              </a:extLst>
            </p:cNvPr>
            <p:cNvCxnSpPr>
              <a:cxnSpLocks/>
            </p:cNvCxnSpPr>
            <p:nvPr/>
          </p:nvCxnSpPr>
          <p:spPr>
            <a:xfrm>
              <a:off x="4739123" y="1416052"/>
              <a:ext cx="107227"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DBB6C09B-24DB-4B74-89BA-CBFC2C0B20F9}"/>
                </a:ext>
              </a:extLst>
            </p:cNvPr>
            <p:cNvCxnSpPr>
              <a:cxnSpLocks/>
            </p:cNvCxnSpPr>
            <p:nvPr/>
          </p:nvCxnSpPr>
          <p:spPr>
            <a:xfrm>
              <a:off x="4821673" y="1441454"/>
              <a:ext cx="71002"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469B70C3-12B1-4761-B580-8BB85D5452A2}"/>
                </a:ext>
              </a:extLst>
            </p:cNvPr>
            <p:cNvCxnSpPr>
              <a:cxnSpLocks/>
            </p:cNvCxnSpPr>
            <p:nvPr/>
          </p:nvCxnSpPr>
          <p:spPr>
            <a:xfrm>
              <a:off x="5511800" y="1454152"/>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C44B239B-3D62-491D-AAA0-2B0E3D2D588C}"/>
                </a:ext>
              </a:extLst>
            </p:cNvPr>
            <p:cNvCxnSpPr>
              <a:cxnSpLocks/>
            </p:cNvCxnSpPr>
            <p:nvPr/>
          </p:nvCxnSpPr>
          <p:spPr>
            <a:xfrm>
              <a:off x="5145523" y="1273180"/>
              <a:ext cx="71002"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807D2798-E66F-4BA1-A4D6-056F5A5255F8}"/>
                </a:ext>
              </a:extLst>
            </p:cNvPr>
            <p:cNvCxnSpPr>
              <a:cxnSpLocks/>
            </p:cNvCxnSpPr>
            <p:nvPr/>
          </p:nvCxnSpPr>
          <p:spPr>
            <a:xfrm>
              <a:off x="5087934" y="1304927"/>
              <a:ext cx="257182"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F232E944-0411-4221-8D2B-C4361198EEC1}"/>
                </a:ext>
              </a:extLst>
            </p:cNvPr>
            <p:cNvCxnSpPr>
              <a:cxnSpLocks/>
            </p:cNvCxnSpPr>
            <p:nvPr/>
          </p:nvCxnSpPr>
          <p:spPr>
            <a:xfrm>
              <a:off x="4806083" y="1492253"/>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1117EB81-16CE-47CD-B4F9-BD2A0F88BE8F}"/>
                </a:ext>
              </a:extLst>
            </p:cNvPr>
            <p:cNvCxnSpPr>
              <a:cxnSpLocks/>
            </p:cNvCxnSpPr>
            <p:nvPr/>
          </p:nvCxnSpPr>
          <p:spPr>
            <a:xfrm>
              <a:off x="5087934" y="1304927"/>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65E7E0E6-76AF-4565-9C1E-1CA759150C08}"/>
                </a:ext>
              </a:extLst>
            </p:cNvPr>
            <p:cNvCxnSpPr>
              <a:cxnSpLocks/>
            </p:cNvCxnSpPr>
            <p:nvPr/>
          </p:nvCxnSpPr>
          <p:spPr>
            <a:xfrm>
              <a:off x="5684400" y="1416052"/>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2EA410D-74CC-4F07-A669-10DB8E0F8BD8}"/>
                </a:ext>
              </a:extLst>
            </p:cNvPr>
            <p:cNvCxnSpPr>
              <a:cxnSpLocks/>
            </p:cNvCxnSpPr>
            <p:nvPr/>
          </p:nvCxnSpPr>
          <p:spPr>
            <a:xfrm>
              <a:off x="4013633" y="1509716"/>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FA8218D1-0343-49AA-BC41-556BCFE89063}"/>
                </a:ext>
              </a:extLst>
            </p:cNvPr>
            <p:cNvCxnSpPr>
              <a:cxnSpLocks/>
            </p:cNvCxnSpPr>
            <p:nvPr/>
          </p:nvCxnSpPr>
          <p:spPr>
            <a:xfrm>
              <a:off x="3225735" y="1547813"/>
              <a:ext cx="4401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24FB4300-0C0D-4F58-BDA9-4BFBA79270EF}"/>
                </a:ext>
              </a:extLst>
            </p:cNvPr>
            <p:cNvCxnSpPr>
              <a:cxnSpLocks/>
            </p:cNvCxnSpPr>
            <p:nvPr/>
          </p:nvCxnSpPr>
          <p:spPr>
            <a:xfrm>
              <a:off x="5741550" y="1466851"/>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 xmlns:a16="http://schemas.microsoft.com/office/drawing/2014/main" id="{4977998F-DFB9-417A-87A3-39384D71BD57}"/>
                </a:ext>
              </a:extLst>
            </p:cNvPr>
            <p:cNvCxnSpPr>
              <a:cxnSpLocks/>
            </p:cNvCxnSpPr>
            <p:nvPr/>
          </p:nvCxnSpPr>
          <p:spPr>
            <a:xfrm>
              <a:off x="5741550" y="1466851"/>
              <a:ext cx="40266"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A09B9550-7CAC-41F7-8858-876583B72F3F}"/>
                </a:ext>
              </a:extLst>
            </p:cNvPr>
            <p:cNvCxnSpPr>
              <a:cxnSpLocks/>
            </p:cNvCxnSpPr>
            <p:nvPr/>
          </p:nvCxnSpPr>
          <p:spPr>
            <a:xfrm>
              <a:off x="5822083" y="1304927"/>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65FA924E-EA0D-41C0-84FA-DCC3E03C643E}"/>
                </a:ext>
              </a:extLst>
            </p:cNvPr>
            <p:cNvCxnSpPr>
              <a:cxnSpLocks/>
            </p:cNvCxnSpPr>
            <p:nvPr/>
          </p:nvCxnSpPr>
          <p:spPr>
            <a:xfrm>
              <a:off x="6285633" y="1381129"/>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8D380484-1F37-41FC-9E0F-0A12B5588C85}"/>
                </a:ext>
              </a:extLst>
            </p:cNvPr>
            <p:cNvCxnSpPr>
              <a:cxnSpLocks/>
            </p:cNvCxnSpPr>
            <p:nvPr/>
          </p:nvCxnSpPr>
          <p:spPr>
            <a:xfrm>
              <a:off x="6283252" y="1381128"/>
              <a:ext cx="40266"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6ED01B17-7B14-433B-9B76-6704BAE45AD8}"/>
                </a:ext>
              </a:extLst>
            </p:cNvPr>
            <p:cNvCxnSpPr>
              <a:cxnSpLocks/>
            </p:cNvCxnSpPr>
            <p:nvPr/>
          </p:nvCxnSpPr>
          <p:spPr>
            <a:xfrm>
              <a:off x="6245367" y="1454152"/>
              <a:ext cx="40266"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0F89D5C4-126F-4B9C-B5B8-1FB7771162E6}"/>
                </a:ext>
              </a:extLst>
            </p:cNvPr>
            <p:cNvCxnSpPr>
              <a:cxnSpLocks/>
            </p:cNvCxnSpPr>
            <p:nvPr/>
          </p:nvCxnSpPr>
          <p:spPr>
            <a:xfrm>
              <a:off x="6173061" y="1454152"/>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323FA786-B7D1-4469-BE8E-E663D2F8D47F}"/>
                </a:ext>
              </a:extLst>
            </p:cNvPr>
            <p:cNvCxnSpPr>
              <a:cxnSpLocks/>
            </p:cNvCxnSpPr>
            <p:nvPr/>
          </p:nvCxnSpPr>
          <p:spPr>
            <a:xfrm>
              <a:off x="8309042" y="1543848"/>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EF985125-91D8-4167-9C80-79A9B6AF3003}"/>
                </a:ext>
              </a:extLst>
            </p:cNvPr>
            <p:cNvCxnSpPr>
              <a:cxnSpLocks/>
            </p:cNvCxnSpPr>
            <p:nvPr/>
          </p:nvCxnSpPr>
          <p:spPr>
            <a:xfrm>
              <a:off x="6885055" y="1486698"/>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C24B2811-38BD-449C-9F83-12DB2FBF1068}"/>
                </a:ext>
              </a:extLst>
            </p:cNvPr>
            <p:cNvCxnSpPr>
              <a:cxnSpLocks/>
            </p:cNvCxnSpPr>
            <p:nvPr/>
          </p:nvCxnSpPr>
          <p:spPr>
            <a:xfrm>
              <a:off x="6906486" y="1453363"/>
              <a:ext cx="40266"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C5423FAC-D8E2-458B-9EA8-B1ED3C456123}"/>
                </a:ext>
              </a:extLst>
            </p:cNvPr>
            <p:cNvCxnSpPr>
              <a:cxnSpLocks/>
            </p:cNvCxnSpPr>
            <p:nvPr/>
          </p:nvCxnSpPr>
          <p:spPr>
            <a:xfrm>
              <a:off x="6905188" y="1486698"/>
              <a:ext cx="40266"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7AEC8337-7F4A-4877-B179-AB9E7FA1B22E}"/>
                </a:ext>
              </a:extLst>
            </p:cNvPr>
            <p:cNvCxnSpPr>
              <a:cxnSpLocks/>
            </p:cNvCxnSpPr>
            <p:nvPr/>
          </p:nvCxnSpPr>
          <p:spPr>
            <a:xfrm>
              <a:off x="6511199" y="1547813"/>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9F889A70-AE8E-4FD8-8B40-24ED3569FAC5}"/>
                </a:ext>
              </a:extLst>
            </p:cNvPr>
            <p:cNvCxnSpPr>
              <a:cxnSpLocks/>
            </p:cNvCxnSpPr>
            <p:nvPr/>
          </p:nvCxnSpPr>
          <p:spPr>
            <a:xfrm>
              <a:off x="6549084" y="1335092"/>
              <a:ext cx="85293"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2B02EF8C-470D-471A-BEF9-47A4FF5CEC50}"/>
                </a:ext>
              </a:extLst>
            </p:cNvPr>
            <p:cNvCxnSpPr>
              <a:cxnSpLocks/>
            </p:cNvCxnSpPr>
            <p:nvPr/>
          </p:nvCxnSpPr>
          <p:spPr>
            <a:xfrm>
              <a:off x="7013643" y="1304927"/>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F090525A-9C7A-473B-AAF4-03A691DC04BD}"/>
                </a:ext>
              </a:extLst>
            </p:cNvPr>
            <p:cNvCxnSpPr>
              <a:cxnSpLocks/>
            </p:cNvCxnSpPr>
            <p:nvPr/>
          </p:nvCxnSpPr>
          <p:spPr>
            <a:xfrm>
              <a:off x="7385118" y="1547813"/>
              <a:ext cx="805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5F3C7CBB-0109-4003-9795-BABC7D57F87F}"/>
                </a:ext>
              </a:extLst>
            </p:cNvPr>
            <p:cNvCxnSpPr>
              <a:cxnSpLocks/>
            </p:cNvCxnSpPr>
            <p:nvPr/>
          </p:nvCxnSpPr>
          <p:spPr>
            <a:xfrm>
              <a:off x="7585143" y="1547813"/>
              <a:ext cx="6819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4396565A-BA3F-4A7E-9E77-FDCA915F9212}"/>
                </a:ext>
              </a:extLst>
            </p:cNvPr>
            <p:cNvCxnSpPr>
              <a:cxnSpLocks/>
            </p:cNvCxnSpPr>
            <p:nvPr/>
          </p:nvCxnSpPr>
          <p:spPr>
            <a:xfrm>
              <a:off x="7565010" y="1550995"/>
              <a:ext cx="40266"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AFF31E10-DCD3-42CF-800C-2A03940235C5}"/>
                </a:ext>
              </a:extLst>
            </p:cNvPr>
            <p:cNvCxnSpPr>
              <a:cxnSpLocks/>
            </p:cNvCxnSpPr>
            <p:nvPr/>
          </p:nvCxnSpPr>
          <p:spPr>
            <a:xfrm>
              <a:off x="8319651" y="1543848"/>
              <a:ext cx="40266"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4C34B952-D6CD-4218-A0AC-D4A316E46821}"/>
                </a:ext>
              </a:extLst>
            </p:cNvPr>
            <p:cNvCxnSpPr>
              <a:cxnSpLocks/>
            </p:cNvCxnSpPr>
            <p:nvPr/>
          </p:nvCxnSpPr>
          <p:spPr>
            <a:xfrm>
              <a:off x="7949474" y="1443838"/>
              <a:ext cx="6819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1EB4B4BA-51F0-4454-81D9-F7637959848A}"/>
                </a:ext>
              </a:extLst>
            </p:cNvPr>
            <p:cNvCxnSpPr>
              <a:cxnSpLocks/>
            </p:cNvCxnSpPr>
            <p:nvPr/>
          </p:nvCxnSpPr>
          <p:spPr>
            <a:xfrm>
              <a:off x="7991254" y="1443835"/>
              <a:ext cx="40266" cy="0"/>
            </a:xfrm>
            <a:prstGeom prst="line">
              <a:avLst/>
            </a:prstGeom>
            <a:ln w="12700">
              <a:solidFill>
                <a:srgbClr val="002368"/>
              </a:solidFill>
            </a:ln>
          </p:spPr>
          <p:style>
            <a:lnRef idx="1">
              <a:schemeClr val="accent1"/>
            </a:lnRef>
            <a:fillRef idx="0">
              <a:schemeClr val="accent1"/>
            </a:fillRef>
            <a:effectRef idx="0">
              <a:schemeClr val="accent1"/>
            </a:effectRef>
            <a:fontRef idx="minor">
              <a:schemeClr val="tx1"/>
            </a:fontRef>
          </p:style>
        </p:cxnSp>
      </p:grpSp>
      <p:grpSp>
        <p:nvGrpSpPr>
          <p:cNvPr id="87" name="组合 86">
            <a:extLst>
              <a:ext uri="{FF2B5EF4-FFF2-40B4-BE49-F238E27FC236}">
                <a16:creationId xmlns="" xmlns:a16="http://schemas.microsoft.com/office/drawing/2014/main" id="{68B8DB0E-FB50-4EA0-8852-285A15CEB102}"/>
              </a:ext>
            </a:extLst>
          </p:cNvPr>
          <p:cNvGrpSpPr/>
          <p:nvPr/>
        </p:nvGrpSpPr>
        <p:grpSpPr>
          <a:xfrm>
            <a:off x="5046135" y="1243104"/>
            <a:ext cx="707492" cy="542925"/>
            <a:chOff x="769568" y="367093"/>
            <a:chExt cx="1187792" cy="911503"/>
          </a:xfrm>
        </p:grpSpPr>
        <p:pic>
          <p:nvPicPr>
            <p:cNvPr id="88" name="图片 87">
              <a:extLst>
                <a:ext uri="{FF2B5EF4-FFF2-40B4-BE49-F238E27FC236}">
                  <a16:creationId xmlns="" xmlns:a16="http://schemas.microsoft.com/office/drawing/2014/main" id="{96F9CEE3-DD16-4FF0-A25C-B5DF21BFB322}"/>
                </a:ext>
              </a:extLst>
            </p:cNvPr>
            <p:cNvPicPr>
              <a:picLocks noChangeAspect="1"/>
            </p:cNvPicPr>
            <p:nvPr/>
          </p:nvPicPr>
          <p:blipFill>
            <a:blip r:embed="rId6" cstate="email">
              <a:clrChange>
                <a:clrFrom>
                  <a:srgbClr val="040825"/>
                </a:clrFrom>
                <a:clrTo>
                  <a:srgbClr val="040825">
                    <a:alpha val="0"/>
                  </a:srgbClr>
                </a:clrTo>
              </a:clrChange>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769568" y="367093"/>
              <a:ext cx="1145526" cy="840317"/>
            </a:xfrm>
            <a:prstGeom prst="rect">
              <a:avLst/>
            </a:prstGeom>
          </p:spPr>
        </p:pic>
        <p:pic>
          <p:nvPicPr>
            <p:cNvPr id="89" name="图片 88">
              <a:extLst>
                <a:ext uri="{FF2B5EF4-FFF2-40B4-BE49-F238E27FC236}">
                  <a16:creationId xmlns="" xmlns:a16="http://schemas.microsoft.com/office/drawing/2014/main" id="{3945845F-B865-4243-B4A5-1C6A2D5209B0}"/>
                </a:ext>
              </a:extLst>
            </p:cNvPr>
            <p:cNvPicPr>
              <a:picLocks noChangeAspect="1"/>
            </p:cNvPicPr>
            <p:nvPr/>
          </p:nvPicPr>
          <p:blipFill rotWithShape="1">
            <a:blip r:embed="rId8" cstate="email">
              <a:clrChange>
                <a:clrFrom>
                  <a:srgbClr val="040825"/>
                </a:clrFrom>
                <a:clrTo>
                  <a:srgbClr val="040825">
                    <a:alpha val="0"/>
                  </a:srgbClr>
                </a:clrTo>
              </a:clrChange>
              <a:extLst>
                <a:ext uri="{28A0092B-C50C-407E-A947-70E740481C1C}">
                  <a14:useLocalDpi xmlns:a14="http://schemas.microsoft.com/office/drawing/2010/main"/>
                </a:ext>
              </a:extLst>
            </a:blip>
            <a:srcRect/>
            <a:stretch/>
          </p:blipFill>
          <p:spPr>
            <a:xfrm>
              <a:off x="811834" y="1018151"/>
              <a:ext cx="1145526" cy="260445"/>
            </a:xfrm>
            <a:prstGeom prst="rect">
              <a:avLst/>
            </a:prstGeom>
          </p:spPr>
        </p:pic>
      </p:grpSp>
      <p:sp>
        <p:nvSpPr>
          <p:cNvPr id="90" name="文本框 89">
            <a:extLst>
              <a:ext uri="{FF2B5EF4-FFF2-40B4-BE49-F238E27FC236}">
                <a16:creationId xmlns="" xmlns:a16="http://schemas.microsoft.com/office/drawing/2014/main" id="{911D94BB-558C-4209-A1BE-CAB301D73DF6}"/>
              </a:ext>
            </a:extLst>
          </p:cNvPr>
          <p:cNvSpPr txBox="1"/>
          <p:nvPr/>
        </p:nvSpPr>
        <p:spPr>
          <a:xfrm>
            <a:off x="3197996" y="2549455"/>
            <a:ext cx="4403770" cy="246221"/>
          </a:xfrm>
          <a:prstGeom prst="rect">
            <a:avLst/>
          </a:prstGeom>
          <a:noFill/>
        </p:spPr>
        <p:txBody>
          <a:bodyPr wrap="none" rtlCol="0">
            <a:spAutoFit/>
          </a:bodyPr>
          <a:lstStyle/>
          <a:p>
            <a:r>
              <a:rPr lang="en-US" altLang="zh-CN" sz="1000" dirty="0">
                <a:gradFill>
                  <a:gsLst>
                    <a:gs pos="52000">
                      <a:schemeClr val="bg1">
                        <a:lumMod val="75000"/>
                      </a:schemeClr>
                    </a:gs>
                    <a:gs pos="40000">
                      <a:schemeClr val="bg1"/>
                    </a:gs>
                    <a:gs pos="64000">
                      <a:schemeClr val="bg1"/>
                    </a:gs>
                  </a:gsLst>
                  <a:lin ang="5400000" scaled="0"/>
                </a:gradFill>
                <a:latin typeface="+mj-ea"/>
                <a:ea typeface="+mj-ea"/>
              </a:rPr>
              <a:t>GREATER BAY AREA SUMMIT ON ROBOTICS AND ARTIFICIAL INTELLIGENCE</a:t>
            </a:r>
            <a:endParaRPr lang="zh-CN" altLang="en-US" sz="1000" dirty="0">
              <a:gradFill>
                <a:gsLst>
                  <a:gs pos="52000">
                    <a:schemeClr val="bg1">
                      <a:lumMod val="75000"/>
                    </a:schemeClr>
                  </a:gs>
                  <a:gs pos="40000">
                    <a:schemeClr val="bg1"/>
                  </a:gs>
                  <a:gs pos="64000">
                    <a:schemeClr val="bg1"/>
                  </a:gs>
                </a:gsLst>
                <a:lin ang="5400000" scaled="0"/>
              </a:gradFill>
              <a:latin typeface="+mj-ea"/>
              <a:ea typeface="+mj-ea"/>
            </a:endParaRPr>
          </a:p>
        </p:txBody>
      </p:sp>
      <p:grpSp>
        <p:nvGrpSpPr>
          <p:cNvPr id="2" name="组合 1">
            <a:extLst>
              <a:ext uri="{FF2B5EF4-FFF2-40B4-BE49-F238E27FC236}">
                <a16:creationId xmlns="" xmlns:a16="http://schemas.microsoft.com/office/drawing/2014/main" id="{B31BB228-A09E-457E-8C08-D2AB05D09884}"/>
              </a:ext>
            </a:extLst>
          </p:cNvPr>
          <p:cNvGrpSpPr/>
          <p:nvPr/>
        </p:nvGrpSpPr>
        <p:grpSpPr>
          <a:xfrm>
            <a:off x="4506552" y="3052955"/>
            <a:ext cx="1931472" cy="398886"/>
            <a:chOff x="4506552" y="1913891"/>
            <a:chExt cx="1931472" cy="398886"/>
          </a:xfrm>
        </p:grpSpPr>
        <p:sp>
          <p:nvSpPr>
            <p:cNvPr id="14" name="矩形 13">
              <a:extLst>
                <a:ext uri="{FF2B5EF4-FFF2-40B4-BE49-F238E27FC236}">
                  <a16:creationId xmlns="" xmlns:a16="http://schemas.microsoft.com/office/drawing/2014/main" id="{871AE7FE-CFF5-4A3C-BEF7-EFBFDF30A743}"/>
                </a:ext>
              </a:extLst>
            </p:cNvPr>
            <p:cNvSpPr/>
            <p:nvPr/>
          </p:nvSpPr>
          <p:spPr>
            <a:xfrm>
              <a:off x="4539982" y="1990224"/>
              <a:ext cx="1864613" cy="246221"/>
            </a:xfrm>
            <a:prstGeom prst="rect">
              <a:avLst/>
            </a:prstGeom>
          </p:spPr>
          <p:txBody>
            <a:bodyPr wrap="none">
              <a:spAutoFit/>
            </a:bodyPr>
            <a:lstStyle/>
            <a:p>
              <a:pPr algn="ctr"/>
              <a:r>
                <a:rPr lang="zh-CN" altLang="en-US" sz="1000" dirty="0">
                  <a:solidFill>
                    <a:schemeClr val="bg1"/>
                  </a:solidFill>
                </a:rPr>
                <a:t>共融全球智慧    驱动湾区发展</a:t>
              </a:r>
            </a:p>
          </p:txBody>
        </p:sp>
        <p:sp>
          <p:nvSpPr>
            <p:cNvPr id="91" name="矩形 90">
              <a:extLst>
                <a:ext uri="{FF2B5EF4-FFF2-40B4-BE49-F238E27FC236}">
                  <a16:creationId xmlns="" xmlns:a16="http://schemas.microsoft.com/office/drawing/2014/main" id="{89E38D23-21B4-454D-AB2D-4C80D8D601A3}"/>
                </a:ext>
              </a:extLst>
            </p:cNvPr>
            <p:cNvSpPr/>
            <p:nvPr/>
          </p:nvSpPr>
          <p:spPr>
            <a:xfrm>
              <a:off x="4547569" y="1962460"/>
              <a:ext cx="1849438" cy="301749"/>
            </a:xfrm>
            <a:prstGeom prst="rect">
              <a:avLst/>
            </a:prstGeom>
            <a:noFill/>
            <a:ln w="6350">
              <a:gradFill>
                <a:gsLst>
                  <a:gs pos="0">
                    <a:schemeClr val="accent1">
                      <a:lumMod val="5000"/>
                      <a:lumOff val="95000"/>
                    </a:schemeClr>
                  </a:gs>
                  <a:gs pos="72000">
                    <a:srgbClr val="FBFCFE">
                      <a:alpha val="0"/>
                    </a:srgbClr>
                  </a:gs>
                  <a:gs pos="29000">
                    <a:srgbClr val="F9FBFD">
                      <a:alpha val="0"/>
                    </a:srgbClr>
                  </a:gs>
                  <a:gs pos="100000">
                    <a:schemeClr val="bg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矩形 91">
              <a:extLst>
                <a:ext uri="{FF2B5EF4-FFF2-40B4-BE49-F238E27FC236}">
                  <a16:creationId xmlns="" xmlns:a16="http://schemas.microsoft.com/office/drawing/2014/main" id="{CCC63FAD-019C-44B1-B6B7-60A00F3E0602}"/>
                </a:ext>
              </a:extLst>
            </p:cNvPr>
            <p:cNvSpPr/>
            <p:nvPr/>
          </p:nvSpPr>
          <p:spPr>
            <a:xfrm>
              <a:off x="4506552" y="1913891"/>
              <a:ext cx="1931472" cy="398886"/>
            </a:xfrm>
            <a:prstGeom prst="rect">
              <a:avLst/>
            </a:prstGeom>
            <a:noFill/>
            <a:ln w="6350">
              <a:gradFill>
                <a:gsLst>
                  <a:gs pos="0">
                    <a:schemeClr val="accent1">
                      <a:lumMod val="5000"/>
                      <a:lumOff val="95000"/>
                      <a:alpha val="40000"/>
                    </a:schemeClr>
                  </a:gs>
                  <a:gs pos="72000">
                    <a:srgbClr val="FBFCFE">
                      <a:alpha val="0"/>
                    </a:srgbClr>
                  </a:gs>
                  <a:gs pos="29000">
                    <a:srgbClr val="F9FBFD">
                      <a:alpha val="0"/>
                    </a:srgbClr>
                  </a:gs>
                  <a:gs pos="100000">
                    <a:schemeClr val="bg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3" name="矩形 92">
            <a:extLst>
              <a:ext uri="{FF2B5EF4-FFF2-40B4-BE49-F238E27FC236}">
                <a16:creationId xmlns="" xmlns:a16="http://schemas.microsoft.com/office/drawing/2014/main" id="{ACCE1EED-813D-415C-8141-DFE8B5546DE3}"/>
              </a:ext>
            </a:extLst>
          </p:cNvPr>
          <p:cNvSpPr/>
          <p:nvPr/>
        </p:nvSpPr>
        <p:spPr>
          <a:xfrm>
            <a:off x="4384220" y="3748474"/>
            <a:ext cx="2031325" cy="550600"/>
          </a:xfrm>
          <a:prstGeom prst="rect">
            <a:avLst/>
          </a:prstGeom>
        </p:spPr>
        <p:txBody>
          <a:bodyPr wrap="none">
            <a:spAutoFit/>
          </a:bodyPr>
          <a:lstStyle/>
          <a:p>
            <a:pPr algn="ctr">
              <a:lnSpc>
                <a:spcPct val="200000"/>
              </a:lnSpc>
            </a:pPr>
            <a:r>
              <a:rPr lang="en-US" altLang="zh-CN" sz="800" dirty="0">
                <a:solidFill>
                  <a:schemeClr val="bg1"/>
                </a:solidFill>
              </a:rPr>
              <a:t>2017 / 12 / 1-2</a:t>
            </a:r>
          </a:p>
          <a:p>
            <a:pPr algn="ctr">
              <a:lnSpc>
                <a:spcPct val="200000"/>
              </a:lnSpc>
            </a:pPr>
            <a:r>
              <a:rPr lang="zh-CN" altLang="en-US" sz="800" dirty="0">
                <a:solidFill>
                  <a:schemeClr val="bg1"/>
                </a:solidFill>
              </a:rPr>
              <a:t>深圳蛇口希尔顿南海酒店海上世界宴会厅</a:t>
            </a:r>
          </a:p>
        </p:txBody>
      </p:sp>
      <p:cxnSp>
        <p:nvCxnSpPr>
          <p:cNvPr id="95" name="直接连接符 94">
            <a:extLst>
              <a:ext uri="{FF2B5EF4-FFF2-40B4-BE49-F238E27FC236}">
                <a16:creationId xmlns="" xmlns:a16="http://schemas.microsoft.com/office/drawing/2014/main" id="{4DFF35DD-064B-4C22-9835-DA84136FB811}"/>
              </a:ext>
            </a:extLst>
          </p:cNvPr>
          <p:cNvCxnSpPr>
            <a:cxnSpLocks/>
          </p:cNvCxnSpPr>
          <p:nvPr/>
        </p:nvCxnSpPr>
        <p:spPr>
          <a:xfrm>
            <a:off x="5302744" y="4060823"/>
            <a:ext cx="1942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05972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descr="图片包含 山, 户外, 雪花, 天空&#10;&#10;已生成极高可信度的说明">
            <a:extLst>
              <a:ext uri="{FF2B5EF4-FFF2-40B4-BE49-F238E27FC236}">
                <a16:creationId xmlns="" xmlns:a16="http://schemas.microsoft.com/office/drawing/2014/main" id="{F9AC2CDD-C816-4CCB-9E9F-CD3F71830E1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900112"/>
            <a:ext cx="10799763" cy="3600449"/>
          </a:xfrm>
          <a:prstGeom prst="rect">
            <a:avLst/>
          </a:prstGeom>
        </p:spPr>
      </p:pic>
      <p:sp>
        <p:nvSpPr>
          <p:cNvPr id="135" name="矩形 134">
            <a:extLst>
              <a:ext uri="{FF2B5EF4-FFF2-40B4-BE49-F238E27FC236}">
                <a16:creationId xmlns="" xmlns:a16="http://schemas.microsoft.com/office/drawing/2014/main" id="{C4652461-EC8F-43C6-8920-DDF932C77083}"/>
              </a:ext>
            </a:extLst>
          </p:cNvPr>
          <p:cNvSpPr/>
          <p:nvPr/>
        </p:nvSpPr>
        <p:spPr>
          <a:xfrm>
            <a:off x="-6219" y="900113"/>
            <a:ext cx="10812200" cy="3600451"/>
          </a:xfrm>
          <a:prstGeom prst="rect">
            <a:avLst/>
          </a:prstGeom>
          <a:gradFill>
            <a:gsLst>
              <a:gs pos="0">
                <a:srgbClr val="001236"/>
              </a:gs>
              <a:gs pos="100000">
                <a:schemeClr val="tx1">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 xmlns:a16="http://schemas.microsoft.com/office/drawing/2014/main" id="{AD321CE3-050E-4D01-9F9C-B32C668D9A22}"/>
              </a:ext>
            </a:extLst>
          </p:cNvPr>
          <p:cNvSpPr txBox="1"/>
          <p:nvPr/>
        </p:nvSpPr>
        <p:spPr>
          <a:xfrm>
            <a:off x="4597104" y="3640867"/>
            <a:ext cx="1588373" cy="246221"/>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腾讯浏览服务“添翼计划”</a:t>
            </a:r>
          </a:p>
        </p:txBody>
      </p:sp>
      <p:pic>
        <p:nvPicPr>
          <p:cNvPr id="4" name="图片 3">
            <a:extLst>
              <a:ext uri="{FF2B5EF4-FFF2-40B4-BE49-F238E27FC236}">
                <a16:creationId xmlns="" xmlns:a16="http://schemas.microsoft.com/office/drawing/2014/main" id="{55246F2C-06CD-4491-A3B8-F167D42ED1E4}"/>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a:ext>
            </a:extLst>
          </a:blip>
          <a:srcRect/>
          <a:stretch/>
        </p:blipFill>
        <p:spPr>
          <a:xfrm>
            <a:off x="3421195" y="984084"/>
            <a:ext cx="3957372" cy="3004676"/>
          </a:xfrm>
          <a:prstGeom prst="rect">
            <a:avLst/>
          </a:prstGeom>
        </p:spPr>
      </p:pic>
      <p:grpSp>
        <p:nvGrpSpPr>
          <p:cNvPr id="46" name="图形 95">
            <a:extLst>
              <a:ext uri="{FF2B5EF4-FFF2-40B4-BE49-F238E27FC236}">
                <a16:creationId xmlns="" xmlns:a16="http://schemas.microsoft.com/office/drawing/2014/main" id="{BCDDF1D9-897F-4E2C-99FE-DFEEC8703FF5}"/>
              </a:ext>
            </a:extLst>
          </p:cNvPr>
          <p:cNvGrpSpPr/>
          <p:nvPr/>
        </p:nvGrpSpPr>
        <p:grpSpPr>
          <a:xfrm rot="20303956">
            <a:off x="5613445" y="153249"/>
            <a:ext cx="7819752" cy="5039082"/>
            <a:chOff x="5688657" y="-1451290"/>
            <a:chExt cx="8159438" cy="5257977"/>
          </a:xfrm>
          <a:blipFill dpi="0" rotWithShape="1">
            <a:blip r:embed="rId5"/>
            <a:srcRect/>
            <a:stretch>
              <a:fillRect/>
            </a:stretch>
          </a:blipFill>
        </p:grpSpPr>
        <p:sp>
          <p:nvSpPr>
            <p:cNvPr id="50" name="任意多边形: 形状 49">
              <a:extLst>
                <a:ext uri="{FF2B5EF4-FFF2-40B4-BE49-F238E27FC236}">
                  <a16:creationId xmlns="" xmlns:a16="http://schemas.microsoft.com/office/drawing/2014/main" id="{2CEB7147-203B-4824-AD57-CA2F7E5D146E}"/>
                </a:ext>
              </a:extLst>
            </p:cNvPr>
            <p:cNvSpPr/>
            <p:nvPr/>
          </p:nvSpPr>
          <p:spPr>
            <a:xfrm>
              <a:off x="9865141" y="-340340"/>
              <a:ext cx="58913" cy="29456"/>
            </a:xfrm>
            <a:custGeom>
              <a:avLst/>
              <a:gdLst>
                <a:gd name="connsiteX0" fmla="*/ 11046 w 58912"/>
                <a:gd name="connsiteY0" fmla="*/ 24007 h 29456"/>
                <a:gd name="connsiteX1" fmla="*/ 57440 w 58912"/>
                <a:gd name="connsiteY1" fmla="*/ 11046 h 29456"/>
                <a:gd name="connsiteX2" fmla="*/ 11046 w 58912"/>
                <a:gd name="connsiteY2" fmla="*/ 24007 h 29456"/>
              </a:gdLst>
              <a:ahLst/>
              <a:cxnLst>
                <a:cxn ang="0">
                  <a:pos x="connsiteX0" y="connsiteY0"/>
                </a:cxn>
                <a:cxn ang="0">
                  <a:pos x="connsiteX1" y="connsiteY1"/>
                </a:cxn>
                <a:cxn ang="0">
                  <a:pos x="connsiteX2" y="connsiteY2"/>
                </a:cxn>
              </a:cxnLst>
              <a:rect l="l" t="t" r="r" b="b"/>
              <a:pathLst>
                <a:path w="58912" h="29456">
                  <a:moveTo>
                    <a:pt x="11046" y="24007"/>
                  </a:moveTo>
                  <a:cubicBezTo>
                    <a:pt x="28131" y="15170"/>
                    <a:pt x="38735" y="24007"/>
                    <a:pt x="57440" y="11046"/>
                  </a:cubicBezTo>
                  <a:cubicBezTo>
                    <a:pt x="58324" y="20325"/>
                    <a:pt x="14139" y="46688"/>
                    <a:pt x="11046" y="24007"/>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59635418-C5EC-4EAC-9AE6-388A8CB4C9D4}"/>
                </a:ext>
              </a:extLst>
            </p:cNvPr>
            <p:cNvSpPr/>
            <p:nvPr/>
          </p:nvSpPr>
          <p:spPr>
            <a:xfrm>
              <a:off x="9003628" y="58353"/>
              <a:ext cx="44185" cy="44185"/>
            </a:xfrm>
            <a:custGeom>
              <a:avLst/>
              <a:gdLst>
                <a:gd name="connsiteX0" fmla="*/ 11988 w 44184"/>
                <a:gd name="connsiteY0" fmla="*/ 11046 h 44184"/>
                <a:gd name="connsiteX1" fmla="*/ 32755 w 44184"/>
                <a:gd name="connsiteY1" fmla="*/ 44037 h 44184"/>
                <a:gd name="connsiteX2" fmla="*/ 11988 w 44184"/>
                <a:gd name="connsiteY2" fmla="*/ 11046 h 44184"/>
              </a:gdLst>
              <a:ahLst/>
              <a:cxnLst>
                <a:cxn ang="0">
                  <a:pos x="connsiteX0" y="connsiteY0"/>
                </a:cxn>
                <a:cxn ang="0">
                  <a:pos x="connsiteX1" y="connsiteY1"/>
                </a:cxn>
                <a:cxn ang="0">
                  <a:pos x="connsiteX2" y="connsiteY2"/>
                </a:cxn>
              </a:cxnLst>
              <a:rect l="l" t="t" r="r" b="b"/>
              <a:pathLst>
                <a:path w="44184" h="44184">
                  <a:moveTo>
                    <a:pt x="11988" y="11046"/>
                  </a:moveTo>
                  <a:cubicBezTo>
                    <a:pt x="23182" y="15465"/>
                    <a:pt x="37763" y="30929"/>
                    <a:pt x="32755" y="44037"/>
                  </a:cubicBezTo>
                  <a:cubicBezTo>
                    <a:pt x="17732" y="50371"/>
                    <a:pt x="7864" y="22092"/>
                    <a:pt x="11988" y="11046"/>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B9B86937-5378-4D17-8D5D-6A32F54AA8A6}"/>
                </a:ext>
              </a:extLst>
            </p:cNvPr>
            <p:cNvSpPr/>
            <p:nvPr/>
          </p:nvSpPr>
          <p:spPr>
            <a:xfrm>
              <a:off x="10800972" y="-630633"/>
              <a:ext cx="73641" cy="44185"/>
            </a:xfrm>
            <a:custGeom>
              <a:avLst/>
              <a:gdLst>
                <a:gd name="connsiteX0" fmla="*/ 68781 w 73641"/>
                <a:gd name="connsiteY0" fmla="*/ 11046 h 44184"/>
                <a:gd name="connsiteX1" fmla="*/ 11046 w 73641"/>
                <a:gd name="connsiteY1" fmla="*/ 43006 h 44184"/>
                <a:gd name="connsiteX2" fmla="*/ 68781 w 73641"/>
                <a:gd name="connsiteY2" fmla="*/ 11046 h 44184"/>
              </a:gdLst>
              <a:ahLst/>
              <a:cxnLst>
                <a:cxn ang="0">
                  <a:pos x="connsiteX0" y="connsiteY0"/>
                </a:cxn>
                <a:cxn ang="0">
                  <a:pos x="connsiteX1" y="connsiteY1"/>
                </a:cxn>
                <a:cxn ang="0">
                  <a:pos x="connsiteX2" y="connsiteY2"/>
                </a:cxn>
              </a:cxnLst>
              <a:rect l="l" t="t" r="r" b="b"/>
              <a:pathLst>
                <a:path w="73641" h="44184">
                  <a:moveTo>
                    <a:pt x="68781" y="11046"/>
                  </a:moveTo>
                  <a:cubicBezTo>
                    <a:pt x="60386" y="25774"/>
                    <a:pt x="19000" y="43006"/>
                    <a:pt x="11046" y="43006"/>
                  </a:cubicBezTo>
                  <a:cubicBezTo>
                    <a:pt x="21504" y="18852"/>
                    <a:pt x="50076" y="14434"/>
                    <a:pt x="68781" y="11046"/>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AB9ED81D-3BF5-4169-A836-89255EF7CC64}"/>
                </a:ext>
              </a:extLst>
            </p:cNvPr>
            <p:cNvSpPr/>
            <p:nvPr/>
          </p:nvSpPr>
          <p:spPr>
            <a:xfrm>
              <a:off x="13386443" y="-1462336"/>
              <a:ext cx="44185" cy="58913"/>
            </a:xfrm>
            <a:custGeom>
              <a:avLst/>
              <a:gdLst>
                <a:gd name="connsiteX0" fmla="*/ 23340 w 44184"/>
                <a:gd name="connsiteY0" fmla="*/ 11046 h 58912"/>
                <a:gd name="connsiteX1" fmla="*/ 17449 w 44184"/>
                <a:gd name="connsiteY1" fmla="*/ 27542 h 58912"/>
                <a:gd name="connsiteX2" fmla="*/ 38658 w 44184"/>
                <a:gd name="connsiteY2" fmla="*/ 46394 h 58912"/>
                <a:gd name="connsiteX3" fmla="*/ 23340 w 44184"/>
                <a:gd name="connsiteY3" fmla="*/ 11046 h 58912"/>
              </a:gdLst>
              <a:ahLst/>
              <a:cxnLst>
                <a:cxn ang="0">
                  <a:pos x="connsiteX0" y="connsiteY0"/>
                </a:cxn>
                <a:cxn ang="0">
                  <a:pos x="connsiteX1" y="connsiteY1"/>
                </a:cxn>
                <a:cxn ang="0">
                  <a:pos x="connsiteX2" y="connsiteY2"/>
                </a:cxn>
                <a:cxn ang="0">
                  <a:pos x="connsiteX3" y="connsiteY3"/>
                </a:cxn>
              </a:cxnLst>
              <a:rect l="l" t="t" r="r" b="b"/>
              <a:pathLst>
                <a:path w="44184" h="58912">
                  <a:moveTo>
                    <a:pt x="23340" y="11046"/>
                  </a:moveTo>
                  <a:cubicBezTo>
                    <a:pt x="29673" y="20178"/>
                    <a:pt x="23340" y="24007"/>
                    <a:pt x="17449" y="27542"/>
                  </a:cubicBezTo>
                  <a:cubicBezTo>
                    <a:pt x="32177" y="33433"/>
                    <a:pt x="17449" y="49045"/>
                    <a:pt x="38658" y="46394"/>
                  </a:cubicBezTo>
                  <a:cubicBezTo>
                    <a:pt x="33650" y="78943"/>
                    <a:pt x="-9651" y="14139"/>
                    <a:pt x="23340" y="11046"/>
                  </a:cubicBez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4C99A443-C32A-42E1-8571-1E3C63FB956D}"/>
                </a:ext>
              </a:extLst>
            </p:cNvPr>
            <p:cNvSpPr/>
            <p:nvPr/>
          </p:nvSpPr>
          <p:spPr>
            <a:xfrm>
              <a:off x="13071917" y="-1197830"/>
              <a:ext cx="58913" cy="29456"/>
            </a:xfrm>
            <a:custGeom>
              <a:avLst/>
              <a:gdLst>
                <a:gd name="connsiteX0" fmla="*/ 11046 w 58912"/>
                <a:gd name="connsiteY0" fmla="*/ 13415 h 29456"/>
                <a:gd name="connsiteX1" fmla="*/ 51254 w 58912"/>
                <a:gd name="connsiteY1" fmla="*/ 31089 h 29456"/>
                <a:gd name="connsiteX2" fmla="*/ 11046 w 58912"/>
                <a:gd name="connsiteY2" fmla="*/ 13415 h 29456"/>
              </a:gdLst>
              <a:ahLst/>
              <a:cxnLst>
                <a:cxn ang="0">
                  <a:pos x="connsiteX0" y="connsiteY0"/>
                </a:cxn>
                <a:cxn ang="0">
                  <a:pos x="connsiteX1" y="connsiteY1"/>
                </a:cxn>
                <a:cxn ang="0">
                  <a:pos x="connsiteX2" y="connsiteY2"/>
                </a:cxn>
              </a:cxnLst>
              <a:rect l="l" t="t" r="r" b="b"/>
              <a:pathLst>
                <a:path w="58912" h="29456">
                  <a:moveTo>
                    <a:pt x="11046" y="13415"/>
                  </a:moveTo>
                  <a:cubicBezTo>
                    <a:pt x="27689" y="10175"/>
                    <a:pt x="44480" y="6346"/>
                    <a:pt x="51254" y="31089"/>
                  </a:cubicBezTo>
                  <a:cubicBezTo>
                    <a:pt x="41239" y="15772"/>
                    <a:pt x="20472" y="30794"/>
                    <a:pt x="11046" y="13415"/>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3869E54C-B4D9-4726-B75C-4BBBD70A64F0}"/>
                </a:ext>
              </a:extLst>
            </p:cNvPr>
            <p:cNvSpPr/>
            <p:nvPr/>
          </p:nvSpPr>
          <p:spPr>
            <a:xfrm>
              <a:off x="13117133" y="-1167855"/>
              <a:ext cx="44185" cy="58913"/>
            </a:xfrm>
            <a:custGeom>
              <a:avLst/>
              <a:gdLst>
                <a:gd name="connsiteX0" fmla="*/ 11046 w 44184"/>
                <a:gd name="connsiteY0" fmla="*/ 12897 h 58912"/>
                <a:gd name="connsiteX1" fmla="*/ 34317 w 44184"/>
                <a:gd name="connsiteY1" fmla="*/ 51780 h 58912"/>
                <a:gd name="connsiteX2" fmla="*/ 11046 w 44184"/>
                <a:gd name="connsiteY2" fmla="*/ 12897 h 58912"/>
              </a:gdLst>
              <a:ahLst/>
              <a:cxnLst>
                <a:cxn ang="0">
                  <a:pos x="connsiteX0" y="connsiteY0"/>
                </a:cxn>
                <a:cxn ang="0">
                  <a:pos x="connsiteX1" y="connsiteY1"/>
                </a:cxn>
                <a:cxn ang="0">
                  <a:pos x="connsiteX2" y="connsiteY2"/>
                </a:cxn>
              </a:cxnLst>
              <a:rect l="l" t="t" r="r" b="b"/>
              <a:pathLst>
                <a:path w="44184" h="58912">
                  <a:moveTo>
                    <a:pt x="11046" y="12897"/>
                  </a:moveTo>
                  <a:cubicBezTo>
                    <a:pt x="37410" y="2735"/>
                    <a:pt x="19147" y="37052"/>
                    <a:pt x="34317" y="51780"/>
                  </a:cubicBezTo>
                  <a:cubicBezTo>
                    <a:pt x="15317" y="43974"/>
                    <a:pt x="18705" y="33664"/>
                    <a:pt x="11046" y="12897"/>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E478FBE6-B070-47BE-935E-217CD17178F4}"/>
                </a:ext>
              </a:extLst>
            </p:cNvPr>
            <p:cNvSpPr/>
            <p:nvPr/>
          </p:nvSpPr>
          <p:spPr>
            <a:xfrm>
              <a:off x="13209479" y="-1189864"/>
              <a:ext cx="44185" cy="44185"/>
            </a:xfrm>
            <a:custGeom>
              <a:avLst/>
              <a:gdLst>
                <a:gd name="connsiteX0" fmla="*/ 11046 w 44184"/>
                <a:gd name="connsiteY0" fmla="*/ 22829 h 44184"/>
                <a:gd name="connsiteX1" fmla="*/ 38440 w 44184"/>
                <a:gd name="connsiteY1" fmla="*/ 11046 h 44184"/>
                <a:gd name="connsiteX2" fmla="*/ 26658 w 44184"/>
                <a:gd name="connsiteY2" fmla="*/ 44037 h 44184"/>
                <a:gd name="connsiteX3" fmla="*/ 11046 w 44184"/>
                <a:gd name="connsiteY3" fmla="*/ 22829 h 44184"/>
              </a:gdLst>
              <a:ahLst/>
              <a:cxnLst>
                <a:cxn ang="0">
                  <a:pos x="connsiteX0" y="connsiteY0"/>
                </a:cxn>
                <a:cxn ang="0">
                  <a:pos x="connsiteX1" y="connsiteY1"/>
                </a:cxn>
                <a:cxn ang="0">
                  <a:pos x="connsiteX2" y="connsiteY2"/>
                </a:cxn>
                <a:cxn ang="0">
                  <a:pos x="connsiteX3" y="connsiteY3"/>
                </a:cxn>
              </a:cxnLst>
              <a:rect l="l" t="t" r="r" b="b"/>
              <a:pathLst>
                <a:path w="44184" h="44184">
                  <a:moveTo>
                    <a:pt x="11046" y="22829"/>
                  </a:moveTo>
                  <a:lnTo>
                    <a:pt x="38440" y="11046"/>
                  </a:lnTo>
                  <a:cubicBezTo>
                    <a:pt x="42196" y="23437"/>
                    <a:pt x="37409" y="36825"/>
                    <a:pt x="26658" y="44037"/>
                  </a:cubicBezTo>
                  <a:cubicBezTo>
                    <a:pt x="22829" y="33139"/>
                    <a:pt x="14728" y="34464"/>
                    <a:pt x="11046" y="22829"/>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0CE464A9-BB1A-4162-9268-56C6B1B7A55E}"/>
                </a:ext>
              </a:extLst>
            </p:cNvPr>
            <p:cNvSpPr/>
            <p:nvPr/>
          </p:nvSpPr>
          <p:spPr>
            <a:xfrm>
              <a:off x="12968378" y="-1072775"/>
              <a:ext cx="44185" cy="44185"/>
            </a:xfrm>
            <a:custGeom>
              <a:avLst/>
              <a:gdLst>
                <a:gd name="connsiteX0" fmla="*/ 13698 w 44184"/>
                <a:gd name="connsiteY0" fmla="*/ 15759 h 44184"/>
                <a:gd name="connsiteX1" fmla="*/ 24596 w 44184"/>
                <a:gd name="connsiteY1" fmla="*/ 11046 h 44184"/>
                <a:gd name="connsiteX2" fmla="*/ 32697 w 44184"/>
                <a:gd name="connsiteY2" fmla="*/ 14581 h 44184"/>
                <a:gd name="connsiteX3" fmla="*/ 37852 w 44184"/>
                <a:gd name="connsiteY3" fmla="*/ 26364 h 44184"/>
                <a:gd name="connsiteX4" fmla="*/ 34906 w 44184"/>
                <a:gd name="connsiteY4" fmla="*/ 34611 h 44184"/>
                <a:gd name="connsiteX5" fmla="*/ 24007 w 44184"/>
                <a:gd name="connsiteY5" fmla="*/ 39324 h 44184"/>
                <a:gd name="connsiteX6" fmla="*/ 16054 w 44184"/>
                <a:gd name="connsiteY6" fmla="*/ 35790 h 44184"/>
                <a:gd name="connsiteX7" fmla="*/ 11046 w 44184"/>
                <a:gd name="connsiteY7" fmla="*/ 24007 h 44184"/>
                <a:gd name="connsiteX8" fmla="*/ 13698 w 44184"/>
                <a:gd name="connsiteY8" fmla="*/ 15759 h 4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84" h="44184">
                  <a:moveTo>
                    <a:pt x="13698" y="15759"/>
                  </a:moveTo>
                  <a:lnTo>
                    <a:pt x="24596" y="11046"/>
                  </a:lnTo>
                  <a:cubicBezTo>
                    <a:pt x="25774" y="16496"/>
                    <a:pt x="29162" y="15759"/>
                    <a:pt x="32697" y="14581"/>
                  </a:cubicBezTo>
                  <a:lnTo>
                    <a:pt x="37852" y="26364"/>
                  </a:lnTo>
                  <a:cubicBezTo>
                    <a:pt x="32697" y="27247"/>
                    <a:pt x="33728" y="30929"/>
                    <a:pt x="34906" y="34611"/>
                  </a:cubicBezTo>
                  <a:lnTo>
                    <a:pt x="24007" y="39324"/>
                  </a:lnTo>
                  <a:cubicBezTo>
                    <a:pt x="22829" y="33875"/>
                    <a:pt x="19441" y="34759"/>
                    <a:pt x="16054" y="35790"/>
                  </a:cubicBezTo>
                  <a:lnTo>
                    <a:pt x="11046" y="24007"/>
                  </a:lnTo>
                  <a:cubicBezTo>
                    <a:pt x="15907" y="23123"/>
                    <a:pt x="14876" y="19147"/>
                    <a:pt x="13698" y="15759"/>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4E5DDF7D-7882-40E7-A7EA-9C9E142BAE50}"/>
                </a:ext>
              </a:extLst>
            </p:cNvPr>
            <p:cNvSpPr/>
            <p:nvPr/>
          </p:nvSpPr>
          <p:spPr>
            <a:xfrm>
              <a:off x="9157100" y="607169"/>
              <a:ext cx="58913" cy="58913"/>
            </a:xfrm>
            <a:custGeom>
              <a:avLst/>
              <a:gdLst>
                <a:gd name="connsiteX0" fmla="*/ 11100 w 58912"/>
                <a:gd name="connsiteY0" fmla="*/ 11152 h 58912"/>
                <a:gd name="connsiteX1" fmla="*/ 26712 w 58912"/>
                <a:gd name="connsiteY1" fmla="*/ 32360 h 58912"/>
                <a:gd name="connsiteX2" fmla="*/ 53370 w 58912"/>
                <a:gd name="connsiteY2" fmla="*/ 48856 h 58912"/>
                <a:gd name="connsiteX3" fmla="*/ 11100 w 58912"/>
                <a:gd name="connsiteY3" fmla="*/ 11152 h 58912"/>
              </a:gdLst>
              <a:ahLst/>
              <a:cxnLst>
                <a:cxn ang="0">
                  <a:pos x="connsiteX0" y="connsiteY0"/>
                </a:cxn>
                <a:cxn ang="0">
                  <a:pos x="connsiteX1" y="connsiteY1"/>
                </a:cxn>
                <a:cxn ang="0">
                  <a:pos x="connsiteX2" y="connsiteY2"/>
                </a:cxn>
                <a:cxn ang="0">
                  <a:pos x="connsiteX3" y="connsiteY3"/>
                </a:cxn>
              </a:cxnLst>
              <a:rect l="l" t="t" r="r" b="b"/>
              <a:pathLst>
                <a:path w="58912" h="58912">
                  <a:moveTo>
                    <a:pt x="11100" y="11152"/>
                  </a:moveTo>
                  <a:cubicBezTo>
                    <a:pt x="19348" y="9679"/>
                    <a:pt x="21999" y="23965"/>
                    <a:pt x="26712" y="32360"/>
                  </a:cubicBezTo>
                  <a:cubicBezTo>
                    <a:pt x="31720" y="48561"/>
                    <a:pt x="49983" y="27794"/>
                    <a:pt x="53370" y="48856"/>
                  </a:cubicBezTo>
                  <a:cubicBezTo>
                    <a:pt x="38495" y="78901"/>
                    <a:pt x="9628" y="30593"/>
                    <a:pt x="11100" y="11152"/>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5521ECEB-4719-4009-B33A-8E5971BB0975}"/>
                </a:ext>
              </a:extLst>
            </p:cNvPr>
            <p:cNvSpPr/>
            <p:nvPr/>
          </p:nvSpPr>
          <p:spPr>
            <a:xfrm>
              <a:off x="13588894" y="-1215197"/>
              <a:ext cx="44185" cy="44185"/>
            </a:xfrm>
            <a:custGeom>
              <a:avLst/>
              <a:gdLst>
                <a:gd name="connsiteX0" fmla="*/ 11324 w 44184"/>
                <a:gd name="connsiteY0" fmla="*/ 24007 h 44184"/>
                <a:gd name="connsiteX1" fmla="*/ 25169 w 44184"/>
                <a:gd name="connsiteY1" fmla="*/ 11046 h 44184"/>
                <a:gd name="connsiteX2" fmla="*/ 22223 w 44184"/>
                <a:gd name="connsiteY2" fmla="*/ 19294 h 44184"/>
                <a:gd name="connsiteX3" fmla="*/ 46230 w 44184"/>
                <a:gd name="connsiteY3" fmla="*/ 29898 h 44184"/>
                <a:gd name="connsiteX4" fmla="*/ 24285 w 44184"/>
                <a:gd name="connsiteY4" fmla="*/ 39324 h 44184"/>
                <a:gd name="connsiteX5" fmla="*/ 11324 w 44184"/>
                <a:gd name="connsiteY5" fmla="*/ 24007 h 4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84" h="44184">
                  <a:moveTo>
                    <a:pt x="11324" y="24007"/>
                  </a:moveTo>
                  <a:cubicBezTo>
                    <a:pt x="9263" y="16643"/>
                    <a:pt x="19131" y="14728"/>
                    <a:pt x="25169" y="11046"/>
                  </a:cubicBezTo>
                  <a:cubicBezTo>
                    <a:pt x="28410" y="15612"/>
                    <a:pt x="25169" y="17527"/>
                    <a:pt x="22223" y="19294"/>
                  </a:cubicBezTo>
                  <a:cubicBezTo>
                    <a:pt x="26053" y="34022"/>
                    <a:pt x="45789" y="4566"/>
                    <a:pt x="46230" y="29898"/>
                  </a:cubicBezTo>
                  <a:lnTo>
                    <a:pt x="24285" y="39324"/>
                  </a:lnTo>
                  <a:cubicBezTo>
                    <a:pt x="21193" y="30782"/>
                    <a:pt x="18100" y="22240"/>
                    <a:pt x="11324" y="24007"/>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E8A3CC7E-46F0-4048-B466-65CA0989579E}"/>
                </a:ext>
              </a:extLst>
            </p:cNvPr>
            <p:cNvSpPr/>
            <p:nvPr/>
          </p:nvSpPr>
          <p:spPr>
            <a:xfrm>
              <a:off x="9392833" y="639488"/>
              <a:ext cx="44185" cy="44185"/>
            </a:xfrm>
            <a:custGeom>
              <a:avLst/>
              <a:gdLst>
                <a:gd name="connsiteX0" fmla="*/ 36794 w 44184"/>
                <a:gd name="connsiteY0" fmla="*/ 12560 h 44184"/>
                <a:gd name="connsiteX1" fmla="*/ 36057 w 44184"/>
                <a:gd name="connsiteY1" fmla="*/ 40838 h 44184"/>
                <a:gd name="connsiteX2" fmla="*/ 12051 w 44184"/>
                <a:gd name="connsiteY2" fmla="*/ 30234 h 44184"/>
                <a:gd name="connsiteX3" fmla="*/ 36794 w 44184"/>
                <a:gd name="connsiteY3" fmla="*/ 12560 h 44184"/>
              </a:gdLst>
              <a:ahLst/>
              <a:cxnLst>
                <a:cxn ang="0">
                  <a:pos x="connsiteX0" y="connsiteY0"/>
                </a:cxn>
                <a:cxn ang="0">
                  <a:pos x="connsiteX1" y="connsiteY1"/>
                </a:cxn>
                <a:cxn ang="0">
                  <a:pos x="connsiteX2" y="connsiteY2"/>
                </a:cxn>
                <a:cxn ang="0">
                  <a:pos x="connsiteX3" y="connsiteY3"/>
                </a:cxn>
              </a:cxnLst>
              <a:rect l="l" t="t" r="r" b="b"/>
              <a:pathLst>
                <a:path w="44184" h="44184">
                  <a:moveTo>
                    <a:pt x="36794" y="12560"/>
                  </a:moveTo>
                  <a:cubicBezTo>
                    <a:pt x="30755" y="19482"/>
                    <a:pt x="45778" y="35536"/>
                    <a:pt x="36057" y="40838"/>
                  </a:cubicBezTo>
                  <a:cubicBezTo>
                    <a:pt x="20593" y="58512"/>
                    <a:pt x="24128" y="22281"/>
                    <a:pt x="12051" y="30234"/>
                  </a:cubicBezTo>
                  <a:cubicBezTo>
                    <a:pt x="6306" y="15358"/>
                    <a:pt x="26631" y="7552"/>
                    <a:pt x="36794" y="12560"/>
                  </a:cubicBez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3A4D897D-D906-453A-B32F-C1D5099670C8}"/>
                </a:ext>
              </a:extLst>
            </p:cNvPr>
            <p:cNvSpPr/>
            <p:nvPr/>
          </p:nvSpPr>
          <p:spPr>
            <a:xfrm>
              <a:off x="12996945" y="-756562"/>
              <a:ext cx="44185" cy="29456"/>
            </a:xfrm>
            <a:custGeom>
              <a:avLst/>
              <a:gdLst>
                <a:gd name="connsiteX0" fmla="*/ 35943 w 44184"/>
                <a:gd name="connsiteY0" fmla="*/ 12227 h 29456"/>
                <a:gd name="connsiteX1" fmla="*/ 11052 w 44184"/>
                <a:gd name="connsiteY1" fmla="*/ 29901 h 29456"/>
                <a:gd name="connsiteX2" fmla="*/ 29020 w 44184"/>
                <a:gd name="connsiteY2" fmla="*/ 11051 h 29456"/>
                <a:gd name="connsiteX3" fmla="*/ 35943 w 44184"/>
                <a:gd name="connsiteY3" fmla="*/ 12227 h 29456"/>
              </a:gdLst>
              <a:ahLst/>
              <a:cxnLst>
                <a:cxn ang="0">
                  <a:pos x="connsiteX0" y="connsiteY0"/>
                </a:cxn>
                <a:cxn ang="0">
                  <a:pos x="connsiteX1" y="connsiteY1"/>
                </a:cxn>
                <a:cxn ang="0">
                  <a:pos x="connsiteX2" y="connsiteY2"/>
                </a:cxn>
                <a:cxn ang="0">
                  <a:pos x="connsiteX3" y="connsiteY3"/>
                </a:cxn>
              </a:cxnLst>
              <a:rect l="l" t="t" r="r" b="b"/>
              <a:pathLst>
                <a:path w="44184" h="29456">
                  <a:moveTo>
                    <a:pt x="35943" y="12227"/>
                  </a:moveTo>
                  <a:cubicBezTo>
                    <a:pt x="41834" y="26955"/>
                    <a:pt x="21214" y="34908"/>
                    <a:pt x="11052" y="29901"/>
                  </a:cubicBezTo>
                  <a:cubicBezTo>
                    <a:pt x="10802" y="19735"/>
                    <a:pt x="18843" y="11297"/>
                    <a:pt x="29020" y="11051"/>
                  </a:cubicBezTo>
                  <a:cubicBezTo>
                    <a:pt x="31377" y="10995"/>
                    <a:pt x="33733" y="11393"/>
                    <a:pt x="35943" y="12227"/>
                  </a:cubicBez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36980E63-F455-40C9-98C1-8CF3065CF21C}"/>
                </a:ext>
              </a:extLst>
            </p:cNvPr>
            <p:cNvSpPr/>
            <p:nvPr/>
          </p:nvSpPr>
          <p:spPr>
            <a:xfrm>
              <a:off x="13125234" y="-802070"/>
              <a:ext cx="58913" cy="44185"/>
            </a:xfrm>
            <a:custGeom>
              <a:avLst/>
              <a:gdLst>
                <a:gd name="connsiteX0" fmla="*/ 49781 w 58912"/>
                <a:gd name="connsiteY0" fmla="*/ 11046 h 44184"/>
                <a:gd name="connsiteX1" fmla="*/ 11046 w 58912"/>
                <a:gd name="connsiteY1" fmla="*/ 41828 h 44184"/>
                <a:gd name="connsiteX2" fmla="*/ 49781 w 58912"/>
                <a:gd name="connsiteY2" fmla="*/ 11046 h 44184"/>
              </a:gdLst>
              <a:ahLst/>
              <a:cxnLst>
                <a:cxn ang="0">
                  <a:pos x="connsiteX0" y="connsiteY0"/>
                </a:cxn>
                <a:cxn ang="0">
                  <a:pos x="connsiteX1" y="connsiteY1"/>
                </a:cxn>
                <a:cxn ang="0">
                  <a:pos x="connsiteX2" y="connsiteY2"/>
                </a:cxn>
              </a:cxnLst>
              <a:rect l="l" t="t" r="r" b="b"/>
              <a:pathLst>
                <a:path w="58912" h="44184">
                  <a:moveTo>
                    <a:pt x="49781" y="11046"/>
                  </a:moveTo>
                  <a:cubicBezTo>
                    <a:pt x="56409" y="29898"/>
                    <a:pt x="26805" y="32844"/>
                    <a:pt x="11046" y="41828"/>
                  </a:cubicBezTo>
                  <a:cubicBezTo>
                    <a:pt x="15906" y="28278"/>
                    <a:pt x="30635" y="18410"/>
                    <a:pt x="49781" y="11046"/>
                  </a:cubicBez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D350F066-BA4E-4691-BB28-A583ECD69DC7}"/>
                </a:ext>
              </a:extLst>
            </p:cNvPr>
            <p:cNvSpPr/>
            <p:nvPr/>
          </p:nvSpPr>
          <p:spPr>
            <a:xfrm>
              <a:off x="5832846" y="2392483"/>
              <a:ext cx="44185" cy="73641"/>
            </a:xfrm>
            <a:custGeom>
              <a:avLst/>
              <a:gdLst>
                <a:gd name="connsiteX0" fmla="*/ 11046 w 44184"/>
                <a:gd name="connsiteY0" fmla="*/ 11046 h 73641"/>
                <a:gd name="connsiteX1" fmla="*/ 41975 w 44184"/>
                <a:gd name="connsiteY1" fmla="*/ 67603 h 73641"/>
                <a:gd name="connsiteX2" fmla="*/ 11046 w 44184"/>
                <a:gd name="connsiteY2" fmla="*/ 11046 h 73641"/>
              </a:gdLst>
              <a:ahLst/>
              <a:cxnLst>
                <a:cxn ang="0">
                  <a:pos x="connsiteX0" y="connsiteY0"/>
                </a:cxn>
                <a:cxn ang="0">
                  <a:pos x="connsiteX1" y="connsiteY1"/>
                </a:cxn>
                <a:cxn ang="0">
                  <a:pos x="connsiteX2" y="connsiteY2"/>
                </a:cxn>
              </a:cxnLst>
              <a:rect l="l" t="t" r="r" b="b"/>
              <a:pathLst>
                <a:path w="44184" h="73641">
                  <a:moveTo>
                    <a:pt x="11046" y="11046"/>
                  </a:moveTo>
                  <a:cubicBezTo>
                    <a:pt x="27100" y="13845"/>
                    <a:pt x="30782" y="51107"/>
                    <a:pt x="41975" y="67603"/>
                  </a:cubicBezTo>
                  <a:cubicBezTo>
                    <a:pt x="22092" y="66424"/>
                    <a:pt x="12224" y="29751"/>
                    <a:pt x="11046" y="11046"/>
                  </a:cubicBez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F1C2E8B7-D83A-4897-A093-FAA636422E1C}"/>
                </a:ext>
              </a:extLst>
            </p:cNvPr>
            <p:cNvSpPr/>
            <p:nvPr/>
          </p:nvSpPr>
          <p:spPr>
            <a:xfrm>
              <a:off x="12826258" y="-620029"/>
              <a:ext cx="29456" cy="44185"/>
            </a:xfrm>
            <a:custGeom>
              <a:avLst/>
              <a:gdLst>
                <a:gd name="connsiteX0" fmla="*/ 24294 w 29456"/>
                <a:gd name="connsiteY0" fmla="*/ 11046 h 44184"/>
                <a:gd name="connsiteX1" fmla="*/ 26062 w 29456"/>
                <a:gd name="connsiteY1" fmla="*/ 45216 h 44184"/>
                <a:gd name="connsiteX2" fmla="*/ 24294 w 29456"/>
                <a:gd name="connsiteY2" fmla="*/ 11046 h 44184"/>
              </a:gdLst>
              <a:ahLst/>
              <a:cxnLst>
                <a:cxn ang="0">
                  <a:pos x="connsiteX0" y="connsiteY0"/>
                </a:cxn>
                <a:cxn ang="0">
                  <a:pos x="connsiteX1" y="connsiteY1"/>
                </a:cxn>
                <a:cxn ang="0">
                  <a:pos x="connsiteX2" y="connsiteY2"/>
                </a:cxn>
              </a:cxnLst>
              <a:rect l="l" t="t" r="r" b="b"/>
              <a:pathLst>
                <a:path w="29456" h="44184">
                  <a:moveTo>
                    <a:pt x="24294" y="11046"/>
                  </a:moveTo>
                  <a:cubicBezTo>
                    <a:pt x="22085" y="21209"/>
                    <a:pt x="28271" y="35053"/>
                    <a:pt x="26062" y="45216"/>
                  </a:cubicBezTo>
                  <a:cubicBezTo>
                    <a:pt x="2349" y="49045"/>
                    <a:pt x="10597" y="18558"/>
                    <a:pt x="24294" y="11046"/>
                  </a:cubicBez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75B1FE8A-9E46-4ADF-8A5B-D465A17D7521}"/>
                </a:ext>
              </a:extLst>
            </p:cNvPr>
            <p:cNvSpPr/>
            <p:nvPr/>
          </p:nvSpPr>
          <p:spPr>
            <a:xfrm>
              <a:off x="13002727" y="-512382"/>
              <a:ext cx="44185" cy="73641"/>
            </a:xfrm>
            <a:custGeom>
              <a:avLst/>
              <a:gdLst>
                <a:gd name="connsiteX0" fmla="*/ 18083 w 44184"/>
                <a:gd name="connsiteY0" fmla="*/ 11504 h 73641"/>
                <a:gd name="connsiteX1" fmla="*/ 42090 w 44184"/>
                <a:gd name="connsiteY1" fmla="*/ 22109 h 73641"/>
                <a:gd name="connsiteX2" fmla="*/ 16463 w 44184"/>
                <a:gd name="connsiteY2" fmla="*/ 68061 h 73641"/>
                <a:gd name="connsiteX3" fmla="*/ 18083 w 44184"/>
                <a:gd name="connsiteY3" fmla="*/ 11504 h 73641"/>
              </a:gdLst>
              <a:ahLst/>
              <a:cxnLst>
                <a:cxn ang="0">
                  <a:pos x="connsiteX0" y="connsiteY0"/>
                </a:cxn>
                <a:cxn ang="0">
                  <a:pos x="connsiteX1" y="connsiteY1"/>
                </a:cxn>
                <a:cxn ang="0">
                  <a:pos x="connsiteX2" y="connsiteY2"/>
                </a:cxn>
                <a:cxn ang="0">
                  <a:pos x="connsiteX3" y="connsiteY3"/>
                </a:cxn>
              </a:cxnLst>
              <a:rect l="l" t="t" r="r" b="b"/>
              <a:pathLst>
                <a:path w="44184" h="73641">
                  <a:moveTo>
                    <a:pt x="18083" y="11504"/>
                  </a:moveTo>
                  <a:cubicBezTo>
                    <a:pt x="28687" y="7675"/>
                    <a:pt x="30308" y="29325"/>
                    <a:pt x="42090" y="22109"/>
                  </a:cubicBezTo>
                  <a:cubicBezTo>
                    <a:pt x="34432" y="38457"/>
                    <a:pt x="19703" y="41550"/>
                    <a:pt x="16463" y="68061"/>
                  </a:cubicBezTo>
                  <a:cubicBezTo>
                    <a:pt x="1882" y="32124"/>
                    <a:pt x="21765" y="37720"/>
                    <a:pt x="18083" y="11504"/>
                  </a:cubicBez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3357DDDF-5B8E-49E8-837F-15EB808A84AD}"/>
                </a:ext>
              </a:extLst>
            </p:cNvPr>
            <p:cNvSpPr/>
            <p:nvPr/>
          </p:nvSpPr>
          <p:spPr>
            <a:xfrm>
              <a:off x="12512981" y="-73759"/>
              <a:ext cx="58913" cy="44185"/>
            </a:xfrm>
            <a:custGeom>
              <a:avLst/>
              <a:gdLst>
                <a:gd name="connsiteX0" fmla="*/ 11046 w 58912"/>
                <a:gd name="connsiteY0" fmla="*/ 18116 h 44184"/>
                <a:gd name="connsiteX1" fmla="*/ 27542 w 58912"/>
                <a:gd name="connsiteY1" fmla="*/ 11046 h 44184"/>
                <a:gd name="connsiteX2" fmla="*/ 27542 w 58912"/>
                <a:gd name="connsiteY2" fmla="*/ 25774 h 44184"/>
                <a:gd name="connsiteX3" fmla="*/ 51549 w 58912"/>
                <a:gd name="connsiteY3" fmla="*/ 36379 h 44184"/>
                <a:gd name="connsiteX4" fmla="*/ 22092 w 58912"/>
                <a:gd name="connsiteY4" fmla="*/ 42270 h 44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12" h="44184">
                  <a:moveTo>
                    <a:pt x="11046" y="18116"/>
                  </a:moveTo>
                  <a:lnTo>
                    <a:pt x="27542" y="11046"/>
                  </a:lnTo>
                  <a:cubicBezTo>
                    <a:pt x="31371" y="17527"/>
                    <a:pt x="30929" y="22092"/>
                    <a:pt x="27542" y="25774"/>
                  </a:cubicBezTo>
                  <a:cubicBezTo>
                    <a:pt x="31371" y="40503"/>
                    <a:pt x="51107" y="11046"/>
                    <a:pt x="51549" y="36379"/>
                  </a:cubicBezTo>
                  <a:cubicBezTo>
                    <a:pt x="39324" y="44479"/>
                    <a:pt x="35053" y="30782"/>
                    <a:pt x="22092" y="42270"/>
                  </a:cubicBezTo>
                  <a:close/>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58E71B47-0D71-4785-BE78-EC984648CA68}"/>
                </a:ext>
              </a:extLst>
            </p:cNvPr>
            <p:cNvSpPr/>
            <p:nvPr/>
          </p:nvSpPr>
          <p:spPr>
            <a:xfrm>
              <a:off x="11529051" y="559921"/>
              <a:ext cx="44185" cy="58913"/>
            </a:xfrm>
            <a:custGeom>
              <a:avLst/>
              <a:gdLst>
                <a:gd name="connsiteX0" fmla="*/ 11278 w 44184"/>
                <a:gd name="connsiteY0" fmla="*/ 11858 h 58912"/>
                <a:gd name="connsiteX1" fmla="*/ 38231 w 44184"/>
                <a:gd name="connsiteY1" fmla="*/ 14214 h 58912"/>
                <a:gd name="connsiteX2" fmla="*/ 20999 w 44184"/>
                <a:gd name="connsiteY2" fmla="*/ 49562 h 58912"/>
                <a:gd name="connsiteX3" fmla="*/ 11278 w 44184"/>
                <a:gd name="connsiteY3" fmla="*/ 11858 h 58912"/>
              </a:gdLst>
              <a:ahLst/>
              <a:cxnLst>
                <a:cxn ang="0">
                  <a:pos x="connsiteX0" y="connsiteY0"/>
                </a:cxn>
                <a:cxn ang="0">
                  <a:pos x="connsiteX1" y="connsiteY1"/>
                </a:cxn>
                <a:cxn ang="0">
                  <a:pos x="connsiteX2" y="connsiteY2"/>
                </a:cxn>
                <a:cxn ang="0">
                  <a:pos x="connsiteX3" y="connsiteY3"/>
                </a:cxn>
              </a:cxnLst>
              <a:rect l="l" t="t" r="r" b="b"/>
              <a:pathLst>
                <a:path w="44184" h="58912">
                  <a:moveTo>
                    <a:pt x="11278" y="11858"/>
                  </a:moveTo>
                  <a:cubicBezTo>
                    <a:pt x="22177" y="7145"/>
                    <a:pt x="25270" y="24966"/>
                    <a:pt x="38231" y="14214"/>
                  </a:cubicBezTo>
                  <a:cubicBezTo>
                    <a:pt x="44859" y="31299"/>
                    <a:pt x="43386" y="45144"/>
                    <a:pt x="20999" y="49562"/>
                  </a:cubicBezTo>
                  <a:cubicBezTo>
                    <a:pt x="13517" y="38486"/>
                    <a:pt x="10085" y="25172"/>
                    <a:pt x="11278" y="11858"/>
                  </a:cubicBez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74202DC3-BEB2-4FE6-8339-1504097795D8}"/>
                </a:ext>
              </a:extLst>
            </p:cNvPr>
            <p:cNvSpPr/>
            <p:nvPr/>
          </p:nvSpPr>
          <p:spPr>
            <a:xfrm>
              <a:off x="11463153" y="599475"/>
              <a:ext cx="29456" cy="44185"/>
            </a:xfrm>
            <a:custGeom>
              <a:avLst/>
              <a:gdLst>
                <a:gd name="connsiteX0" fmla="*/ 11046 w 29456"/>
                <a:gd name="connsiteY0" fmla="*/ 14869 h 44184"/>
                <a:gd name="connsiteX1" fmla="*/ 29309 w 29456"/>
                <a:gd name="connsiteY1" fmla="*/ 41969 h 44184"/>
                <a:gd name="connsiteX2" fmla="*/ 11046 w 29456"/>
                <a:gd name="connsiteY2" fmla="*/ 14869 h 44184"/>
              </a:gdLst>
              <a:ahLst/>
              <a:cxnLst>
                <a:cxn ang="0">
                  <a:pos x="connsiteX0" y="connsiteY0"/>
                </a:cxn>
                <a:cxn ang="0">
                  <a:pos x="connsiteX1" y="connsiteY1"/>
                </a:cxn>
                <a:cxn ang="0">
                  <a:pos x="connsiteX2" y="connsiteY2"/>
                </a:cxn>
              </a:cxnLst>
              <a:rect l="l" t="t" r="r" b="b"/>
              <a:pathLst>
                <a:path w="29456" h="44184">
                  <a:moveTo>
                    <a:pt x="11046" y="14869"/>
                  </a:moveTo>
                  <a:cubicBezTo>
                    <a:pt x="23712" y="-1332"/>
                    <a:pt x="38588" y="39023"/>
                    <a:pt x="29309" y="41969"/>
                  </a:cubicBezTo>
                  <a:cubicBezTo>
                    <a:pt x="7953" y="54340"/>
                    <a:pt x="26069" y="28271"/>
                    <a:pt x="11046" y="14869"/>
                  </a:cubicBez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9D883312-9C58-4E38-8409-BAFDC28A9253}"/>
                </a:ext>
              </a:extLst>
            </p:cNvPr>
            <p:cNvSpPr/>
            <p:nvPr/>
          </p:nvSpPr>
          <p:spPr>
            <a:xfrm>
              <a:off x="12364226" y="295546"/>
              <a:ext cx="44185" cy="44185"/>
            </a:xfrm>
            <a:custGeom>
              <a:avLst/>
              <a:gdLst>
                <a:gd name="connsiteX0" fmla="*/ 11046 w 44184"/>
                <a:gd name="connsiteY0" fmla="*/ 13187 h 44184"/>
                <a:gd name="connsiteX1" fmla="*/ 41917 w 44184"/>
                <a:gd name="connsiteY1" fmla="*/ 24587 h 44184"/>
                <a:gd name="connsiteX2" fmla="*/ 43154 w 44184"/>
                <a:gd name="connsiteY2" fmla="*/ 27915 h 44184"/>
                <a:gd name="connsiteX3" fmla="*/ 21209 w 44184"/>
                <a:gd name="connsiteY3" fmla="*/ 37341 h 44184"/>
              </a:gdLst>
              <a:ahLst/>
              <a:cxnLst>
                <a:cxn ang="0">
                  <a:pos x="connsiteX0" y="connsiteY0"/>
                </a:cxn>
                <a:cxn ang="0">
                  <a:pos x="connsiteX1" y="connsiteY1"/>
                </a:cxn>
                <a:cxn ang="0">
                  <a:pos x="connsiteX2" y="connsiteY2"/>
                </a:cxn>
                <a:cxn ang="0">
                  <a:pos x="connsiteX3" y="connsiteY3"/>
                </a:cxn>
              </a:cxnLst>
              <a:rect l="l" t="t" r="r" b="b"/>
              <a:pathLst>
                <a:path w="44184" h="44184">
                  <a:moveTo>
                    <a:pt x="11046" y="13187"/>
                  </a:moveTo>
                  <a:cubicBezTo>
                    <a:pt x="22726" y="7811"/>
                    <a:pt x="36541" y="12907"/>
                    <a:pt x="41917" y="24587"/>
                  </a:cubicBezTo>
                  <a:cubicBezTo>
                    <a:pt x="42417" y="25662"/>
                    <a:pt x="42830" y="26781"/>
                    <a:pt x="43154" y="27915"/>
                  </a:cubicBezTo>
                  <a:lnTo>
                    <a:pt x="21209" y="37341"/>
                  </a:ln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96292587-BE95-44A7-AF7B-D8E9830D41A1}"/>
                </a:ext>
              </a:extLst>
            </p:cNvPr>
            <p:cNvSpPr/>
            <p:nvPr/>
          </p:nvSpPr>
          <p:spPr>
            <a:xfrm>
              <a:off x="12131402" y="505355"/>
              <a:ext cx="44185" cy="58913"/>
            </a:xfrm>
            <a:custGeom>
              <a:avLst/>
              <a:gdLst>
                <a:gd name="connsiteX0" fmla="*/ 22211 w 44184"/>
                <a:gd name="connsiteY0" fmla="*/ 11046 h 58912"/>
                <a:gd name="connsiteX1" fmla="*/ 35318 w 44184"/>
                <a:gd name="connsiteY1" fmla="*/ 25774 h 58912"/>
                <a:gd name="connsiteX2" fmla="*/ 20590 w 44184"/>
                <a:gd name="connsiteY2" fmla="*/ 52874 h 58912"/>
                <a:gd name="connsiteX3" fmla="*/ 22211 w 44184"/>
                <a:gd name="connsiteY3" fmla="*/ 11046 h 58912"/>
              </a:gdLst>
              <a:ahLst/>
              <a:cxnLst>
                <a:cxn ang="0">
                  <a:pos x="connsiteX0" y="connsiteY0"/>
                </a:cxn>
                <a:cxn ang="0">
                  <a:pos x="connsiteX1" y="connsiteY1"/>
                </a:cxn>
                <a:cxn ang="0">
                  <a:pos x="connsiteX2" y="connsiteY2"/>
                </a:cxn>
                <a:cxn ang="0">
                  <a:pos x="connsiteX3" y="connsiteY3"/>
                </a:cxn>
              </a:cxnLst>
              <a:rect l="l" t="t" r="r" b="b"/>
              <a:pathLst>
                <a:path w="44184" h="58912">
                  <a:moveTo>
                    <a:pt x="22211" y="11046"/>
                  </a:moveTo>
                  <a:cubicBezTo>
                    <a:pt x="19707" y="22092"/>
                    <a:pt x="22211" y="27984"/>
                    <a:pt x="35318" y="25774"/>
                  </a:cubicBezTo>
                  <a:cubicBezTo>
                    <a:pt x="28544" y="34022"/>
                    <a:pt x="35318" y="48014"/>
                    <a:pt x="20590" y="52874"/>
                  </a:cubicBezTo>
                  <a:cubicBezTo>
                    <a:pt x="24420" y="30929"/>
                    <a:pt x="-3859" y="23860"/>
                    <a:pt x="22211" y="11046"/>
                  </a:cubicBez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7CA2FDEB-32C4-4F4F-983D-86F28234F5C1}"/>
                </a:ext>
              </a:extLst>
            </p:cNvPr>
            <p:cNvSpPr/>
            <p:nvPr/>
          </p:nvSpPr>
          <p:spPr>
            <a:xfrm>
              <a:off x="12165640" y="493572"/>
              <a:ext cx="58913" cy="44185"/>
            </a:xfrm>
            <a:custGeom>
              <a:avLst/>
              <a:gdLst>
                <a:gd name="connsiteX0" fmla="*/ 47621 w 58912"/>
                <a:gd name="connsiteY0" fmla="*/ 11046 h 44184"/>
                <a:gd name="connsiteX1" fmla="*/ 11390 w 58912"/>
                <a:gd name="connsiteY1" fmla="*/ 47572 h 44184"/>
                <a:gd name="connsiteX2" fmla="*/ 47621 w 58912"/>
                <a:gd name="connsiteY2" fmla="*/ 11046 h 44184"/>
              </a:gdLst>
              <a:ahLst/>
              <a:cxnLst>
                <a:cxn ang="0">
                  <a:pos x="connsiteX0" y="connsiteY0"/>
                </a:cxn>
                <a:cxn ang="0">
                  <a:pos x="connsiteX1" y="connsiteY1"/>
                </a:cxn>
                <a:cxn ang="0">
                  <a:pos x="connsiteX2" y="connsiteY2"/>
                </a:cxn>
              </a:cxnLst>
              <a:rect l="l" t="t" r="r" b="b"/>
              <a:pathLst>
                <a:path w="58912" h="44184">
                  <a:moveTo>
                    <a:pt x="47621" y="11046"/>
                  </a:moveTo>
                  <a:cubicBezTo>
                    <a:pt x="58520" y="33286"/>
                    <a:pt x="15956" y="32107"/>
                    <a:pt x="11390" y="47572"/>
                  </a:cubicBezTo>
                  <a:cubicBezTo>
                    <a:pt x="7708" y="18852"/>
                    <a:pt x="34513" y="25185"/>
                    <a:pt x="47621" y="11046"/>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8046A47A-0153-4ADA-95FF-94FF0DC4EAD9}"/>
                </a:ext>
              </a:extLst>
            </p:cNvPr>
            <p:cNvSpPr/>
            <p:nvPr/>
          </p:nvSpPr>
          <p:spPr>
            <a:xfrm>
              <a:off x="11629276" y="744559"/>
              <a:ext cx="44185" cy="58913"/>
            </a:xfrm>
            <a:custGeom>
              <a:avLst/>
              <a:gdLst>
                <a:gd name="connsiteX0" fmla="*/ 11499 w 44184"/>
                <a:gd name="connsiteY0" fmla="*/ 14417 h 58912"/>
                <a:gd name="connsiteX1" fmla="*/ 45669 w 44184"/>
                <a:gd name="connsiteY1" fmla="*/ 48586 h 58912"/>
                <a:gd name="connsiteX2" fmla="*/ 11499 w 44184"/>
                <a:gd name="connsiteY2" fmla="*/ 24756 h 58912"/>
                <a:gd name="connsiteX3" fmla="*/ 11499 w 44184"/>
                <a:gd name="connsiteY3" fmla="*/ 14417 h 58912"/>
              </a:gdLst>
              <a:ahLst/>
              <a:cxnLst>
                <a:cxn ang="0">
                  <a:pos x="connsiteX0" y="connsiteY0"/>
                </a:cxn>
                <a:cxn ang="0">
                  <a:pos x="connsiteX1" y="connsiteY1"/>
                </a:cxn>
                <a:cxn ang="0">
                  <a:pos x="connsiteX2" y="connsiteY2"/>
                </a:cxn>
                <a:cxn ang="0">
                  <a:pos x="connsiteX3" y="connsiteY3"/>
                </a:cxn>
              </a:cxnLst>
              <a:rect l="l" t="t" r="r" b="b"/>
              <a:pathLst>
                <a:path w="44184" h="58912">
                  <a:moveTo>
                    <a:pt x="11499" y="14417"/>
                  </a:moveTo>
                  <a:cubicBezTo>
                    <a:pt x="31677" y="1161"/>
                    <a:pt x="36832" y="30028"/>
                    <a:pt x="45669" y="48586"/>
                  </a:cubicBezTo>
                  <a:cubicBezTo>
                    <a:pt x="29659" y="51443"/>
                    <a:pt x="14357" y="40780"/>
                    <a:pt x="11499" y="24756"/>
                  </a:cubicBezTo>
                  <a:cubicBezTo>
                    <a:pt x="10895" y="21339"/>
                    <a:pt x="10895" y="17833"/>
                    <a:pt x="11499" y="14417"/>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750DFD33-4DE5-4671-BD9E-895FE583C0DF}"/>
                </a:ext>
              </a:extLst>
            </p:cNvPr>
            <p:cNvSpPr/>
            <p:nvPr/>
          </p:nvSpPr>
          <p:spPr>
            <a:xfrm>
              <a:off x="11559623" y="931884"/>
              <a:ext cx="44185" cy="58913"/>
            </a:xfrm>
            <a:custGeom>
              <a:avLst/>
              <a:gdLst>
                <a:gd name="connsiteX0" fmla="*/ 11046 w 44184"/>
                <a:gd name="connsiteY0" fmla="*/ 11046 h 58912"/>
                <a:gd name="connsiteX1" fmla="*/ 40503 w 44184"/>
                <a:gd name="connsiteY1" fmla="*/ 47572 h 58912"/>
                <a:gd name="connsiteX2" fmla="*/ 11046 w 44184"/>
                <a:gd name="connsiteY2" fmla="*/ 11046 h 58912"/>
              </a:gdLst>
              <a:ahLst/>
              <a:cxnLst>
                <a:cxn ang="0">
                  <a:pos x="connsiteX0" y="connsiteY0"/>
                </a:cxn>
                <a:cxn ang="0">
                  <a:pos x="connsiteX1" y="connsiteY1"/>
                </a:cxn>
                <a:cxn ang="0">
                  <a:pos x="connsiteX2" y="connsiteY2"/>
                </a:cxn>
              </a:cxnLst>
              <a:rect l="l" t="t" r="r" b="b"/>
              <a:pathLst>
                <a:path w="44184" h="58912">
                  <a:moveTo>
                    <a:pt x="11046" y="11046"/>
                  </a:moveTo>
                  <a:cubicBezTo>
                    <a:pt x="23123" y="16496"/>
                    <a:pt x="31077" y="33139"/>
                    <a:pt x="40503" y="47572"/>
                  </a:cubicBezTo>
                  <a:cubicBezTo>
                    <a:pt x="20325" y="61711"/>
                    <a:pt x="20325" y="22682"/>
                    <a:pt x="11046" y="11046"/>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F7ABF7E7-5B4B-4EA5-8AA7-5C9D058F8B92}"/>
                </a:ext>
              </a:extLst>
            </p:cNvPr>
            <p:cNvSpPr/>
            <p:nvPr/>
          </p:nvSpPr>
          <p:spPr>
            <a:xfrm>
              <a:off x="6191184" y="3327430"/>
              <a:ext cx="58913" cy="88369"/>
            </a:xfrm>
            <a:custGeom>
              <a:avLst/>
              <a:gdLst>
                <a:gd name="connsiteX0" fmla="*/ 11046 w 58912"/>
                <a:gd name="connsiteY0" fmla="*/ 11046 h 88369"/>
                <a:gd name="connsiteX1" fmla="*/ 52138 w 58912"/>
                <a:gd name="connsiteY1" fmla="*/ 91168 h 88369"/>
                <a:gd name="connsiteX2" fmla="*/ 11046 w 58912"/>
                <a:gd name="connsiteY2" fmla="*/ 11046 h 88369"/>
              </a:gdLst>
              <a:ahLst/>
              <a:cxnLst>
                <a:cxn ang="0">
                  <a:pos x="connsiteX0" y="connsiteY0"/>
                </a:cxn>
                <a:cxn ang="0">
                  <a:pos x="connsiteX1" y="connsiteY1"/>
                </a:cxn>
                <a:cxn ang="0">
                  <a:pos x="connsiteX2" y="connsiteY2"/>
                </a:cxn>
              </a:cxnLst>
              <a:rect l="l" t="t" r="r" b="b"/>
              <a:pathLst>
                <a:path w="58912" h="88369">
                  <a:moveTo>
                    <a:pt x="11046" y="11046"/>
                  </a:moveTo>
                  <a:cubicBezTo>
                    <a:pt x="30487" y="21504"/>
                    <a:pt x="37557" y="67014"/>
                    <a:pt x="52138" y="91168"/>
                  </a:cubicBezTo>
                  <a:cubicBezTo>
                    <a:pt x="26658" y="80563"/>
                    <a:pt x="19883" y="33728"/>
                    <a:pt x="11046" y="11046"/>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BDF12FFE-D6C1-440D-873E-C8ED11DF35AA}"/>
                </a:ext>
              </a:extLst>
            </p:cNvPr>
            <p:cNvSpPr/>
            <p:nvPr/>
          </p:nvSpPr>
          <p:spPr>
            <a:xfrm>
              <a:off x="10526214" y="1827397"/>
              <a:ext cx="103098" cy="73641"/>
            </a:xfrm>
            <a:custGeom>
              <a:avLst/>
              <a:gdLst>
                <a:gd name="connsiteX0" fmla="*/ 11270 w 103097"/>
                <a:gd name="connsiteY0" fmla="*/ 64621 h 73641"/>
                <a:gd name="connsiteX1" fmla="*/ 22611 w 103097"/>
                <a:gd name="connsiteY1" fmla="*/ 45768 h 73641"/>
                <a:gd name="connsiteX2" fmla="*/ 85795 w 103097"/>
                <a:gd name="connsiteY2" fmla="*/ 11452 h 73641"/>
                <a:gd name="connsiteX3" fmla="*/ 98462 w 103097"/>
                <a:gd name="connsiteY3" fmla="*/ 40908 h 73641"/>
                <a:gd name="connsiteX4" fmla="*/ 21727 w 103097"/>
                <a:gd name="connsiteY4" fmla="*/ 74047 h 73641"/>
                <a:gd name="connsiteX5" fmla="*/ 11270 w 103097"/>
                <a:gd name="connsiteY5" fmla="*/ 64621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097" h="73641">
                  <a:moveTo>
                    <a:pt x="11270" y="64621"/>
                  </a:moveTo>
                  <a:cubicBezTo>
                    <a:pt x="8914" y="55489"/>
                    <a:pt x="25998" y="55489"/>
                    <a:pt x="22611" y="45768"/>
                  </a:cubicBezTo>
                  <a:cubicBezTo>
                    <a:pt x="27177" y="52691"/>
                    <a:pt x="83438" y="23823"/>
                    <a:pt x="85795" y="11452"/>
                  </a:cubicBezTo>
                  <a:cubicBezTo>
                    <a:pt x="99198" y="7328"/>
                    <a:pt x="100523" y="35901"/>
                    <a:pt x="98462" y="40908"/>
                  </a:cubicBezTo>
                  <a:cubicBezTo>
                    <a:pt x="63997" y="40908"/>
                    <a:pt x="59579" y="51954"/>
                    <a:pt x="21727" y="74047"/>
                  </a:cubicBezTo>
                  <a:cubicBezTo>
                    <a:pt x="19812" y="66830"/>
                    <a:pt x="16130" y="64621"/>
                    <a:pt x="11270" y="64621"/>
                  </a:cubicBez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5508BF7E-DD6C-4329-8771-3B35DF6A8FB1}"/>
                </a:ext>
              </a:extLst>
            </p:cNvPr>
            <p:cNvSpPr/>
            <p:nvPr/>
          </p:nvSpPr>
          <p:spPr>
            <a:xfrm>
              <a:off x="10621701" y="1813811"/>
              <a:ext cx="29456" cy="44185"/>
            </a:xfrm>
            <a:custGeom>
              <a:avLst/>
              <a:gdLst>
                <a:gd name="connsiteX0" fmla="*/ 23299 w 29456"/>
                <a:gd name="connsiteY0" fmla="*/ 11046 h 44184"/>
                <a:gd name="connsiteX1" fmla="*/ 11517 w 29456"/>
                <a:gd name="connsiteY1" fmla="*/ 44037 h 44184"/>
                <a:gd name="connsiteX2" fmla="*/ 19912 w 29456"/>
                <a:gd name="connsiteY2" fmla="*/ 33433 h 44184"/>
                <a:gd name="connsiteX3" fmla="*/ 23299 w 29456"/>
                <a:gd name="connsiteY3" fmla="*/ 11046 h 44184"/>
              </a:gdLst>
              <a:ahLst/>
              <a:cxnLst>
                <a:cxn ang="0">
                  <a:pos x="connsiteX0" y="connsiteY0"/>
                </a:cxn>
                <a:cxn ang="0">
                  <a:pos x="connsiteX1" y="connsiteY1"/>
                </a:cxn>
                <a:cxn ang="0">
                  <a:pos x="connsiteX2" y="connsiteY2"/>
                </a:cxn>
                <a:cxn ang="0">
                  <a:pos x="connsiteX3" y="connsiteY3"/>
                </a:cxn>
              </a:cxnLst>
              <a:rect l="l" t="t" r="r" b="b"/>
              <a:pathLst>
                <a:path w="29456" h="44184">
                  <a:moveTo>
                    <a:pt x="23299" y="11046"/>
                  </a:moveTo>
                  <a:cubicBezTo>
                    <a:pt x="33462" y="29456"/>
                    <a:pt x="31400" y="52727"/>
                    <a:pt x="11517" y="44037"/>
                  </a:cubicBezTo>
                  <a:cubicBezTo>
                    <a:pt x="9160" y="38293"/>
                    <a:pt x="16230" y="36526"/>
                    <a:pt x="19912" y="33433"/>
                  </a:cubicBezTo>
                  <a:cubicBezTo>
                    <a:pt x="8424" y="28131"/>
                    <a:pt x="7687" y="16496"/>
                    <a:pt x="23299" y="11046"/>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4DE35C3D-3F6D-40E7-89B9-1A7BB798A40D}"/>
                </a:ext>
              </a:extLst>
            </p:cNvPr>
            <p:cNvSpPr/>
            <p:nvPr/>
          </p:nvSpPr>
          <p:spPr>
            <a:xfrm>
              <a:off x="10921743" y="1661079"/>
              <a:ext cx="103098" cy="73641"/>
            </a:xfrm>
            <a:custGeom>
              <a:avLst/>
              <a:gdLst>
                <a:gd name="connsiteX0" fmla="*/ 92788 w 103097"/>
                <a:gd name="connsiteY0" fmla="*/ 11046 h 73641"/>
                <a:gd name="connsiteX1" fmla="*/ 84393 w 103097"/>
                <a:gd name="connsiteY1" fmla="*/ 21650 h 73641"/>
                <a:gd name="connsiteX2" fmla="*/ 92346 w 103097"/>
                <a:gd name="connsiteY2" fmla="*/ 25185 h 73641"/>
                <a:gd name="connsiteX3" fmla="*/ 62889 w 103097"/>
                <a:gd name="connsiteY3" fmla="*/ 31224 h 73641"/>
                <a:gd name="connsiteX4" fmla="*/ 46099 w 103097"/>
                <a:gd name="connsiteY4" fmla="*/ 52432 h 73641"/>
                <a:gd name="connsiteX5" fmla="*/ 18705 w 103097"/>
                <a:gd name="connsiteY5" fmla="*/ 64215 h 73641"/>
                <a:gd name="connsiteX6" fmla="*/ 11046 w 103097"/>
                <a:gd name="connsiteY6" fmla="*/ 46541 h 73641"/>
                <a:gd name="connsiteX7" fmla="*/ 92788 w 103097"/>
                <a:gd name="connsiteY7" fmla="*/ 11046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97" h="73641">
                  <a:moveTo>
                    <a:pt x="92788" y="11046"/>
                  </a:moveTo>
                  <a:cubicBezTo>
                    <a:pt x="95144" y="16790"/>
                    <a:pt x="88075" y="18410"/>
                    <a:pt x="84393" y="21650"/>
                  </a:cubicBezTo>
                  <a:cubicBezTo>
                    <a:pt x="85571" y="27100"/>
                    <a:pt x="88959" y="26216"/>
                    <a:pt x="92346" y="25185"/>
                  </a:cubicBezTo>
                  <a:cubicBezTo>
                    <a:pt x="74820" y="21798"/>
                    <a:pt x="69370" y="54642"/>
                    <a:pt x="62889" y="31224"/>
                  </a:cubicBezTo>
                  <a:cubicBezTo>
                    <a:pt x="41976" y="31224"/>
                    <a:pt x="66866" y="51991"/>
                    <a:pt x="46099" y="52432"/>
                  </a:cubicBezTo>
                  <a:cubicBezTo>
                    <a:pt x="31371" y="24154"/>
                    <a:pt x="33875" y="63479"/>
                    <a:pt x="18705" y="64215"/>
                  </a:cubicBezTo>
                  <a:lnTo>
                    <a:pt x="11046" y="46541"/>
                  </a:lnTo>
                  <a:cubicBezTo>
                    <a:pt x="35789" y="24743"/>
                    <a:pt x="51401" y="32549"/>
                    <a:pt x="92788" y="11046"/>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6486E96C-22A8-4700-BDAE-06A61FF60FEF}"/>
                </a:ext>
              </a:extLst>
            </p:cNvPr>
            <p:cNvSpPr/>
            <p:nvPr/>
          </p:nvSpPr>
          <p:spPr>
            <a:xfrm>
              <a:off x="10027593" y="2076268"/>
              <a:ext cx="73641" cy="44185"/>
            </a:xfrm>
            <a:custGeom>
              <a:avLst/>
              <a:gdLst>
                <a:gd name="connsiteX0" fmla="*/ 63331 w 73641"/>
                <a:gd name="connsiteY0" fmla="*/ 15759 h 44184"/>
                <a:gd name="connsiteX1" fmla="*/ 11046 w 73641"/>
                <a:gd name="connsiteY1" fmla="*/ 45216 h 44184"/>
                <a:gd name="connsiteX2" fmla="*/ 14433 w 73641"/>
                <a:gd name="connsiteY2" fmla="*/ 22829 h 44184"/>
                <a:gd name="connsiteX3" fmla="*/ 41828 w 73641"/>
                <a:gd name="connsiteY3" fmla="*/ 11046 h 44184"/>
                <a:gd name="connsiteX4" fmla="*/ 38882 w 73641"/>
                <a:gd name="connsiteY4" fmla="*/ 19294 h 44184"/>
                <a:gd name="connsiteX5" fmla="*/ 63331 w 73641"/>
                <a:gd name="connsiteY5" fmla="*/ 15759 h 4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41" h="44184">
                  <a:moveTo>
                    <a:pt x="63331" y="15759"/>
                  </a:moveTo>
                  <a:cubicBezTo>
                    <a:pt x="63331" y="36232"/>
                    <a:pt x="25185" y="39914"/>
                    <a:pt x="11046" y="45216"/>
                  </a:cubicBezTo>
                  <a:cubicBezTo>
                    <a:pt x="12077" y="37704"/>
                    <a:pt x="21061" y="33728"/>
                    <a:pt x="14433" y="22829"/>
                  </a:cubicBezTo>
                  <a:cubicBezTo>
                    <a:pt x="34170" y="37557"/>
                    <a:pt x="27542" y="22092"/>
                    <a:pt x="41828" y="11046"/>
                  </a:cubicBezTo>
                  <a:cubicBezTo>
                    <a:pt x="44921" y="15612"/>
                    <a:pt x="41828" y="17527"/>
                    <a:pt x="38882" y="19294"/>
                  </a:cubicBezTo>
                  <a:cubicBezTo>
                    <a:pt x="43890" y="26658"/>
                    <a:pt x="54642" y="18263"/>
                    <a:pt x="63331" y="15759"/>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60CA7FBB-B88A-4FB6-8563-7D3DAD160A13}"/>
                </a:ext>
              </a:extLst>
            </p:cNvPr>
            <p:cNvSpPr/>
            <p:nvPr/>
          </p:nvSpPr>
          <p:spPr>
            <a:xfrm>
              <a:off x="9914068" y="-375816"/>
              <a:ext cx="44185" cy="58913"/>
            </a:xfrm>
            <a:custGeom>
              <a:avLst/>
              <a:gdLst>
                <a:gd name="connsiteX0" fmla="*/ 11900 w 44184"/>
                <a:gd name="connsiteY0" fmla="*/ 24136 h 58912"/>
                <a:gd name="connsiteX1" fmla="*/ 25745 w 44184"/>
                <a:gd name="connsiteY1" fmla="*/ 11175 h 58912"/>
                <a:gd name="connsiteX2" fmla="*/ 38411 w 44184"/>
                <a:gd name="connsiteY2" fmla="*/ 40631 h 58912"/>
                <a:gd name="connsiteX3" fmla="*/ 16466 w 44184"/>
                <a:gd name="connsiteY3" fmla="*/ 50057 h 58912"/>
                <a:gd name="connsiteX4" fmla="*/ 19853 w 44184"/>
                <a:gd name="connsiteY4" fmla="*/ 27671 h 58912"/>
                <a:gd name="connsiteX5" fmla="*/ 11900 w 44184"/>
                <a:gd name="connsiteY5" fmla="*/ 24136 h 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84" h="58912">
                  <a:moveTo>
                    <a:pt x="11900" y="24136"/>
                  </a:moveTo>
                  <a:cubicBezTo>
                    <a:pt x="5125" y="3811"/>
                    <a:pt x="41357" y="41073"/>
                    <a:pt x="25745" y="11175"/>
                  </a:cubicBezTo>
                  <a:cubicBezTo>
                    <a:pt x="44008" y="9260"/>
                    <a:pt x="25008" y="29143"/>
                    <a:pt x="38411" y="40631"/>
                  </a:cubicBezTo>
                  <a:lnTo>
                    <a:pt x="16466" y="50057"/>
                  </a:lnTo>
                  <a:cubicBezTo>
                    <a:pt x="15141" y="41515"/>
                    <a:pt x="22063" y="36655"/>
                    <a:pt x="19853" y="27671"/>
                  </a:cubicBezTo>
                  <a:cubicBezTo>
                    <a:pt x="18675" y="22221"/>
                    <a:pt x="15288" y="23105"/>
                    <a:pt x="11900" y="24136"/>
                  </a:cubicBez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21B80362-28DA-4A8F-9052-AAB4580B5F5A}"/>
                </a:ext>
              </a:extLst>
            </p:cNvPr>
            <p:cNvSpPr/>
            <p:nvPr/>
          </p:nvSpPr>
          <p:spPr>
            <a:xfrm>
              <a:off x="9081746" y="-268908"/>
              <a:ext cx="648042" cy="338749"/>
            </a:xfrm>
            <a:custGeom>
              <a:avLst/>
              <a:gdLst>
                <a:gd name="connsiteX0" fmla="*/ 523146 w 648042"/>
                <a:gd name="connsiteY0" fmla="*/ 76881 h 338749"/>
                <a:gd name="connsiteX1" fmla="*/ 490303 w 648042"/>
                <a:gd name="connsiteY1" fmla="*/ 91610 h 338749"/>
                <a:gd name="connsiteX2" fmla="*/ 492512 w 648042"/>
                <a:gd name="connsiteY2" fmla="*/ 111640 h 338749"/>
                <a:gd name="connsiteX3" fmla="*/ 459668 w 648042"/>
                <a:gd name="connsiteY3" fmla="*/ 126368 h 338749"/>
                <a:gd name="connsiteX4" fmla="*/ 471008 w 648042"/>
                <a:gd name="connsiteY4" fmla="*/ 107516 h 338749"/>
                <a:gd name="connsiteX5" fmla="*/ 441552 w 648042"/>
                <a:gd name="connsiteY5" fmla="*/ 113407 h 338749"/>
                <a:gd name="connsiteX6" fmla="*/ 454660 w 648042"/>
                <a:gd name="connsiteY6" fmla="*/ 128136 h 338749"/>
                <a:gd name="connsiteX7" fmla="*/ 152879 w 648042"/>
                <a:gd name="connsiteY7" fmla="*/ 272472 h 338749"/>
                <a:gd name="connsiteX8" fmla="*/ 150670 w 648042"/>
                <a:gd name="connsiteY8" fmla="*/ 252442 h 338749"/>
                <a:gd name="connsiteX9" fmla="*/ 128725 w 648042"/>
                <a:gd name="connsiteY9" fmla="*/ 261868 h 338749"/>
                <a:gd name="connsiteX10" fmla="*/ 130934 w 648042"/>
                <a:gd name="connsiteY10" fmla="*/ 281898 h 338749"/>
                <a:gd name="connsiteX11" fmla="*/ 95881 w 648042"/>
                <a:gd name="connsiteY11" fmla="*/ 276154 h 338749"/>
                <a:gd name="connsiteX12" fmla="*/ 68044 w 648042"/>
                <a:gd name="connsiteY12" fmla="*/ 302076 h 338749"/>
                <a:gd name="connsiteX13" fmla="*/ 40208 w 648042"/>
                <a:gd name="connsiteY13" fmla="*/ 327998 h 338749"/>
                <a:gd name="connsiteX14" fmla="*/ 29309 w 648042"/>
                <a:gd name="connsiteY14" fmla="*/ 332711 h 338749"/>
                <a:gd name="connsiteX15" fmla="*/ 11046 w 648042"/>
                <a:gd name="connsiteY15" fmla="*/ 305611 h 338749"/>
                <a:gd name="connsiteX16" fmla="*/ 202513 w 648042"/>
                <a:gd name="connsiteY16" fmla="*/ 208699 h 338749"/>
                <a:gd name="connsiteX17" fmla="*/ 369384 w 648042"/>
                <a:gd name="connsiteY17" fmla="*/ 143600 h 338749"/>
                <a:gd name="connsiteX18" fmla="*/ 402670 w 648042"/>
                <a:gd name="connsiteY18" fmla="*/ 115175 h 338749"/>
                <a:gd name="connsiteX19" fmla="*/ 412832 w 648042"/>
                <a:gd name="connsiteY19" fmla="*/ 138740 h 338749"/>
                <a:gd name="connsiteX20" fmla="*/ 408119 w 648042"/>
                <a:gd name="connsiteY20" fmla="*/ 112818 h 338749"/>
                <a:gd name="connsiteX21" fmla="*/ 643771 w 648042"/>
                <a:gd name="connsiteY21" fmla="*/ 11046 h 338749"/>
                <a:gd name="connsiteX22" fmla="*/ 648484 w 648042"/>
                <a:gd name="connsiteY22" fmla="*/ 36968 h 338749"/>
                <a:gd name="connsiteX23" fmla="*/ 588687 w 648042"/>
                <a:gd name="connsiteY23" fmla="*/ 48750 h 338749"/>
                <a:gd name="connsiteX24" fmla="*/ 566742 w 648042"/>
                <a:gd name="connsiteY24" fmla="*/ 58177 h 338749"/>
                <a:gd name="connsiteX25" fmla="*/ 531365 w 648042"/>
                <a:gd name="connsiteY25" fmla="*/ 80163 h 338749"/>
                <a:gd name="connsiteX26" fmla="*/ 523146 w 648042"/>
                <a:gd name="connsiteY26" fmla="*/ 76881 h 33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8042" h="338749">
                  <a:moveTo>
                    <a:pt x="523146" y="76881"/>
                  </a:moveTo>
                  <a:cubicBezTo>
                    <a:pt x="532131" y="86602"/>
                    <a:pt x="508418" y="115911"/>
                    <a:pt x="490303" y="91610"/>
                  </a:cubicBezTo>
                  <a:cubicBezTo>
                    <a:pt x="484264" y="95292"/>
                    <a:pt x="490303" y="104276"/>
                    <a:pt x="492512" y="111640"/>
                  </a:cubicBezTo>
                  <a:cubicBezTo>
                    <a:pt x="479816" y="110907"/>
                    <a:pt x="467562" y="116402"/>
                    <a:pt x="459668" y="126368"/>
                  </a:cubicBezTo>
                  <a:cubicBezTo>
                    <a:pt x="451714" y="114880"/>
                    <a:pt x="462614" y="111640"/>
                    <a:pt x="471008" y="107516"/>
                  </a:cubicBezTo>
                  <a:cubicBezTo>
                    <a:pt x="456280" y="92788"/>
                    <a:pt x="453777" y="125190"/>
                    <a:pt x="441552" y="113407"/>
                  </a:cubicBezTo>
                  <a:cubicBezTo>
                    <a:pt x="447370" y="116805"/>
                    <a:pt x="451965" y="121962"/>
                    <a:pt x="454660" y="128136"/>
                  </a:cubicBezTo>
                  <a:cubicBezTo>
                    <a:pt x="326083" y="185576"/>
                    <a:pt x="246550" y="221660"/>
                    <a:pt x="152879" y="272472"/>
                  </a:cubicBezTo>
                  <a:cubicBezTo>
                    <a:pt x="146988" y="291619"/>
                    <a:pt x="147429" y="257744"/>
                    <a:pt x="150670" y="252442"/>
                  </a:cubicBezTo>
                  <a:cubicBezTo>
                    <a:pt x="142422" y="255682"/>
                    <a:pt x="135941" y="287053"/>
                    <a:pt x="128725" y="261868"/>
                  </a:cubicBezTo>
                  <a:cubicBezTo>
                    <a:pt x="122686" y="265550"/>
                    <a:pt x="128725" y="274534"/>
                    <a:pt x="130934" y="281898"/>
                  </a:cubicBezTo>
                  <a:cubicBezTo>
                    <a:pt x="130934" y="297510"/>
                    <a:pt x="111934" y="258186"/>
                    <a:pt x="95881" y="276154"/>
                  </a:cubicBezTo>
                  <a:cubicBezTo>
                    <a:pt x="102656" y="298099"/>
                    <a:pt x="74230" y="326378"/>
                    <a:pt x="68044" y="302076"/>
                  </a:cubicBezTo>
                  <a:cubicBezTo>
                    <a:pt x="59693" y="311664"/>
                    <a:pt x="50356" y="320339"/>
                    <a:pt x="40208" y="327998"/>
                  </a:cubicBezTo>
                  <a:cubicBezTo>
                    <a:pt x="29309" y="324463"/>
                    <a:pt x="16348" y="301192"/>
                    <a:pt x="29309" y="332711"/>
                  </a:cubicBezTo>
                  <a:cubicBezTo>
                    <a:pt x="17821" y="338749"/>
                    <a:pt x="17821" y="312828"/>
                    <a:pt x="11046" y="305611"/>
                  </a:cubicBezTo>
                  <a:cubicBezTo>
                    <a:pt x="85571" y="258922"/>
                    <a:pt x="187785" y="233884"/>
                    <a:pt x="202513" y="208699"/>
                  </a:cubicBezTo>
                  <a:cubicBezTo>
                    <a:pt x="251853" y="213707"/>
                    <a:pt x="308115" y="138593"/>
                    <a:pt x="369384" y="143600"/>
                  </a:cubicBezTo>
                  <a:cubicBezTo>
                    <a:pt x="361578" y="132554"/>
                    <a:pt x="377779" y="123717"/>
                    <a:pt x="402670" y="115175"/>
                  </a:cubicBezTo>
                  <a:lnTo>
                    <a:pt x="412832" y="138740"/>
                  </a:lnTo>
                  <a:cubicBezTo>
                    <a:pt x="419460" y="133732"/>
                    <a:pt x="411065" y="121950"/>
                    <a:pt x="408119" y="112818"/>
                  </a:cubicBezTo>
                  <a:cubicBezTo>
                    <a:pt x="474838" y="81005"/>
                    <a:pt x="604888" y="34022"/>
                    <a:pt x="643771" y="11046"/>
                  </a:cubicBezTo>
                  <a:cubicBezTo>
                    <a:pt x="642210" y="19973"/>
                    <a:pt x="643888" y="29162"/>
                    <a:pt x="648484" y="36968"/>
                  </a:cubicBezTo>
                  <a:cubicBezTo>
                    <a:pt x="622709" y="30929"/>
                    <a:pt x="607392" y="67750"/>
                    <a:pt x="588687" y="48750"/>
                  </a:cubicBezTo>
                  <a:cubicBezTo>
                    <a:pt x="587067" y="63479"/>
                    <a:pt x="580881" y="68339"/>
                    <a:pt x="566742" y="58177"/>
                  </a:cubicBezTo>
                  <a:cubicBezTo>
                    <a:pt x="563045" y="74018"/>
                    <a:pt x="547198" y="83863"/>
                    <a:pt x="531365" y="80163"/>
                  </a:cubicBezTo>
                  <a:cubicBezTo>
                    <a:pt x="528478" y="79488"/>
                    <a:pt x="525709" y="78382"/>
                    <a:pt x="523146" y="76881"/>
                  </a:cubicBez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22DE6A78-E8F8-41CA-BC27-0A2734DCECDC}"/>
                </a:ext>
              </a:extLst>
            </p:cNvPr>
            <p:cNvSpPr/>
            <p:nvPr/>
          </p:nvSpPr>
          <p:spPr>
            <a:xfrm>
              <a:off x="5677316" y="-1087945"/>
              <a:ext cx="7334657" cy="4904500"/>
            </a:xfrm>
            <a:custGeom>
              <a:avLst/>
              <a:gdLst>
                <a:gd name="connsiteX0" fmla="*/ 1398298 w 7334657"/>
                <a:gd name="connsiteY0" fmla="*/ 2114090 h 4904499"/>
                <a:gd name="connsiteX1" fmla="*/ 1398298 w 7334657"/>
                <a:gd name="connsiteY1" fmla="*/ 2099362 h 4904499"/>
                <a:gd name="connsiteX2" fmla="*/ 2157685 w 7334657"/>
                <a:gd name="connsiteY2" fmla="*/ 1750450 h 4904499"/>
                <a:gd name="connsiteX3" fmla="*/ 2136182 w 7334657"/>
                <a:gd name="connsiteY3" fmla="*/ 1745737 h 4904499"/>
                <a:gd name="connsiteX4" fmla="*/ 2432809 w 7334657"/>
                <a:gd name="connsiteY4" fmla="*/ 1589618 h 4904499"/>
                <a:gd name="connsiteX5" fmla="*/ 2448863 w 7334657"/>
                <a:gd name="connsiteY5" fmla="*/ 1596687 h 4904499"/>
                <a:gd name="connsiteX6" fmla="*/ 2907352 w 7334657"/>
                <a:gd name="connsiteY6" fmla="*/ 1363687 h 4904499"/>
                <a:gd name="connsiteX7" fmla="*/ 2922964 w 7334657"/>
                <a:gd name="connsiteY7" fmla="*/ 1384895 h 4904499"/>
                <a:gd name="connsiteX8" fmla="*/ 2912802 w 7334657"/>
                <a:gd name="connsiteY8" fmla="*/ 1361330 h 4904499"/>
                <a:gd name="connsiteX9" fmla="*/ 2948591 w 7334657"/>
                <a:gd name="connsiteY9" fmla="*/ 1338943 h 4904499"/>
                <a:gd name="connsiteX10" fmla="*/ 2967149 w 7334657"/>
                <a:gd name="connsiteY10" fmla="*/ 1351904 h 4904499"/>
                <a:gd name="connsiteX11" fmla="*/ 2964939 w 7334657"/>
                <a:gd name="connsiteY11" fmla="*/ 1331874 h 4904499"/>
                <a:gd name="connsiteX12" fmla="*/ 2980993 w 7334657"/>
                <a:gd name="connsiteY12" fmla="*/ 1338943 h 4904499"/>
                <a:gd name="connsiteX13" fmla="*/ 3019287 w 7334657"/>
                <a:gd name="connsiteY13" fmla="*/ 1322448 h 4904499"/>
                <a:gd name="connsiteX14" fmla="*/ 3266574 w 7334657"/>
                <a:gd name="connsiteY14" fmla="*/ 1187684 h 4904499"/>
                <a:gd name="connsiteX15" fmla="*/ 3276736 w 7334657"/>
                <a:gd name="connsiteY15" fmla="*/ 1211249 h 4904499"/>
                <a:gd name="connsiteX16" fmla="*/ 3277472 w 7334657"/>
                <a:gd name="connsiteY16" fmla="*/ 1182971 h 4904499"/>
                <a:gd name="connsiteX17" fmla="*/ 3321657 w 7334657"/>
                <a:gd name="connsiteY17" fmla="*/ 1163972 h 4904499"/>
                <a:gd name="connsiteX18" fmla="*/ 3342424 w 7334657"/>
                <a:gd name="connsiteY18" fmla="*/ 1196963 h 4904499"/>
                <a:gd name="connsiteX19" fmla="*/ 3303689 w 7334657"/>
                <a:gd name="connsiteY19" fmla="*/ 1227745 h 4904499"/>
                <a:gd name="connsiteX20" fmla="*/ 3285131 w 7334657"/>
                <a:gd name="connsiteY20" fmla="*/ 1214784 h 4904499"/>
                <a:gd name="connsiteX21" fmla="*/ 3238001 w 7334657"/>
                <a:gd name="connsiteY21" fmla="*/ 1256023 h 4904499"/>
                <a:gd name="connsiteX22" fmla="*/ 3222389 w 7334657"/>
                <a:gd name="connsiteY22" fmla="*/ 1234815 h 4904499"/>
                <a:gd name="connsiteX23" fmla="*/ 3232552 w 7334657"/>
                <a:gd name="connsiteY23" fmla="*/ 1258380 h 4904499"/>
                <a:gd name="connsiteX24" fmla="*/ 3018845 w 7334657"/>
                <a:gd name="connsiteY24" fmla="*/ 1350726 h 4904499"/>
                <a:gd name="connsiteX25" fmla="*/ 3022232 w 7334657"/>
                <a:gd name="connsiteY25" fmla="*/ 1328339 h 4904499"/>
                <a:gd name="connsiteX26" fmla="*/ 3014132 w 7334657"/>
                <a:gd name="connsiteY26" fmla="*/ 1324804 h 4904499"/>
                <a:gd name="connsiteX27" fmla="*/ 3015899 w 7334657"/>
                <a:gd name="connsiteY27" fmla="*/ 1359857 h 4904499"/>
                <a:gd name="connsiteX28" fmla="*/ 2955661 w 7334657"/>
                <a:gd name="connsiteY28" fmla="*/ 1385926 h 4904499"/>
                <a:gd name="connsiteX29" fmla="*/ 2945498 w 7334657"/>
                <a:gd name="connsiteY29" fmla="*/ 1362361 h 4904499"/>
                <a:gd name="connsiteX30" fmla="*/ 2934599 w 7334657"/>
                <a:gd name="connsiteY30" fmla="*/ 1367074 h 4904499"/>
                <a:gd name="connsiteX31" fmla="*/ 2944762 w 7334657"/>
                <a:gd name="connsiteY31" fmla="*/ 1390639 h 4904499"/>
                <a:gd name="connsiteX32" fmla="*/ 2922817 w 7334657"/>
                <a:gd name="connsiteY32" fmla="*/ 1400065 h 4904499"/>
                <a:gd name="connsiteX33" fmla="*/ 2915158 w 7334657"/>
                <a:gd name="connsiteY33" fmla="*/ 1382391 h 4904499"/>
                <a:gd name="connsiteX34" fmla="*/ 2887764 w 7334657"/>
                <a:gd name="connsiteY34" fmla="*/ 1394174 h 4904499"/>
                <a:gd name="connsiteX35" fmla="*/ 2917220 w 7334657"/>
                <a:gd name="connsiteY35" fmla="*/ 1402422 h 4904499"/>
                <a:gd name="connsiteX36" fmla="*/ 2862431 w 7334657"/>
                <a:gd name="connsiteY36" fmla="*/ 1426134 h 4904499"/>
                <a:gd name="connsiteX37" fmla="*/ 2857718 w 7334657"/>
                <a:gd name="connsiteY37" fmla="*/ 1400213 h 4904499"/>
                <a:gd name="connsiteX38" fmla="*/ 2851385 w 7334657"/>
                <a:gd name="connsiteY38" fmla="*/ 1430847 h 4904499"/>
                <a:gd name="connsiteX39" fmla="*/ 2841222 w 7334657"/>
                <a:gd name="connsiteY39" fmla="*/ 1407282 h 4904499"/>
                <a:gd name="connsiteX40" fmla="*/ 2830176 w 7334657"/>
                <a:gd name="connsiteY40" fmla="*/ 1411995 h 4904499"/>
                <a:gd name="connsiteX41" fmla="*/ 2761543 w 7334657"/>
                <a:gd name="connsiteY41" fmla="*/ 1448668 h 4904499"/>
                <a:gd name="connsiteX42" fmla="*/ 2725311 w 7334657"/>
                <a:gd name="connsiteY42" fmla="*/ 1485342 h 4904499"/>
                <a:gd name="connsiteX43" fmla="*/ 2785255 w 7334657"/>
                <a:gd name="connsiteY43" fmla="*/ 1473412 h 4904499"/>
                <a:gd name="connsiteX44" fmla="*/ 2518969 w 7334657"/>
                <a:gd name="connsiteY44" fmla="*/ 1609353 h 4904499"/>
                <a:gd name="connsiteX45" fmla="*/ 2507923 w 7334657"/>
                <a:gd name="connsiteY45" fmla="*/ 1614066 h 4904499"/>
                <a:gd name="connsiteX46" fmla="*/ 2483916 w 7334657"/>
                <a:gd name="connsiteY46" fmla="*/ 1603609 h 4904499"/>
                <a:gd name="connsiteX47" fmla="*/ 2491574 w 7334657"/>
                <a:gd name="connsiteY47" fmla="*/ 1621283 h 4904499"/>
                <a:gd name="connsiteX48" fmla="*/ 2469629 w 7334657"/>
                <a:gd name="connsiteY48" fmla="*/ 1630709 h 4904499"/>
                <a:gd name="connsiteX49" fmla="*/ 2456521 w 7334657"/>
                <a:gd name="connsiteY49" fmla="*/ 1615981 h 4904499"/>
                <a:gd name="connsiteX50" fmla="*/ 2441793 w 7334657"/>
                <a:gd name="connsiteY50" fmla="*/ 1643081 h 4904499"/>
                <a:gd name="connsiteX51" fmla="*/ 2429127 w 7334657"/>
                <a:gd name="connsiteY51" fmla="*/ 1613625 h 4904499"/>
                <a:gd name="connsiteX52" fmla="*/ 2436343 w 7334657"/>
                <a:gd name="connsiteY52" fmla="*/ 1645438 h 4904499"/>
                <a:gd name="connsiteX53" fmla="*/ 2338106 w 7334657"/>
                <a:gd name="connsiteY53" fmla="*/ 1673863 h 4904499"/>
                <a:gd name="connsiteX54" fmla="*/ 2245024 w 7334657"/>
                <a:gd name="connsiteY54" fmla="*/ 1714071 h 4904499"/>
                <a:gd name="connsiteX55" fmla="*/ 2266969 w 7334657"/>
                <a:gd name="connsiteY55" fmla="*/ 1704645 h 4904499"/>
                <a:gd name="connsiteX56" fmla="*/ 2228676 w 7334657"/>
                <a:gd name="connsiteY56" fmla="*/ 1721288 h 4904499"/>
                <a:gd name="connsiteX57" fmla="*/ 2230443 w 7334657"/>
                <a:gd name="connsiteY57" fmla="*/ 1755457 h 4904499"/>
                <a:gd name="connsiteX58" fmla="*/ 2217335 w 7334657"/>
                <a:gd name="connsiteY58" fmla="*/ 1740729 h 4904499"/>
                <a:gd name="connsiteX59" fmla="*/ 2214095 w 7334657"/>
                <a:gd name="connsiteY59" fmla="*/ 1763116 h 4904499"/>
                <a:gd name="connsiteX60" fmla="*/ 2169910 w 7334657"/>
                <a:gd name="connsiteY60" fmla="*/ 1782115 h 4904499"/>
                <a:gd name="connsiteX61" fmla="*/ 2060774 w 7334657"/>
                <a:gd name="connsiteY61" fmla="*/ 1815254 h 4904499"/>
                <a:gd name="connsiteX62" fmla="*/ 2062835 w 7334657"/>
                <a:gd name="connsiteY62" fmla="*/ 1835284 h 4904499"/>
                <a:gd name="connsiteX63" fmla="*/ 2033379 w 7334657"/>
                <a:gd name="connsiteY63" fmla="*/ 1827037 h 4904499"/>
                <a:gd name="connsiteX64" fmla="*/ 2046929 w 7334657"/>
                <a:gd name="connsiteY64" fmla="*/ 1828215 h 4904499"/>
                <a:gd name="connsiteX65" fmla="*/ 2022480 w 7334657"/>
                <a:gd name="connsiteY65" fmla="*/ 1831750 h 4904499"/>
                <a:gd name="connsiteX66" fmla="*/ 2024689 w 7334657"/>
                <a:gd name="connsiteY66" fmla="*/ 1851780 h 4904499"/>
                <a:gd name="connsiteX67" fmla="*/ 1945010 w 7334657"/>
                <a:gd name="connsiteY67" fmla="*/ 1893166 h 4904499"/>
                <a:gd name="connsiteX68" fmla="*/ 1952227 w 7334657"/>
                <a:gd name="connsiteY68" fmla="*/ 1924979 h 4904499"/>
                <a:gd name="connsiteX69" fmla="*/ 2040596 w 7334657"/>
                <a:gd name="connsiteY69" fmla="*/ 1872989 h 4904499"/>
                <a:gd name="connsiteX70" fmla="*/ 2067990 w 7334657"/>
                <a:gd name="connsiteY70" fmla="*/ 1861206 h 4904499"/>
                <a:gd name="connsiteX71" fmla="*/ 2086548 w 7334657"/>
                <a:gd name="connsiteY71" fmla="*/ 1874167 h 4904499"/>
                <a:gd name="connsiteX72" fmla="*/ 2163282 w 7334657"/>
                <a:gd name="connsiteY72" fmla="*/ 1841028 h 4904499"/>
                <a:gd name="connsiteX73" fmla="*/ 2190677 w 7334657"/>
                <a:gd name="connsiteY73" fmla="*/ 1829246 h 4904499"/>
                <a:gd name="connsiteX74" fmla="*/ 2223521 w 7334657"/>
                <a:gd name="connsiteY74" fmla="*/ 1814518 h 4904499"/>
                <a:gd name="connsiteX75" fmla="*/ 2216304 w 7334657"/>
                <a:gd name="connsiteY75" fmla="*/ 1782705 h 4904499"/>
                <a:gd name="connsiteX76" fmla="*/ 2312037 w 7334657"/>
                <a:gd name="connsiteY76" fmla="*/ 1748388 h 4904499"/>
                <a:gd name="connsiteX77" fmla="*/ 2375221 w 7334657"/>
                <a:gd name="connsiteY77" fmla="*/ 1714071 h 4904499"/>
                <a:gd name="connsiteX78" fmla="*/ 2528542 w 7334657"/>
                <a:gd name="connsiteY78" fmla="*/ 1647794 h 4904499"/>
                <a:gd name="connsiteX79" fmla="*/ 2588781 w 7334657"/>
                <a:gd name="connsiteY79" fmla="*/ 1620547 h 4904499"/>
                <a:gd name="connsiteX80" fmla="*/ 2605276 w 7334657"/>
                <a:gd name="connsiteY80" fmla="*/ 1613477 h 4904499"/>
                <a:gd name="connsiteX81" fmla="*/ 2619121 w 7334657"/>
                <a:gd name="connsiteY81" fmla="*/ 1600516 h 4904499"/>
                <a:gd name="connsiteX82" fmla="*/ 2632229 w 7334657"/>
                <a:gd name="connsiteY82" fmla="*/ 1615245 h 4904499"/>
                <a:gd name="connsiteX83" fmla="*/ 2676414 w 7334657"/>
                <a:gd name="connsiteY83" fmla="*/ 1568114 h 4904499"/>
                <a:gd name="connsiteX84" fmla="*/ 2689522 w 7334657"/>
                <a:gd name="connsiteY84" fmla="*/ 1582843 h 4904499"/>
                <a:gd name="connsiteX85" fmla="*/ 2920019 w 7334657"/>
                <a:gd name="connsiteY85" fmla="*/ 1469288 h 4904499"/>
                <a:gd name="connsiteX86" fmla="*/ 2938576 w 7334657"/>
                <a:gd name="connsiteY86" fmla="*/ 1482249 h 4904499"/>
                <a:gd name="connsiteX87" fmla="*/ 3128128 w 7334657"/>
                <a:gd name="connsiteY87" fmla="*/ 1379151 h 4904499"/>
                <a:gd name="connsiteX88" fmla="*/ 3150073 w 7334657"/>
                <a:gd name="connsiteY88" fmla="*/ 1369725 h 4904499"/>
                <a:gd name="connsiteX89" fmla="*/ 3226808 w 7334657"/>
                <a:gd name="connsiteY89" fmla="*/ 1336587 h 4904499"/>
                <a:gd name="connsiteX90" fmla="*/ 3372617 w 7334657"/>
                <a:gd name="connsiteY90" fmla="*/ 1252636 h 4904499"/>
                <a:gd name="connsiteX91" fmla="*/ 3391174 w 7334657"/>
                <a:gd name="connsiteY91" fmla="*/ 1265597 h 4904499"/>
                <a:gd name="connsiteX92" fmla="*/ 3419011 w 7334657"/>
                <a:gd name="connsiteY92" fmla="*/ 1239675 h 4904499"/>
                <a:gd name="connsiteX93" fmla="*/ 3421220 w 7334657"/>
                <a:gd name="connsiteY93" fmla="*/ 1259705 h 4904499"/>
                <a:gd name="connsiteX94" fmla="*/ 3435948 w 7334657"/>
                <a:gd name="connsiteY94" fmla="*/ 1232605 h 4904499"/>
                <a:gd name="connsiteX95" fmla="*/ 3438158 w 7334657"/>
                <a:gd name="connsiteY95" fmla="*/ 1252636 h 4904499"/>
                <a:gd name="connsiteX96" fmla="*/ 3449498 w 7334657"/>
                <a:gd name="connsiteY96" fmla="*/ 1233784 h 4904499"/>
                <a:gd name="connsiteX97" fmla="*/ 3465110 w 7334657"/>
                <a:gd name="connsiteY97" fmla="*/ 1254992 h 4904499"/>
                <a:gd name="connsiteX98" fmla="*/ 3465847 w 7334657"/>
                <a:gd name="connsiteY98" fmla="*/ 1226714 h 4904499"/>
                <a:gd name="connsiteX99" fmla="*/ 3486908 w 7334657"/>
                <a:gd name="connsiteY99" fmla="*/ 1245566 h 4904499"/>
                <a:gd name="connsiteX100" fmla="*/ 3487644 w 7334657"/>
                <a:gd name="connsiteY100" fmla="*/ 1217288 h 4904499"/>
                <a:gd name="connsiteX101" fmla="*/ 3525201 w 7334657"/>
                <a:gd name="connsiteY101" fmla="*/ 1228923 h 4904499"/>
                <a:gd name="connsiteX102" fmla="*/ 3525938 w 7334657"/>
                <a:gd name="connsiteY102" fmla="*/ 1200645 h 4904499"/>
                <a:gd name="connsiteX103" fmla="*/ 3541550 w 7334657"/>
                <a:gd name="connsiteY103" fmla="*/ 1221854 h 4904499"/>
                <a:gd name="connsiteX104" fmla="*/ 3542286 w 7334657"/>
                <a:gd name="connsiteY104" fmla="*/ 1193576 h 4904499"/>
                <a:gd name="connsiteX105" fmla="*/ 3563347 w 7334657"/>
                <a:gd name="connsiteY105" fmla="*/ 1212428 h 4904499"/>
                <a:gd name="connsiteX106" fmla="*/ 3564084 w 7334657"/>
                <a:gd name="connsiteY106" fmla="*/ 1184149 h 4904499"/>
                <a:gd name="connsiteX107" fmla="*/ 3585587 w 7334657"/>
                <a:gd name="connsiteY107" fmla="*/ 1188863 h 4904499"/>
                <a:gd name="connsiteX108" fmla="*/ 3616664 w 7334657"/>
                <a:gd name="connsiteY108" fmla="*/ 1140407 h 4904499"/>
                <a:gd name="connsiteX109" fmla="*/ 3629772 w 7334657"/>
                <a:gd name="connsiteY109" fmla="*/ 1155135 h 4904499"/>
                <a:gd name="connsiteX110" fmla="*/ 3633159 w 7334657"/>
                <a:gd name="connsiteY110" fmla="*/ 1132748 h 4904499"/>
                <a:gd name="connsiteX111" fmla="*/ 3706800 w 7334657"/>
                <a:gd name="connsiteY111" fmla="*/ 1121996 h 4904499"/>
                <a:gd name="connsiteX112" fmla="*/ 3696638 w 7334657"/>
                <a:gd name="connsiteY112" fmla="*/ 1098431 h 4904499"/>
                <a:gd name="connsiteX113" fmla="*/ 3715195 w 7334657"/>
                <a:gd name="connsiteY113" fmla="*/ 1111392 h 4904499"/>
                <a:gd name="connsiteX114" fmla="*/ 3724032 w 7334657"/>
                <a:gd name="connsiteY114" fmla="*/ 1086649 h 4904499"/>
                <a:gd name="connsiteX115" fmla="*/ 3726242 w 7334657"/>
                <a:gd name="connsiteY115" fmla="*/ 1106679 h 4904499"/>
                <a:gd name="connsiteX116" fmla="*/ 3737288 w 7334657"/>
                <a:gd name="connsiteY116" fmla="*/ 1101966 h 4904499"/>
                <a:gd name="connsiteX117" fmla="*/ 3732575 w 7334657"/>
                <a:gd name="connsiteY117" fmla="*/ 1076044 h 4904499"/>
                <a:gd name="connsiteX118" fmla="*/ 3781178 w 7334657"/>
                <a:gd name="connsiteY118" fmla="*/ 1083114 h 4904499"/>
                <a:gd name="connsiteX119" fmla="*/ 3773519 w 7334657"/>
                <a:gd name="connsiteY119" fmla="*/ 1065440 h 4904499"/>
                <a:gd name="connsiteX120" fmla="*/ 3789573 w 7334657"/>
                <a:gd name="connsiteY120" fmla="*/ 1072510 h 4904499"/>
                <a:gd name="connsiteX121" fmla="*/ 3898709 w 7334657"/>
                <a:gd name="connsiteY121" fmla="*/ 1039371 h 4904499"/>
                <a:gd name="connsiteX122" fmla="*/ 3915205 w 7334657"/>
                <a:gd name="connsiteY122" fmla="*/ 1032301 h 4904499"/>
                <a:gd name="connsiteX123" fmla="*/ 3988846 w 7334657"/>
                <a:gd name="connsiteY123" fmla="*/ 1007411 h 4904499"/>
                <a:gd name="connsiteX124" fmla="*/ 4024635 w 7334657"/>
                <a:gd name="connsiteY124" fmla="*/ 985024 h 4904499"/>
                <a:gd name="connsiteX125" fmla="*/ 4028023 w 7334657"/>
                <a:gd name="connsiteY125" fmla="*/ 962637 h 4904499"/>
                <a:gd name="connsiteX126" fmla="*/ 4082812 w 7334657"/>
                <a:gd name="connsiteY126" fmla="*/ 938924 h 4904499"/>
                <a:gd name="connsiteX127" fmla="*/ 4092975 w 7334657"/>
                <a:gd name="connsiteY127" fmla="*/ 962490 h 4904499"/>
                <a:gd name="connsiteX128" fmla="*/ 4094153 w 7334657"/>
                <a:gd name="connsiteY128" fmla="*/ 920072 h 4904499"/>
                <a:gd name="connsiteX129" fmla="*/ 4117424 w 7334657"/>
                <a:gd name="connsiteY129" fmla="*/ 958955 h 4904499"/>
                <a:gd name="connsiteX130" fmla="*/ 4170003 w 7334657"/>
                <a:gd name="connsiteY130" fmla="*/ 914770 h 4904499"/>
                <a:gd name="connsiteX131" fmla="*/ 4214188 w 7334657"/>
                <a:gd name="connsiteY131" fmla="*/ 895771 h 4904499"/>
                <a:gd name="connsiteX132" fmla="*/ 4232745 w 7334657"/>
                <a:gd name="connsiteY132" fmla="*/ 908732 h 4904499"/>
                <a:gd name="connsiteX133" fmla="*/ 4236133 w 7334657"/>
                <a:gd name="connsiteY133" fmla="*/ 886345 h 4904499"/>
                <a:gd name="connsiteX134" fmla="*/ 4246737 w 7334657"/>
                <a:gd name="connsiteY134" fmla="*/ 895771 h 4904499"/>
                <a:gd name="connsiteX135" fmla="*/ 4260582 w 7334657"/>
                <a:gd name="connsiteY135" fmla="*/ 882810 h 4904499"/>
                <a:gd name="connsiteX136" fmla="*/ 4255869 w 7334657"/>
                <a:gd name="connsiteY136" fmla="*/ 856888 h 4904499"/>
                <a:gd name="connsiteX137" fmla="*/ 4321557 w 7334657"/>
                <a:gd name="connsiteY137" fmla="*/ 828463 h 4904499"/>
                <a:gd name="connsiteX138" fmla="*/ 4414639 w 7334657"/>
                <a:gd name="connsiteY138" fmla="*/ 788255 h 4904499"/>
                <a:gd name="connsiteX139" fmla="*/ 4422298 w 7334657"/>
                <a:gd name="connsiteY139" fmla="*/ 805929 h 4904499"/>
                <a:gd name="connsiteX140" fmla="*/ 4419794 w 7334657"/>
                <a:gd name="connsiteY140" fmla="*/ 800037 h 4904499"/>
                <a:gd name="connsiteX141" fmla="*/ 4442181 w 7334657"/>
                <a:gd name="connsiteY141" fmla="*/ 776472 h 4904499"/>
                <a:gd name="connsiteX142" fmla="*/ 4449839 w 7334657"/>
                <a:gd name="connsiteY142" fmla="*/ 794146 h 4904499"/>
                <a:gd name="connsiteX143" fmla="*/ 4491521 w 7334657"/>
                <a:gd name="connsiteY143" fmla="*/ 755116 h 4904499"/>
                <a:gd name="connsiteX144" fmla="*/ 4501683 w 7334657"/>
                <a:gd name="connsiteY144" fmla="*/ 778681 h 4904499"/>
                <a:gd name="connsiteX145" fmla="*/ 4499474 w 7334657"/>
                <a:gd name="connsiteY145" fmla="*/ 758651 h 4904499"/>
                <a:gd name="connsiteX146" fmla="*/ 4521419 w 7334657"/>
                <a:gd name="connsiteY146" fmla="*/ 749225 h 4904499"/>
                <a:gd name="connsiteX147" fmla="*/ 4559859 w 7334657"/>
                <a:gd name="connsiteY147" fmla="*/ 732729 h 4904499"/>
                <a:gd name="connsiteX148" fmla="*/ 4583866 w 7334657"/>
                <a:gd name="connsiteY148" fmla="*/ 743334 h 4904499"/>
                <a:gd name="connsiteX149" fmla="*/ 4587254 w 7334657"/>
                <a:gd name="connsiteY149" fmla="*/ 720947 h 4904499"/>
                <a:gd name="connsiteX150" fmla="*/ 4613765 w 7334657"/>
                <a:gd name="connsiteY150" fmla="*/ 737442 h 4904499"/>
                <a:gd name="connsiteX151" fmla="*/ 4614501 w 7334657"/>
                <a:gd name="connsiteY151" fmla="*/ 709164 h 4904499"/>
                <a:gd name="connsiteX152" fmla="*/ 4627167 w 7334657"/>
                <a:gd name="connsiteY152" fmla="*/ 738621 h 4904499"/>
                <a:gd name="connsiteX153" fmla="*/ 4645725 w 7334657"/>
                <a:gd name="connsiteY153" fmla="*/ 751581 h 4904499"/>
                <a:gd name="connsiteX154" fmla="*/ 4684019 w 7334657"/>
                <a:gd name="connsiteY154" fmla="*/ 735086 h 4904499"/>
                <a:gd name="connsiteX155" fmla="*/ 4641012 w 7334657"/>
                <a:gd name="connsiteY155" fmla="*/ 725807 h 4904499"/>
                <a:gd name="connsiteX156" fmla="*/ 4638508 w 7334657"/>
                <a:gd name="connsiteY156" fmla="*/ 719916 h 4904499"/>
                <a:gd name="connsiteX157" fmla="*/ 4630408 w 7334657"/>
                <a:gd name="connsiteY157" fmla="*/ 716381 h 4904499"/>
                <a:gd name="connsiteX158" fmla="*/ 4625400 w 7334657"/>
                <a:gd name="connsiteY158" fmla="*/ 704598 h 4904499"/>
                <a:gd name="connsiteX159" fmla="*/ 4680189 w 7334657"/>
                <a:gd name="connsiteY159" fmla="*/ 680886 h 4904499"/>
                <a:gd name="connsiteX160" fmla="*/ 4682398 w 7334657"/>
                <a:gd name="connsiteY160" fmla="*/ 700916 h 4904499"/>
                <a:gd name="connsiteX161" fmla="*/ 4702134 w 7334657"/>
                <a:gd name="connsiteY161" fmla="*/ 671460 h 4904499"/>
                <a:gd name="connsiteX162" fmla="*/ 4709793 w 7334657"/>
                <a:gd name="connsiteY162" fmla="*/ 689134 h 4904499"/>
                <a:gd name="connsiteX163" fmla="*/ 4745582 w 7334657"/>
                <a:gd name="connsiteY163" fmla="*/ 666747 h 4904499"/>
                <a:gd name="connsiteX164" fmla="*/ 4762372 w 7334657"/>
                <a:gd name="connsiteY164" fmla="*/ 645538 h 4904499"/>
                <a:gd name="connsiteX165" fmla="*/ 4762372 w 7334657"/>
                <a:gd name="connsiteY165" fmla="*/ 660266 h 4904499"/>
                <a:gd name="connsiteX166" fmla="*/ 4784318 w 7334657"/>
                <a:gd name="connsiteY166" fmla="*/ 650840 h 4904499"/>
                <a:gd name="connsiteX167" fmla="*/ 4789767 w 7334657"/>
                <a:gd name="connsiteY167" fmla="*/ 648484 h 4904499"/>
                <a:gd name="connsiteX168" fmla="*/ 4833952 w 7334657"/>
                <a:gd name="connsiteY168" fmla="*/ 629485 h 4904499"/>
                <a:gd name="connsiteX169" fmla="*/ 4837339 w 7334657"/>
                <a:gd name="connsiteY169" fmla="*/ 607098 h 4904499"/>
                <a:gd name="connsiteX170" fmla="*/ 4855897 w 7334657"/>
                <a:gd name="connsiteY170" fmla="*/ 620058 h 4904499"/>
                <a:gd name="connsiteX171" fmla="*/ 4859284 w 7334657"/>
                <a:gd name="connsiteY171" fmla="*/ 597671 h 4904499"/>
                <a:gd name="connsiteX172" fmla="*/ 4872392 w 7334657"/>
                <a:gd name="connsiteY172" fmla="*/ 612400 h 4904499"/>
                <a:gd name="connsiteX173" fmla="*/ 4916577 w 7334657"/>
                <a:gd name="connsiteY173" fmla="*/ 579261 h 4904499"/>
                <a:gd name="connsiteX174" fmla="*/ 4924236 w 7334657"/>
                <a:gd name="connsiteY174" fmla="*/ 596935 h 4904499"/>
                <a:gd name="connsiteX175" fmla="*/ 4927623 w 7334657"/>
                <a:gd name="connsiteY175" fmla="*/ 574548 h 4904499"/>
                <a:gd name="connsiteX176" fmla="*/ 4940731 w 7334657"/>
                <a:gd name="connsiteY176" fmla="*/ 589276 h 4904499"/>
                <a:gd name="connsiteX177" fmla="*/ 4944119 w 7334657"/>
                <a:gd name="connsiteY177" fmla="*/ 566889 h 4904499"/>
                <a:gd name="connsiteX178" fmla="*/ 4955018 w 7334657"/>
                <a:gd name="connsiteY178" fmla="*/ 562176 h 4904499"/>
                <a:gd name="connsiteX179" fmla="*/ 4962971 w 7334657"/>
                <a:gd name="connsiteY179" fmla="*/ 565711 h 4904499"/>
                <a:gd name="connsiteX180" fmla="*/ 4970924 w 7334657"/>
                <a:gd name="connsiteY180" fmla="*/ 569246 h 4904499"/>
                <a:gd name="connsiteX181" fmla="*/ 4948243 w 7334657"/>
                <a:gd name="connsiteY181" fmla="*/ 607098 h 4904499"/>
                <a:gd name="connsiteX182" fmla="*/ 5016582 w 7334657"/>
                <a:gd name="connsiteY182" fmla="*/ 584563 h 4904499"/>
                <a:gd name="connsiteX183" fmla="*/ 5525295 w 7334657"/>
                <a:gd name="connsiteY183" fmla="*/ 393096 h 4904499"/>
                <a:gd name="connsiteX184" fmla="*/ 5532953 w 7334657"/>
                <a:gd name="connsiteY184" fmla="*/ 410770 h 4904499"/>
                <a:gd name="connsiteX185" fmla="*/ 5614695 w 7334657"/>
                <a:gd name="connsiteY185" fmla="*/ 389414 h 4904499"/>
                <a:gd name="connsiteX186" fmla="*/ 5607478 w 7334657"/>
                <a:gd name="connsiteY186" fmla="*/ 357601 h 4904499"/>
                <a:gd name="connsiteX187" fmla="*/ 5657701 w 7334657"/>
                <a:gd name="connsiteY187" fmla="*/ 398840 h 4904499"/>
                <a:gd name="connsiteX188" fmla="*/ 5652988 w 7334657"/>
                <a:gd name="connsiteY188" fmla="*/ 372919 h 4904499"/>
                <a:gd name="connsiteX189" fmla="*/ 5753730 w 7334657"/>
                <a:gd name="connsiteY189" fmla="*/ 350385 h 4904499"/>
                <a:gd name="connsiteX190" fmla="*/ 5757117 w 7334657"/>
                <a:gd name="connsiteY190" fmla="*/ 327998 h 4904499"/>
                <a:gd name="connsiteX191" fmla="*/ 5797620 w 7334657"/>
                <a:gd name="connsiteY191" fmla="*/ 331532 h 4904499"/>
                <a:gd name="connsiteX192" fmla="*/ 5882749 w 7334657"/>
                <a:gd name="connsiteY192" fmla="*/ 287348 h 4904499"/>
                <a:gd name="connsiteX193" fmla="*/ 5902043 w 7334657"/>
                <a:gd name="connsiteY193" fmla="*/ 272619 h 4904499"/>
                <a:gd name="connsiteX194" fmla="*/ 5933266 w 7334657"/>
                <a:gd name="connsiteY194" fmla="*/ 315037 h 4904499"/>
                <a:gd name="connsiteX195" fmla="*/ 5942545 w 7334657"/>
                <a:gd name="connsiteY195" fmla="*/ 276154 h 4904499"/>
                <a:gd name="connsiteX196" fmla="*/ 5996893 w 7334657"/>
                <a:gd name="connsiteY196" fmla="*/ 266581 h 4904499"/>
                <a:gd name="connsiteX197" fmla="*/ 5989234 w 7334657"/>
                <a:gd name="connsiteY197" fmla="*/ 248907 h 4904499"/>
                <a:gd name="connsiteX198" fmla="*/ 5997629 w 7334657"/>
                <a:gd name="connsiteY198" fmla="*/ 238303 h 4904499"/>
                <a:gd name="connsiteX199" fmla="*/ 6005288 w 7334657"/>
                <a:gd name="connsiteY199" fmla="*/ 255977 h 4904499"/>
                <a:gd name="connsiteX200" fmla="*/ 6103083 w 7334657"/>
                <a:gd name="connsiteY200" fmla="*/ 241248 h 4904499"/>
                <a:gd name="connsiteX201" fmla="*/ 6095424 w 7334657"/>
                <a:gd name="connsiteY201" fmla="*/ 223574 h 4904499"/>
                <a:gd name="connsiteX202" fmla="*/ 6139609 w 7334657"/>
                <a:gd name="connsiteY202" fmla="*/ 176297 h 4904499"/>
                <a:gd name="connsiteX203" fmla="*/ 6193956 w 7334657"/>
                <a:gd name="connsiteY203" fmla="*/ 166724 h 4904499"/>
                <a:gd name="connsiteX204" fmla="*/ 6201615 w 7334657"/>
                <a:gd name="connsiteY204" fmla="*/ 184397 h 4904499"/>
                <a:gd name="connsiteX205" fmla="*/ 6264505 w 7334657"/>
                <a:gd name="connsiteY205" fmla="*/ 164220 h 4904499"/>
                <a:gd name="connsiteX206" fmla="*/ 6262295 w 7334657"/>
                <a:gd name="connsiteY206" fmla="*/ 144189 h 4904499"/>
                <a:gd name="connsiteX207" fmla="*/ 6278791 w 7334657"/>
                <a:gd name="connsiteY207" fmla="*/ 137120 h 4904499"/>
                <a:gd name="connsiteX208" fmla="*/ 6291899 w 7334657"/>
                <a:gd name="connsiteY208" fmla="*/ 151848 h 4904499"/>
                <a:gd name="connsiteX209" fmla="*/ 6289690 w 7334657"/>
                <a:gd name="connsiteY209" fmla="*/ 131818 h 4904499"/>
                <a:gd name="connsiteX210" fmla="*/ 6308247 w 7334657"/>
                <a:gd name="connsiteY210" fmla="*/ 144778 h 4904499"/>
                <a:gd name="connsiteX211" fmla="*/ 6314139 w 7334657"/>
                <a:gd name="connsiteY211" fmla="*/ 128283 h 4904499"/>
                <a:gd name="connsiteX212" fmla="*/ 6346246 w 7334657"/>
                <a:gd name="connsiteY212" fmla="*/ 143011 h 4904499"/>
                <a:gd name="connsiteX213" fmla="*/ 6360974 w 7334657"/>
                <a:gd name="connsiteY213" fmla="*/ 178359 h 4904499"/>
                <a:gd name="connsiteX214" fmla="*/ 6274372 w 7334657"/>
                <a:gd name="connsiteY214" fmla="*/ 278658 h 4904499"/>
                <a:gd name="connsiteX215" fmla="*/ 6362742 w 7334657"/>
                <a:gd name="connsiteY215" fmla="*/ 240807 h 4904499"/>
                <a:gd name="connsiteX216" fmla="*/ 6425926 w 7334657"/>
                <a:gd name="connsiteY216" fmla="*/ 206490 h 4904499"/>
                <a:gd name="connsiteX217" fmla="*/ 6416500 w 7334657"/>
                <a:gd name="connsiteY217" fmla="*/ 154646 h 4904499"/>
                <a:gd name="connsiteX218" fmla="*/ 6370106 w 7334657"/>
                <a:gd name="connsiteY218" fmla="*/ 167755 h 4904499"/>
                <a:gd name="connsiteX219" fmla="*/ 6496032 w 7334657"/>
                <a:gd name="connsiteY219" fmla="*/ 113407 h 4904499"/>
                <a:gd name="connsiteX220" fmla="*/ 6478653 w 7334657"/>
                <a:gd name="connsiteY220" fmla="*/ 58029 h 4904499"/>
                <a:gd name="connsiteX221" fmla="*/ 6516210 w 7334657"/>
                <a:gd name="connsiteY221" fmla="*/ 69665 h 4904499"/>
                <a:gd name="connsiteX222" fmla="*/ 6507373 w 7334657"/>
                <a:gd name="connsiteY222" fmla="*/ 94408 h 4904499"/>
                <a:gd name="connsiteX223" fmla="*/ 6619455 w 7334657"/>
                <a:gd name="connsiteY223" fmla="*/ 53022 h 4904499"/>
                <a:gd name="connsiteX224" fmla="*/ 6680282 w 7334657"/>
                <a:gd name="connsiteY224" fmla="*/ 103539 h 4904499"/>
                <a:gd name="connsiteX225" fmla="*/ 6675569 w 7334657"/>
                <a:gd name="connsiteY225" fmla="*/ 77618 h 4904499"/>
                <a:gd name="connsiteX226" fmla="*/ 6711359 w 7334657"/>
                <a:gd name="connsiteY226" fmla="*/ 55231 h 4904499"/>
                <a:gd name="connsiteX227" fmla="*/ 6732862 w 7334657"/>
                <a:gd name="connsiteY227" fmla="*/ 59944 h 4904499"/>
                <a:gd name="connsiteX228" fmla="*/ 6729475 w 7334657"/>
                <a:gd name="connsiteY228" fmla="*/ 82331 h 4904499"/>
                <a:gd name="connsiteX229" fmla="*/ 6762760 w 7334657"/>
                <a:gd name="connsiteY229" fmla="*/ 54053 h 4904499"/>
                <a:gd name="connsiteX230" fmla="*/ 6792217 w 7334657"/>
                <a:gd name="connsiteY230" fmla="*/ 76440 h 4904499"/>
                <a:gd name="connsiteX231" fmla="*/ 6806061 w 7334657"/>
                <a:gd name="connsiteY231" fmla="*/ 63479 h 4904499"/>
                <a:gd name="connsiteX232" fmla="*/ 6785000 w 7334657"/>
                <a:gd name="connsiteY232" fmla="*/ 44627 h 4904499"/>
                <a:gd name="connsiteX233" fmla="*/ 6842293 w 7334657"/>
                <a:gd name="connsiteY233" fmla="*/ 26805 h 4904499"/>
                <a:gd name="connsiteX234" fmla="*/ 6825061 w 7334657"/>
                <a:gd name="connsiteY234" fmla="*/ 62153 h 4904499"/>
                <a:gd name="connsiteX235" fmla="*/ 6871455 w 7334657"/>
                <a:gd name="connsiteY235" fmla="*/ 49045 h 4904499"/>
                <a:gd name="connsiteX236" fmla="*/ 6942297 w 7334657"/>
                <a:gd name="connsiteY236" fmla="*/ 32402 h 4904499"/>
                <a:gd name="connsiteX237" fmla="*/ 7024039 w 7334657"/>
                <a:gd name="connsiteY237" fmla="*/ 11046 h 4904499"/>
                <a:gd name="connsiteX238" fmla="*/ 6968956 w 7334657"/>
                <a:gd name="connsiteY238" fmla="*/ 48898 h 4904499"/>
                <a:gd name="connsiteX239" fmla="*/ 6968219 w 7334657"/>
                <a:gd name="connsiteY239" fmla="*/ 77176 h 4904499"/>
                <a:gd name="connsiteX240" fmla="*/ 6955111 w 7334657"/>
                <a:gd name="connsiteY240" fmla="*/ 62448 h 4904499"/>
                <a:gd name="connsiteX241" fmla="*/ 6951724 w 7334657"/>
                <a:gd name="connsiteY241" fmla="*/ 84835 h 4904499"/>
                <a:gd name="connsiteX242" fmla="*/ 6937879 w 7334657"/>
                <a:gd name="connsiteY242" fmla="*/ 97795 h 4904499"/>
                <a:gd name="connsiteX243" fmla="*/ 6908423 w 7334657"/>
                <a:gd name="connsiteY243" fmla="*/ 75409 h 4904499"/>
                <a:gd name="connsiteX244" fmla="*/ 6915639 w 7334657"/>
                <a:gd name="connsiteY244" fmla="*/ 107222 h 4904499"/>
                <a:gd name="connsiteX245" fmla="*/ 6879850 w 7334657"/>
                <a:gd name="connsiteY245" fmla="*/ 129608 h 4904499"/>
                <a:gd name="connsiteX246" fmla="*/ 6737870 w 7334657"/>
                <a:gd name="connsiteY246" fmla="*/ 177033 h 4904499"/>
                <a:gd name="connsiteX247" fmla="*/ 6705026 w 7334657"/>
                <a:gd name="connsiteY247" fmla="*/ 191762 h 4904499"/>
                <a:gd name="connsiteX248" fmla="*/ 6692949 w 7334657"/>
                <a:gd name="connsiteY248" fmla="*/ 238892 h 4904499"/>
                <a:gd name="connsiteX249" fmla="*/ 6688236 w 7334657"/>
                <a:gd name="connsiteY249" fmla="*/ 212970 h 4904499"/>
                <a:gd name="connsiteX250" fmla="*/ 6657159 w 7334657"/>
                <a:gd name="connsiteY250" fmla="*/ 261426 h 4904499"/>
                <a:gd name="connsiteX251" fmla="*/ 6627703 w 7334657"/>
                <a:gd name="connsiteY251" fmla="*/ 253178 h 4904499"/>
                <a:gd name="connsiteX252" fmla="*/ 6632415 w 7334657"/>
                <a:gd name="connsiteY252" fmla="*/ 279100 h 4904499"/>
                <a:gd name="connsiteX253" fmla="*/ 6611354 w 7334657"/>
                <a:gd name="connsiteY253" fmla="*/ 260248 h 4904499"/>
                <a:gd name="connsiteX254" fmla="*/ 6589114 w 7334657"/>
                <a:gd name="connsiteY254" fmla="*/ 283813 h 4904499"/>
                <a:gd name="connsiteX255" fmla="*/ 6590882 w 7334657"/>
                <a:gd name="connsiteY255" fmla="*/ 317982 h 4904499"/>
                <a:gd name="connsiteX256" fmla="*/ 6484250 w 7334657"/>
                <a:gd name="connsiteY256" fmla="*/ 357159 h 4904499"/>
                <a:gd name="connsiteX257" fmla="*/ 6508698 w 7334657"/>
                <a:gd name="connsiteY257" fmla="*/ 353477 h 4904499"/>
                <a:gd name="connsiteX258" fmla="*/ 6500303 w 7334657"/>
                <a:gd name="connsiteY258" fmla="*/ 364082 h 4904499"/>
                <a:gd name="connsiteX259" fmla="*/ 6491467 w 7334657"/>
                <a:gd name="connsiteY259" fmla="*/ 388825 h 4904499"/>
                <a:gd name="connsiteX260" fmla="*/ 6481746 w 7334657"/>
                <a:gd name="connsiteY260" fmla="*/ 351121 h 4904499"/>
                <a:gd name="connsiteX261" fmla="*/ 6391167 w 7334657"/>
                <a:gd name="connsiteY261" fmla="*/ 397220 h 4904499"/>
                <a:gd name="connsiteX262" fmla="*/ 6396175 w 7334657"/>
                <a:gd name="connsiteY262" fmla="*/ 409003 h 4904499"/>
                <a:gd name="connsiteX263" fmla="*/ 6450227 w 7334657"/>
                <a:gd name="connsiteY263" fmla="*/ 413569 h 4904499"/>
                <a:gd name="connsiteX264" fmla="*/ 6429019 w 7334657"/>
                <a:gd name="connsiteY264" fmla="*/ 394717 h 4904499"/>
                <a:gd name="connsiteX265" fmla="*/ 6453468 w 7334657"/>
                <a:gd name="connsiteY265" fmla="*/ 391182 h 4904499"/>
                <a:gd name="connsiteX266" fmla="*/ 6455677 w 7334657"/>
                <a:gd name="connsiteY266" fmla="*/ 411212 h 4904499"/>
                <a:gd name="connsiteX267" fmla="*/ 6466576 w 7334657"/>
                <a:gd name="connsiteY267" fmla="*/ 406499 h 4904499"/>
                <a:gd name="connsiteX268" fmla="*/ 6456413 w 7334657"/>
                <a:gd name="connsiteY268" fmla="*/ 382934 h 4904499"/>
                <a:gd name="connsiteX269" fmla="*/ 6472909 w 7334657"/>
                <a:gd name="connsiteY269" fmla="*/ 375864 h 4904499"/>
                <a:gd name="connsiteX270" fmla="*/ 6491761 w 7334657"/>
                <a:gd name="connsiteY270" fmla="*/ 451862 h 4904499"/>
                <a:gd name="connsiteX271" fmla="*/ 6477916 w 7334657"/>
                <a:gd name="connsiteY271" fmla="*/ 464823 h 4904499"/>
                <a:gd name="connsiteX272" fmla="*/ 6451700 w 7334657"/>
                <a:gd name="connsiteY272" fmla="*/ 434188 h 4904499"/>
                <a:gd name="connsiteX273" fmla="*/ 6448018 w 7334657"/>
                <a:gd name="connsiteY273" fmla="*/ 470714 h 4904499"/>
                <a:gd name="connsiteX274" fmla="*/ 6418562 w 7334657"/>
                <a:gd name="connsiteY274" fmla="*/ 448327 h 4904499"/>
                <a:gd name="connsiteX275" fmla="*/ 6428724 w 7334657"/>
                <a:gd name="connsiteY275" fmla="*/ 471892 h 4904499"/>
                <a:gd name="connsiteX276" fmla="*/ 6404275 w 7334657"/>
                <a:gd name="connsiteY276" fmla="*/ 475427 h 4904499"/>
                <a:gd name="connsiteX277" fmla="*/ 6420329 w 7334657"/>
                <a:gd name="connsiteY277" fmla="*/ 482497 h 4904499"/>
                <a:gd name="connsiteX278" fmla="*/ 6392935 w 7334657"/>
                <a:gd name="connsiteY278" fmla="*/ 494279 h 4904499"/>
                <a:gd name="connsiteX279" fmla="*/ 6392198 w 7334657"/>
                <a:gd name="connsiteY279" fmla="*/ 522558 h 4904499"/>
                <a:gd name="connsiteX280" fmla="*/ 6348750 w 7334657"/>
                <a:gd name="connsiteY280" fmla="*/ 527418 h 4904499"/>
                <a:gd name="connsiteX281" fmla="*/ 6304565 w 7334657"/>
                <a:gd name="connsiteY281" fmla="*/ 560409 h 4904499"/>
                <a:gd name="connsiteX282" fmla="*/ 6328572 w 7334657"/>
                <a:gd name="connsiteY282" fmla="*/ 571013 h 4904499"/>
                <a:gd name="connsiteX283" fmla="*/ 6306333 w 7334657"/>
                <a:gd name="connsiteY283" fmla="*/ 594726 h 4904499"/>
                <a:gd name="connsiteX284" fmla="*/ 6281884 w 7334657"/>
                <a:gd name="connsiteY284" fmla="*/ 598261 h 4904499"/>
                <a:gd name="connsiteX285" fmla="*/ 6286155 w 7334657"/>
                <a:gd name="connsiteY285" fmla="*/ 638321 h 4904499"/>
                <a:gd name="connsiteX286" fmla="*/ 6458917 w 7334657"/>
                <a:gd name="connsiteY286" fmla="*/ 556727 h 4904499"/>
                <a:gd name="connsiteX287" fmla="*/ 6526078 w 7334657"/>
                <a:gd name="connsiteY287" fmla="*/ 576610 h 4904499"/>
                <a:gd name="connsiteX288" fmla="*/ 6521807 w 7334657"/>
                <a:gd name="connsiteY288" fmla="*/ 536549 h 4904499"/>
                <a:gd name="connsiteX289" fmla="*/ 6543015 w 7334657"/>
                <a:gd name="connsiteY289" fmla="*/ 555401 h 4904499"/>
                <a:gd name="connsiteX290" fmla="*/ 6546256 w 7334657"/>
                <a:gd name="connsiteY290" fmla="*/ 533015 h 4904499"/>
                <a:gd name="connsiteX291" fmla="*/ 6564813 w 7334657"/>
                <a:gd name="connsiteY291" fmla="*/ 545975 h 4904499"/>
                <a:gd name="connsiteX292" fmla="*/ 6589262 w 7334657"/>
                <a:gd name="connsiteY292" fmla="*/ 542293 h 4904499"/>
                <a:gd name="connsiteX293" fmla="*/ 6592650 w 7334657"/>
                <a:gd name="connsiteY293" fmla="*/ 519906 h 4904499"/>
                <a:gd name="connsiteX294" fmla="*/ 6652593 w 7334657"/>
                <a:gd name="connsiteY294" fmla="*/ 507977 h 4904499"/>
                <a:gd name="connsiteX295" fmla="*/ 6672329 w 7334657"/>
                <a:gd name="connsiteY295" fmla="*/ 478520 h 4904499"/>
                <a:gd name="connsiteX296" fmla="*/ 6690887 w 7334657"/>
                <a:gd name="connsiteY296" fmla="*/ 491481 h 4904499"/>
                <a:gd name="connsiteX297" fmla="*/ 6855254 w 7334657"/>
                <a:gd name="connsiteY297" fmla="*/ 420491 h 4904499"/>
                <a:gd name="connsiteX298" fmla="*/ 6900911 w 7334657"/>
                <a:gd name="connsiteY298" fmla="*/ 435219 h 4904499"/>
                <a:gd name="connsiteX299" fmla="*/ 6942592 w 7334657"/>
                <a:gd name="connsiteY299" fmla="*/ 396189 h 4904499"/>
                <a:gd name="connsiteX300" fmla="*/ 6958204 w 7334657"/>
                <a:gd name="connsiteY300" fmla="*/ 417398 h 4904499"/>
                <a:gd name="connsiteX301" fmla="*/ 6999443 w 7334657"/>
                <a:gd name="connsiteY301" fmla="*/ 392507 h 4904499"/>
                <a:gd name="connsiteX302" fmla="*/ 6991048 w 7334657"/>
                <a:gd name="connsiteY302" fmla="*/ 403112 h 4904499"/>
                <a:gd name="connsiteX303" fmla="*/ 7010047 w 7334657"/>
                <a:gd name="connsiteY303" fmla="*/ 401933 h 4904499"/>
                <a:gd name="connsiteX304" fmla="*/ 7008280 w 7334657"/>
                <a:gd name="connsiteY304" fmla="*/ 367764 h 4904499"/>
                <a:gd name="connsiteX305" fmla="*/ 7018443 w 7334657"/>
                <a:gd name="connsiteY305" fmla="*/ 391329 h 4904499"/>
                <a:gd name="connsiteX306" fmla="*/ 7049519 w 7334657"/>
                <a:gd name="connsiteY306" fmla="*/ 342873 h 4904499"/>
                <a:gd name="connsiteX307" fmla="*/ 7034791 w 7334657"/>
                <a:gd name="connsiteY307" fmla="*/ 369973 h 4904499"/>
                <a:gd name="connsiteX308" fmla="*/ 7064247 w 7334657"/>
                <a:gd name="connsiteY308" fmla="*/ 392360 h 4904499"/>
                <a:gd name="connsiteX309" fmla="*/ 7045984 w 7334657"/>
                <a:gd name="connsiteY309" fmla="*/ 365260 h 4904499"/>
                <a:gd name="connsiteX310" fmla="*/ 7062774 w 7334657"/>
                <a:gd name="connsiteY310" fmla="*/ 344051 h 4904499"/>
                <a:gd name="connsiteX311" fmla="*/ 7064984 w 7334657"/>
                <a:gd name="connsiteY311" fmla="*/ 364082 h 4904499"/>
                <a:gd name="connsiteX312" fmla="*/ 7082216 w 7334657"/>
                <a:gd name="connsiteY312" fmla="*/ 328734 h 4904499"/>
                <a:gd name="connsiteX313" fmla="*/ 7105928 w 7334657"/>
                <a:gd name="connsiteY313" fmla="*/ 353477 h 4904499"/>
                <a:gd name="connsiteX314" fmla="*/ 7123897 w 7334657"/>
                <a:gd name="connsiteY314" fmla="*/ 289851 h 4904499"/>
                <a:gd name="connsiteX315" fmla="*/ 7204902 w 7334657"/>
                <a:gd name="connsiteY315" fmla="*/ 296774 h 4904499"/>
                <a:gd name="connsiteX316" fmla="*/ 7208584 w 7334657"/>
                <a:gd name="connsiteY316" fmla="*/ 260248 h 4904499"/>
                <a:gd name="connsiteX317" fmla="*/ 7247466 w 7334657"/>
                <a:gd name="connsiteY317" fmla="*/ 320192 h 4904499"/>
                <a:gd name="connsiteX318" fmla="*/ 7220808 w 7334657"/>
                <a:gd name="connsiteY318" fmla="*/ 303696 h 4904499"/>
                <a:gd name="connsiteX319" fmla="*/ 7222576 w 7334657"/>
                <a:gd name="connsiteY319" fmla="*/ 337866 h 4904499"/>
                <a:gd name="connsiteX320" fmla="*/ 7199010 w 7334657"/>
                <a:gd name="connsiteY320" fmla="*/ 313122 h 4904499"/>
                <a:gd name="connsiteX321" fmla="*/ 7203724 w 7334657"/>
                <a:gd name="connsiteY321" fmla="*/ 339044 h 4904499"/>
                <a:gd name="connsiteX322" fmla="*/ 7156004 w 7334657"/>
                <a:gd name="connsiteY322" fmla="*/ 303843 h 4904499"/>
                <a:gd name="connsiteX323" fmla="*/ 7181779 w 7334657"/>
                <a:gd name="connsiteY323" fmla="*/ 348028 h 4904499"/>
                <a:gd name="connsiteX324" fmla="*/ 7157772 w 7334657"/>
                <a:gd name="connsiteY324" fmla="*/ 337424 h 4904499"/>
                <a:gd name="connsiteX325" fmla="*/ 7121245 w 7334657"/>
                <a:gd name="connsiteY325" fmla="*/ 388089 h 4904499"/>
                <a:gd name="connsiteX326" fmla="*/ 7111083 w 7334657"/>
                <a:gd name="connsiteY326" fmla="*/ 364524 h 4904499"/>
                <a:gd name="connsiteX327" fmla="*/ 7102246 w 7334657"/>
                <a:gd name="connsiteY327" fmla="*/ 389267 h 4904499"/>
                <a:gd name="connsiteX328" fmla="*/ 7078239 w 7334657"/>
                <a:gd name="connsiteY328" fmla="*/ 378663 h 4904499"/>
                <a:gd name="connsiteX329" fmla="*/ 7088402 w 7334657"/>
                <a:gd name="connsiteY329" fmla="*/ 402228 h 4904499"/>
                <a:gd name="connsiteX330" fmla="*/ 7033613 w 7334657"/>
                <a:gd name="connsiteY330" fmla="*/ 425940 h 4904499"/>
                <a:gd name="connsiteX331" fmla="*/ 7051434 w 7334657"/>
                <a:gd name="connsiteY331" fmla="*/ 454513 h 4904499"/>
                <a:gd name="connsiteX332" fmla="*/ 7018148 w 7334657"/>
                <a:gd name="connsiteY332" fmla="*/ 482791 h 4904499"/>
                <a:gd name="connsiteX333" fmla="*/ 7043333 w 7334657"/>
                <a:gd name="connsiteY333" fmla="*/ 450978 h 4904499"/>
                <a:gd name="connsiteX334" fmla="*/ 6994436 w 7334657"/>
                <a:gd name="connsiteY334" fmla="*/ 458048 h 4904499"/>
                <a:gd name="connsiteX335" fmla="*/ 7027721 w 7334657"/>
                <a:gd name="connsiteY335" fmla="*/ 429770 h 4904499"/>
                <a:gd name="connsiteX336" fmla="*/ 6981327 w 7334657"/>
                <a:gd name="connsiteY336" fmla="*/ 442878 h 4904499"/>
                <a:gd name="connsiteX337" fmla="*/ 7001652 w 7334657"/>
                <a:gd name="connsiteY337" fmla="*/ 490008 h 4904499"/>
                <a:gd name="connsiteX338" fmla="*/ 6952018 w 7334657"/>
                <a:gd name="connsiteY338" fmla="*/ 525503 h 4904499"/>
                <a:gd name="connsiteX339" fmla="*/ 6933460 w 7334657"/>
                <a:gd name="connsiteY339" fmla="*/ 512542 h 4904499"/>
                <a:gd name="connsiteX340" fmla="*/ 6881175 w 7334657"/>
                <a:gd name="connsiteY340" fmla="*/ 541999 h 4904499"/>
                <a:gd name="connsiteX341" fmla="*/ 6891043 w 7334657"/>
                <a:gd name="connsiteY341" fmla="*/ 579703 h 4904499"/>
                <a:gd name="connsiteX342" fmla="*/ 6888540 w 7334657"/>
                <a:gd name="connsiteY342" fmla="*/ 573812 h 4904499"/>
                <a:gd name="connsiteX343" fmla="*/ 6833751 w 7334657"/>
                <a:gd name="connsiteY343" fmla="*/ 597524 h 4904499"/>
                <a:gd name="connsiteX344" fmla="*/ 6798697 w 7334657"/>
                <a:gd name="connsiteY344" fmla="*/ 591633 h 4904499"/>
                <a:gd name="connsiteX345" fmla="*/ 6819464 w 7334657"/>
                <a:gd name="connsiteY345" fmla="*/ 624624 h 4904499"/>
                <a:gd name="connsiteX346" fmla="*/ 6975730 w 7334657"/>
                <a:gd name="connsiteY346" fmla="*/ 550099 h 4904499"/>
                <a:gd name="connsiteX347" fmla="*/ 7021683 w 7334657"/>
                <a:gd name="connsiteY347" fmla="*/ 551278 h 4904499"/>
                <a:gd name="connsiteX348" fmla="*/ 7032582 w 7334657"/>
                <a:gd name="connsiteY348" fmla="*/ 546565 h 4904499"/>
                <a:gd name="connsiteX349" fmla="*/ 7047310 w 7334657"/>
                <a:gd name="connsiteY349" fmla="*/ 519465 h 4904499"/>
                <a:gd name="connsiteX350" fmla="*/ 7066309 w 7334657"/>
                <a:gd name="connsiteY350" fmla="*/ 518286 h 4904499"/>
                <a:gd name="connsiteX351" fmla="*/ 7114765 w 7334657"/>
                <a:gd name="connsiteY351" fmla="*/ 525356 h 4904499"/>
                <a:gd name="connsiteX352" fmla="*/ 7089580 w 7334657"/>
                <a:gd name="connsiteY352" fmla="*/ 557169 h 4904499"/>
                <a:gd name="connsiteX353" fmla="*/ 7046132 w 7334657"/>
                <a:gd name="connsiteY353" fmla="*/ 561882 h 4904499"/>
                <a:gd name="connsiteX354" fmla="*/ 7029636 w 7334657"/>
                <a:gd name="connsiteY354" fmla="*/ 568951 h 4904499"/>
                <a:gd name="connsiteX355" fmla="*/ 6787357 w 7334657"/>
                <a:gd name="connsiteY355" fmla="*/ 715497 h 4904499"/>
                <a:gd name="connsiteX356" fmla="*/ 6712832 w 7334657"/>
                <a:gd name="connsiteY356" fmla="*/ 768666 h 4904499"/>
                <a:gd name="connsiteX357" fmla="*/ 6583960 w 7334657"/>
                <a:gd name="connsiteY357" fmla="*/ 831408 h 4904499"/>
                <a:gd name="connsiteX358" fmla="*/ 6588673 w 7334657"/>
                <a:gd name="connsiteY358" fmla="*/ 857330 h 4904499"/>
                <a:gd name="connsiteX359" fmla="*/ 6562015 w 7334657"/>
                <a:gd name="connsiteY359" fmla="*/ 840835 h 4904499"/>
                <a:gd name="connsiteX360" fmla="*/ 6566728 w 7334657"/>
                <a:gd name="connsiteY360" fmla="*/ 866756 h 4904499"/>
                <a:gd name="connsiteX361" fmla="*/ 6551116 w 7334657"/>
                <a:gd name="connsiteY361" fmla="*/ 845548 h 4904499"/>
                <a:gd name="connsiteX362" fmla="*/ 6535062 w 7334657"/>
                <a:gd name="connsiteY362" fmla="*/ 838478 h 4904499"/>
                <a:gd name="connsiteX363" fmla="*/ 6544046 w 7334657"/>
                <a:gd name="connsiteY363" fmla="*/ 904460 h 4904499"/>
                <a:gd name="connsiteX364" fmla="*/ 6604727 w 7334657"/>
                <a:gd name="connsiteY364" fmla="*/ 864252 h 4904499"/>
                <a:gd name="connsiteX365" fmla="*/ 6612385 w 7334657"/>
                <a:gd name="connsiteY365" fmla="*/ 881926 h 4904499"/>
                <a:gd name="connsiteX366" fmla="*/ 6631679 w 7334657"/>
                <a:gd name="connsiteY366" fmla="*/ 867198 h 4904499"/>
                <a:gd name="connsiteX367" fmla="*/ 6648911 w 7334657"/>
                <a:gd name="connsiteY367" fmla="*/ 831850 h 4904499"/>
                <a:gd name="connsiteX368" fmla="*/ 6645229 w 7334657"/>
                <a:gd name="connsiteY368" fmla="*/ 868376 h 4904499"/>
                <a:gd name="connsiteX369" fmla="*/ 6686468 w 7334657"/>
                <a:gd name="connsiteY369" fmla="*/ 843633 h 4904499"/>
                <a:gd name="connsiteX370" fmla="*/ 6681755 w 7334657"/>
                <a:gd name="connsiteY370" fmla="*/ 817711 h 4904499"/>
                <a:gd name="connsiteX371" fmla="*/ 6774101 w 7334657"/>
                <a:gd name="connsiteY371" fmla="*/ 805781 h 4904499"/>
                <a:gd name="connsiteX372" fmla="*/ 6949072 w 7334657"/>
                <a:gd name="connsiteY372" fmla="*/ 744070 h 4904499"/>
                <a:gd name="connsiteX373" fmla="*/ 7220072 w 7334657"/>
                <a:gd name="connsiteY373" fmla="*/ 634050 h 4904499"/>
                <a:gd name="connsiteX374" fmla="*/ 7227731 w 7334657"/>
                <a:gd name="connsiteY374" fmla="*/ 651724 h 4904499"/>
                <a:gd name="connsiteX375" fmla="*/ 7310209 w 7334657"/>
                <a:gd name="connsiteY375" fmla="*/ 602090 h 4904499"/>
                <a:gd name="connsiteX376" fmla="*/ 7322139 w 7334657"/>
                <a:gd name="connsiteY376" fmla="*/ 659825 h 4904499"/>
                <a:gd name="connsiteX377" fmla="*/ 7309472 w 7334657"/>
                <a:gd name="connsiteY377" fmla="*/ 630368 h 4904499"/>
                <a:gd name="connsiteX378" fmla="*/ 7311240 w 7334657"/>
                <a:gd name="connsiteY378" fmla="*/ 664538 h 4904499"/>
                <a:gd name="connsiteX379" fmla="*/ 7280899 w 7334657"/>
                <a:gd name="connsiteY379" fmla="*/ 684568 h 4904499"/>
                <a:gd name="connsiteX380" fmla="*/ 7260133 w 7334657"/>
                <a:gd name="connsiteY380" fmla="*/ 651577 h 4904499"/>
                <a:gd name="connsiteX381" fmla="*/ 7274861 w 7334657"/>
                <a:gd name="connsiteY381" fmla="*/ 701064 h 4904499"/>
                <a:gd name="connsiteX382" fmla="*/ 7253652 w 7334657"/>
                <a:gd name="connsiteY382" fmla="*/ 682211 h 4904499"/>
                <a:gd name="connsiteX383" fmla="*/ 7240102 w 7334657"/>
                <a:gd name="connsiteY383" fmla="*/ 681033 h 4904499"/>
                <a:gd name="connsiteX384" fmla="*/ 7223607 w 7334657"/>
                <a:gd name="connsiteY384" fmla="*/ 688103 h 4904499"/>
                <a:gd name="connsiteX385" fmla="*/ 7222870 w 7334657"/>
                <a:gd name="connsiteY385" fmla="*/ 716381 h 4904499"/>
                <a:gd name="connsiteX386" fmla="*/ 7207258 w 7334657"/>
                <a:gd name="connsiteY386" fmla="*/ 695172 h 4904499"/>
                <a:gd name="connsiteX387" fmla="*/ 7047162 w 7334657"/>
                <a:gd name="connsiteY387" fmla="*/ 806223 h 4904499"/>
                <a:gd name="connsiteX388" fmla="*/ 6840967 w 7334657"/>
                <a:gd name="connsiteY388" fmla="*/ 916096 h 4904499"/>
                <a:gd name="connsiteX389" fmla="*/ 6742435 w 7334657"/>
                <a:gd name="connsiteY389" fmla="*/ 958660 h 4904499"/>
                <a:gd name="connsiteX390" fmla="*/ 6613563 w 7334657"/>
                <a:gd name="connsiteY390" fmla="*/ 1021403 h 4904499"/>
                <a:gd name="connsiteX391" fmla="*/ 6605905 w 7334657"/>
                <a:gd name="connsiteY391" fmla="*/ 1003729 h 4904499"/>
                <a:gd name="connsiteX392" fmla="*/ 6599572 w 7334657"/>
                <a:gd name="connsiteY392" fmla="*/ 1034363 h 4904499"/>
                <a:gd name="connsiteX393" fmla="*/ 6575123 w 7334657"/>
                <a:gd name="connsiteY393" fmla="*/ 1037898 h 4904499"/>
                <a:gd name="connsiteX394" fmla="*/ 6588967 w 7334657"/>
                <a:gd name="connsiteY394" fmla="*/ 1024937 h 4904499"/>
                <a:gd name="connsiteX395" fmla="*/ 6534620 w 7334657"/>
                <a:gd name="connsiteY395" fmla="*/ 1034511 h 4904499"/>
                <a:gd name="connsiteX396" fmla="*/ 6533884 w 7334657"/>
                <a:gd name="connsiteY396" fmla="*/ 1062789 h 4904499"/>
                <a:gd name="connsiteX397" fmla="*/ 6352285 w 7334657"/>
                <a:gd name="connsiteY397" fmla="*/ 1169127 h 4904499"/>
                <a:gd name="connsiteX398" fmla="*/ 6313549 w 7334657"/>
                <a:gd name="connsiteY398" fmla="*/ 1199909 h 4904499"/>
                <a:gd name="connsiteX399" fmla="*/ 6300883 w 7334657"/>
                <a:gd name="connsiteY399" fmla="*/ 1170452 h 4904499"/>
                <a:gd name="connsiteX400" fmla="*/ 6292488 w 7334657"/>
                <a:gd name="connsiteY400" fmla="*/ 1181057 h 4904499"/>
                <a:gd name="connsiteX401" fmla="*/ 6297201 w 7334657"/>
                <a:gd name="connsiteY401" fmla="*/ 1206978 h 4904499"/>
                <a:gd name="connsiteX402" fmla="*/ 6276140 w 7334657"/>
                <a:gd name="connsiteY402" fmla="*/ 1188126 h 4904499"/>
                <a:gd name="connsiteX403" fmla="*/ 6267303 w 7334657"/>
                <a:gd name="connsiteY403" fmla="*/ 1212869 h 4904499"/>
                <a:gd name="connsiteX404" fmla="*/ 6248303 w 7334657"/>
                <a:gd name="connsiteY404" fmla="*/ 1214048 h 4904499"/>
                <a:gd name="connsiteX405" fmla="*/ 6238141 w 7334657"/>
                <a:gd name="connsiteY405" fmla="*/ 1190483 h 4904499"/>
                <a:gd name="connsiteX406" fmla="*/ 6189685 w 7334657"/>
                <a:gd name="connsiteY406" fmla="*/ 1183560 h 4904499"/>
                <a:gd name="connsiteX407" fmla="*/ 6170244 w 7334657"/>
                <a:gd name="connsiteY407" fmla="*/ 1198289 h 4904499"/>
                <a:gd name="connsiteX408" fmla="*/ 6032829 w 7334657"/>
                <a:gd name="connsiteY408" fmla="*/ 1271930 h 4904499"/>
                <a:gd name="connsiteX409" fmla="*/ 5995273 w 7334657"/>
                <a:gd name="connsiteY409" fmla="*/ 1260294 h 4904499"/>
                <a:gd name="connsiteX410" fmla="*/ 5986141 w 7334657"/>
                <a:gd name="connsiteY410" fmla="*/ 1299177 h 4904499"/>
                <a:gd name="connsiteX411" fmla="*/ 5973475 w 7334657"/>
                <a:gd name="connsiteY411" fmla="*/ 1269720 h 4904499"/>
                <a:gd name="connsiteX412" fmla="*/ 5951530 w 7334657"/>
                <a:gd name="connsiteY412" fmla="*/ 1279147 h 4904499"/>
                <a:gd name="connsiteX413" fmla="*/ 5917508 w 7334657"/>
                <a:gd name="connsiteY413" fmla="*/ 1335703 h 4904499"/>
                <a:gd name="connsiteX414" fmla="*/ 5893501 w 7334657"/>
                <a:gd name="connsiteY414" fmla="*/ 1325099 h 4904499"/>
                <a:gd name="connsiteX415" fmla="*/ 5868610 w 7334657"/>
                <a:gd name="connsiteY415" fmla="*/ 1342772 h 4904499"/>
                <a:gd name="connsiteX416" fmla="*/ 5886726 w 7334657"/>
                <a:gd name="connsiteY416" fmla="*/ 1369872 h 4904499"/>
                <a:gd name="connsiteX417" fmla="*/ 5865222 w 7334657"/>
                <a:gd name="connsiteY417" fmla="*/ 1365307 h 4904499"/>
                <a:gd name="connsiteX418" fmla="*/ 5864044 w 7334657"/>
                <a:gd name="connsiteY418" fmla="*/ 1407724 h 4904499"/>
                <a:gd name="connsiteX419" fmla="*/ 5893501 w 7334657"/>
                <a:gd name="connsiteY419" fmla="*/ 1401833 h 4904499"/>
                <a:gd name="connsiteX420" fmla="*/ 5877447 w 7334657"/>
                <a:gd name="connsiteY420" fmla="*/ 1394763 h 4904499"/>
                <a:gd name="connsiteX421" fmla="*/ 5917949 w 7334657"/>
                <a:gd name="connsiteY421" fmla="*/ 1398298 h 4904499"/>
                <a:gd name="connsiteX422" fmla="*/ 5926786 w 7334657"/>
                <a:gd name="connsiteY422" fmla="*/ 1373555 h 4904499"/>
                <a:gd name="connsiteX423" fmla="*/ 5939894 w 7334657"/>
                <a:gd name="connsiteY423" fmla="*/ 1388283 h 4904499"/>
                <a:gd name="connsiteX424" fmla="*/ 6005288 w 7334657"/>
                <a:gd name="connsiteY424" fmla="*/ 1373555 h 4904499"/>
                <a:gd name="connsiteX425" fmla="*/ 6170391 w 7334657"/>
                <a:gd name="connsiteY425" fmla="*/ 1274286 h 4904499"/>
                <a:gd name="connsiteX426" fmla="*/ 6207506 w 7334657"/>
                <a:gd name="connsiteY426" fmla="*/ 1300061 h 4904499"/>
                <a:gd name="connsiteX427" fmla="*/ 6227242 w 7334657"/>
                <a:gd name="connsiteY427" fmla="*/ 1270604 h 4904499"/>
                <a:gd name="connsiteX428" fmla="*/ 6240350 w 7334657"/>
                <a:gd name="connsiteY428" fmla="*/ 1285332 h 4904499"/>
                <a:gd name="connsiteX429" fmla="*/ 6268187 w 7334657"/>
                <a:gd name="connsiteY429" fmla="*/ 1259411 h 4904499"/>
                <a:gd name="connsiteX430" fmla="*/ 6410167 w 7334657"/>
                <a:gd name="connsiteY430" fmla="*/ 1211986 h 4904499"/>
                <a:gd name="connsiteX431" fmla="*/ 6432848 w 7334657"/>
                <a:gd name="connsiteY431" fmla="*/ 1174282 h 4904499"/>
                <a:gd name="connsiteX432" fmla="*/ 6443011 w 7334657"/>
                <a:gd name="connsiteY432" fmla="*/ 1197847 h 4904499"/>
                <a:gd name="connsiteX433" fmla="*/ 6568937 w 7334657"/>
                <a:gd name="connsiteY433" fmla="*/ 1143500 h 4904499"/>
                <a:gd name="connsiteX434" fmla="*/ 6599719 w 7334657"/>
                <a:gd name="connsiteY434" fmla="*/ 1109330 h 4904499"/>
                <a:gd name="connsiteX435" fmla="*/ 6620927 w 7334657"/>
                <a:gd name="connsiteY435" fmla="*/ 1128182 h 4904499"/>
                <a:gd name="connsiteX436" fmla="*/ 6640663 w 7334657"/>
                <a:gd name="connsiteY436" fmla="*/ 1098726 h 4904499"/>
                <a:gd name="connsiteX437" fmla="*/ 6741405 w 7334657"/>
                <a:gd name="connsiteY437" fmla="*/ 1076192 h 4904499"/>
                <a:gd name="connsiteX438" fmla="*/ 6779698 w 7334657"/>
                <a:gd name="connsiteY438" fmla="*/ 1059696 h 4904499"/>
                <a:gd name="connsiteX439" fmla="*/ 6777636 w 7334657"/>
                <a:gd name="connsiteY439" fmla="*/ 1039666 h 4904499"/>
                <a:gd name="connsiteX440" fmla="*/ 6801643 w 7334657"/>
                <a:gd name="connsiteY440" fmla="*/ 1050270 h 4904499"/>
                <a:gd name="connsiteX441" fmla="*/ 6805030 w 7334657"/>
                <a:gd name="connsiteY441" fmla="*/ 1027883 h 4904499"/>
                <a:gd name="connsiteX442" fmla="*/ 6840084 w 7334657"/>
                <a:gd name="connsiteY442" fmla="*/ 1033627 h 4904499"/>
                <a:gd name="connsiteX443" fmla="*/ 6846858 w 7334657"/>
                <a:gd name="connsiteY443" fmla="*/ 1079579 h 4904499"/>
                <a:gd name="connsiteX444" fmla="*/ 6825797 w 7334657"/>
                <a:gd name="connsiteY444" fmla="*/ 1060727 h 4904499"/>
                <a:gd name="connsiteX445" fmla="*/ 6819464 w 7334657"/>
                <a:gd name="connsiteY445" fmla="*/ 1091362 h 4904499"/>
                <a:gd name="connsiteX446" fmla="*/ 6806798 w 7334657"/>
                <a:gd name="connsiteY446" fmla="*/ 1061905 h 4904499"/>
                <a:gd name="connsiteX447" fmla="*/ 6605905 w 7334657"/>
                <a:gd name="connsiteY447" fmla="*/ 1183560 h 4904499"/>
                <a:gd name="connsiteX448" fmla="*/ 6538008 w 7334657"/>
                <a:gd name="connsiteY448" fmla="*/ 1191955 h 4904499"/>
                <a:gd name="connsiteX449" fmla="*/ 6515768 w 7334657"/>
                <a:gd name="connsiteY449" fmla="*/ 1215521 h 4904499"/>
                <a:gd name="connsiteX450" fmla="*/ 6520776 w 7334657"/>
                <a:gd name="connsiteY450" fmla="*/ 1227303 h 4904499"/>
                <a:gd name="connsiteX451" fmla="*/ 6525489 w 7334657"/>
                <a:gd name="connsiteY451" fmla="*/ 1253225 h 4904499"/>
                <a:gd name="connsiteX452" fmla="*/ 6571441 w 7334657"/>
                <a:gd name="connsiteY452" fmla="*/ 1254256 h 4904499"/>
                <a:gd name="connsiteX453" fmla="*/ 6565255 w 7334657"/>
                <a:gd name="connsiteY453" fmla="*/ 1284891 h 4904499"/>
                <a:gd name="connsiteX454" fmla="*/ 6524752 w 7334657"/>
                <a:gd name="connsiteY454" fmla="*/ 1281356 h 4904499"/>
                <a:gd name="connsiteX455" fmla="*/ 6514590 w 7334657"/>
                <a:gd name="connsiteY455" fmla="*/ 1257791 h 4904499"/>
                <a:gd name="connsiteX456" fmla="*/ 6500745 w 7334657"/>
                <a:gd name="connsiteY456" fmla="*/ 1270751 h 4904499"/>
                <a:gd name="connsiteX457" fmla="*/ 6519303 w 7334657"/>
                <a:gd name="connsiteY457" fmla="*/ 1283712 h 4904499"/>
                <a:gd name="connsiteX458" fmla="*/ 6473351 w 7334657"/>
                <a:gd name="connsiteY458" fmla="*/ 1282681 h 4904499"/>
                <a:gd name="connsiteX459" fmla="*/ 6472615 w 7334657"/>
                <a:gd name="connsiteY459" fmla="*/ 1310960 h 4904499"/>
                <a:gd name="connsiteX460" fmla="*/ 6437266 w 7334657"/>
                <a:gd name="connsiteY460" fmla="*/ 1319207 h 4904499"/>
                <a:gd name="connsiteX461" fmla="*/ 6424600 w 7334657"/>
                <a:gd name="connsiteY461" fmla="*/ 1289751 h 4904499"/>
                <a:gd name="connsiteX462" fmla="*/ 6431817 w 7334657"/>
                <a:gd name="connsiteY462" fmla="*/ 1321564 h 4904499"/>
                <a:gd name="connsiteX463" fmla="*/ 6388369 w 7334657"/>
                <a:gd name="connsiteY463" fmla="*/ 1326277 h 4904499"/>
                <a:gd name="connsiteX464" fmla="*/ 6393082 w 7334657"/>
                <a:gd name="connsiteY464" fmla="*/ 1352199 h 4904499"/>
                <a:gd name="connsiteX465" fmla="*/ 6368633 w 7334657"/>
                <a:gd name="connsiteY465" fmla="*/ 1355733 h 4904499"/>
                <a:gd name="connsiteX466" fmla="*/ 6339177 w 7334657"/>
                <a:gd name="connsiteY466" fmla="*/ 1333346 h 4904499"/>
                <a:gd name="connsiteX467" fmla="*/ 6346394 w 7334657"/>
                <a:gd name="connsiteY467" fmla="*/ 1365159 h 4904499"/>
                <a:gd name="connsiteX468" fmla="*/ 6325347 w 7334657"/>
                <a:gd name="connsiteY468" fmla="*/ 1333376 h 4904499"/>
                <a:gd name="connsiteX469" fmla="*/ 6325627 w 7334657"/>
                <a:gd name="connsiteY469" fmla="*/ 1332168 h 4904499"/>
                <a:gd name="connsiteX470" fmla="*/ 6329898 w 7334657"/>
                <a:gd name="connsiteY470" fmla="*/ 1372229 h 4904499"/>
                <a:gd name="connsiteX471" fmla="*/ 6303240 w 7334657"/>
                <a:gd name="connsiteY471" fmla="*/ 1355881 h 4904499"/>
                <a:gd name="connsiteX472" fmla="*/ 6305007 w 7334657"/>
                <a:gd name="connsiteY472" fmla="*/ 1390050 h 4904499"/>
                <a:gd name="connsiteX473" fmla="*/ 6286891 w 7334657"/>
                <a:gd name="connsiteY473" fmla="*/ 1362950 h 4904499"/>
                <a:gd name="connsiteX474" fmla="*/ 6256109 w 7334657"/>
                <a:gd name="connsiteY474" fmla="*/ 1397120 h 4904499"/>
                <a:gd name="connsiteX475" fmla="*/ 6236521 w 7334657"/>
                <a:gd name="connsiteY475" fmla="*/ 1321711 h 4904499"/>
                <a:gd name="connsiteX476" fmla="*/ 6254342 w 7334657"/>
                <a:gd name="connsiteY476" fmla="*/ 1362950 h 4904499"/>
                <a:gd name="connsiteX477" fmla="*/ 6117369 w 7334657"/>
                <a:gd name="connsiteY477" fmla="*/ 1421863 h 4904499"/>
                <a:gd name="connsiteX478" fmla="*/ 6044907 w 7334657"/>
                <a:gd name="connsiteY478" fmla="*/ 1495504 h 4904499"/>
                <a:gd name="connsiteX479" fmla="*/ 6024582 w 7334657"/>
                <a:gd name="connsiteY479" fmla="*/ 1448374 h 4904499"/>
                <a:gd name="connsiteX480" fmla="*/ 6034008 w 7334657"/>
                <a:gd name="connsiteY480" fmla="*/ 1500217 h 4904499"/>
                <a:gd name="connsiteX481" fmla="*/ 6010001 w 7334657"/>
                <a:gd name="connsiteY481" fmla="*/ 1489613 h 4904499"/>
                <a:gd name="connsiteX482" fmla="*/ 6006613 w 7334657"/>
                <a:gd name="connsiteY482" fmla="*/ 1512000 h 4904499"/>
                <a:gd name="connsiteX483" fmla="*/ 5975242 w 7334657"/>
                <a:gd name="connsiteY483" fmla="*/ 1469582 h 4904499"/>
                <a:gd name="connsiteX484" fmla="*/ 5995567 w 7334657"/>
                <a:gd name="connsiteY484" fmla="*/ 1516713 h 4904499"/>
                <a:gd name="connsiteX485" fmla="*/ 5946669 w 7334657"/>
                <a:gd name="connsiteY485" fmla="*/ 1523930 h 4904499"/>
                <a:gd name="connsiteX486" fmla="*/ 5948879 w 7334657"/>
                <a:gd name="connsiteY486" fmla="*/ 1543960 h 4904499"/>
                <a:gd name="connsiteX487" fmla="*/ 5908376 w 7334657"/>
                <a:gd name="connsiteY487" fmla="*/ 1540425 h 4904499"/>
                <a:gd name="connsiteX488" fmla="*/ 5913089 w 7334657"/>
                <a:gd name="connsiteY488" fmla="*/ 1566347 h 4904499"/>
                <a:gd name="connsiteX489" fmla="*/ 5868904 w 7334657"/>
                <a:gd name="connsiteY489" fmla="*/ 1585346 h 4904499"/>
                <a:gd name="connsiteX490" fmla="*/ 5833557 w 7334657"/>
                <a:gd name="connsiteY490" fmla="*/ 1593594 h 4904499"/>
                <a:gd name="connsiteX491" fmla="*/ 5817945 w 7334657"/>
                <a:gd name="connsiteY491" fmla="*/ 1572385 h 4904499"/>
                <a:gd name="connsiteX492" fmla="*/ 5820154 w 7334657"/>
                <a:gd name="connsiteY492" fmla="*/ 1592416 h 4904499"/>
                <a:gd name="connsiteX493" fmla="*/ 5782597 w 7334657"/>
                <a:gd name="connsiteY493" fmla="*/ 1580781 h 4904499"/>
                <a:gd name="connsiteX494" fmla="*/ 5762861 w 7334657"/>
                <a:gd name="connsiteY494" fmla="*/ 1610237 h 4904499"/>
                <a:gd name="connsiteX495" fmla="*/ 5752699 w 7334657"/>
                <a:gd name="connsiteY495" fmla="*/ 1586672 h 4904499"/>
                <a:gd name="connsiteX496" fmla="*/ 5681119 w 7334657"/>
                <a:gd name="connsiteY496" fmla="*/ 1630857 h 4904499"/>
                <a:gd name="connsiteX497" fmla="*/ 5691282 w 7334657"/>
                <a:gd name="connsiteY497" fmla="*/ 1654422 h 4904499"/>
                <a:gd name="connsiteX498" fmla="*/ 5592603 w 7334657"/>
                <a:gd name="connsiteY498" fmla="*/ 1696986 h 4904499"/>
                <a:gd name="connsiteX499" fmla="*/ 5576991 w 7334657"/>
                <a:gd name="connsiteY499" fmla="*/ 1675778 h 4904499"/>
                <a:gd name="connsiteX500" fmla="*/ 5504970 w 7334657"/>
                <a:gd name="connsiteY500" fmla="*/ 1734691 h 4904499"/>
                <a:gd name="connsiteX501" fmla="*/ 5508357 w 7334657"/>
                <a:gd name="connsiteY501" fmla="*/ 1712304 h 4904499"/>
                <a:gd name="connsiteX502" fmla="*/ 5464173 w 7334657"/>
                <a:gd name="connsiteY502" fmla="*/ 1745442 h 4904499"/>
                <a:gd name="connsiteX503" fmla="*/ 5418220 w 7334657"/>
                <a:gd name="connsiteY503" fmla="*/ 1744264 h 4904499"/>
                <a:gd name="connsiteX504" fmla="*/ 5430887 w 7334657"/>
                <a:gd name="connsiteY504" fmla="*/ 1773721 h 4904499"/>
                <a:gd name="connsiteX505" fmla="*/ 5417779 w 7334657"/>
                <a:gd name="connsiteY505" fmla="*/ 1758992 h 4904499"/>
                <a:gd name="connsiteX506" fmla="*/ 5408942 w 7334657"/>
                <a:gd name="connsiteY506" fmla="*/ 1783736 h 4904499"/>
                <a:gd name="connsiteX507" fmla="*/ 5371827 w 7334657"/>
                <a:gd name="connsiteY507" fmla="*/ 1757961 h 4904499"/>
                <a:gd name="connsiteX508" fmla="*/ 5386555 w 7334657"/>
                <a:gd name="connsiteY508" fmla="*/ 1793309 h 4904499"/>
                <a:gd name="connsiteX509" fmla="*/ 5356215 w 7334657"/>
                <a:gd name="connsiteY509" fmla="*/ 1813339 h 4904499"/>
                <a:gd name="connsiteX510" fmla="*/ 5373005 w 7334657"/>
                <a:gd name="connsiteY510" fmla="*/ 1792131 h 4904499"/>
                <a:gd name="connsiteX511" fmla="*/ 5349734 w 7334657"/>
                <a:gd name="connsiteY511" fmla="*/ 1753248 h 4904499"/>
                <a:gd name="connsiteX512" fmla="*/ 5356509 w 7334657"/>
                <a:gd name="connsiteY512" fmla="*/ 1799200 h 4904499"/>
                <a:gd name="connsiteX513" fmla="*/ 5337952 w 7334657"/>
                <a:gd name="connsiteY513" fmla="*/ 1786239 h 4904499"/>
                <a:gd name="connsiteX514" fmla="*/ 5326169 w 7334657"/>
                <a:gd name="connsiteY514" fmla="*/ 1819231 h 4904499"/>
                <a:gd name="connsiteX515" fmla="*/ 5316449 w 7334657"/>
                <a:gd name="connsiteY515" fmla="*/ 1781526 h 4904499"/>
                <a:gd name="connsiteX516" fmla="*/ 5309821 w 7334657"/>
                <a:gd name="connsiteY516" fmla="*/ 1825711 h 4904499"/>
                <a:gd name="connsiteX517" fmla="*/ 5288760 w 7334657"/>
                <a:gd name="connsiteY517" fmla="*/ 1806859 h 4904499"/>
                <a:gd name="connsiteX518" fmla="*/ 5250466 w 7334657"/>
                <a:gd name="connsiteY518" fmla="*/ 1823502 h 4904499"/>
                <a:gd name="connsiteX519" fmla="*/ 5255179 w 7334657"/>
                <a:gd name="connsiteY519" fmla="*/ 1849424 h 4904499"/>
                <a:gd name="connsiteX520" fmla="*/ 5110106 w 7334657"/>
                <a:gd name="connsiteY520" fmla="*/ 1905096 h 4904499"/>
                <a:gd name="connsiteX521" fmla="*/ 5003032 w 7334657"/>
                <a:gd name="connsiteY521" fmla="*/ 1958265 h 4904499"/>
                <a:gd name="connsiteX522" fmla="*/ 5024093 w 7334657"/>
                <a:gd name="connsiteY522" fmla="*/ 1977117 h 4904499"/>
                <a:gd name="connsiteX523" fmla="*/ 4992428 w 7334657"/>
                <a:gd name="connsiteY523" fmla="*/ 1948839 h 4904499"/>
                <a:gd name="connsiteX524" fmla="*/ 4926003 w 7334657"/>
                <a:gd name="connsiteY524" fmla="*/ 2005543 h 4904499"/>
                <a:gd name="connsiteX525" fmla="*/ 4931894 w 7334657"/>
                <a:gd name="connsiteY525" fmla="*/ 1989047 h 4904499"/>
                <a:gd name="connsiteX526" fmla="*/ 4915104 w 7334657"/>
                <a:gd name="connsiteY526" fmla="*/ 2010256 h 4904499"/>
                <a:gd name="connsiteX527" fmla="*/ 4772977 w 7334657"/>
                <a:gd name="connsiteY527" fmla="*/ 2057681 h 4904499"/>
                <a:gd name="connsiteX528" fmla="*/ 4765318 w 7334657"/>
                <a:gd name="connsiteY528" fmla="*/ 2040007 h 4904499"/>
                <a:gd name="connsiteX529" fmla="*/ 4767527 w 7334657"/>
                <a:gd name="connsiteY529" fmla="*/ 2060037 h 4904499"/>
                <a:gd name="connsiteX530" fmla="*/ 4716126 w 7334657"/>
                <a:gd name="connsiteY530" fmla="*/ 2061363 h 4904499"/>
                <a:gd name="connsiteX531" fmla="*/ 4740133 w 7334657"/>
                <a:gd name="connsiteY531" fmla="*/ 2071967 h 4904499"/>
                <a:gd name="connsiteX532" fmla="*/ 4704344 w 7334657"/>
                <a:gd name="connsiteY532" fmla="*/ 2094354 h 4904499"/>
                <a:gd name="connsiteX533" fmla="*/ 4710235 w 7334657"/>
                <a:gd name="connsiteY533" fmla="*/ 2077858 h 4904499"/>
                <a:gd name="connsiteX534" fmla="*/ 4674445 w 7334657"/>
                <a:gd name="connsiteY534" fmla="*/ 2100245 h 4904499"/>
                <a:gd name="connsiteX535" fmla="*/ 4633942 w 7334657"/>
                <a:gd name="connsiteY535" fmla="*/ 2096710 h 4904499"/>
                <a:gd name="connsiteX536" fmla="*/ 4611261 w 7334657"/>
                <a:gd name="connsiteY536" fmla="*/ 2134415 h 4904499"/>
                <a:gd name="connsiteX537" fmla="*/ 4466335 w 7334657"/>
                <a:gd name="connsiteY537" fmla="*/ 2190087 h 4904499"/>
                <a:gd name="connsiteX538" fmla="*/ 4422151 w 7334657"/>
                <a:gd name="connsiteY538" fmla="*/ 2209087 h 4904499"/>
                <a:gd name="connsiteX539" fmla="*/ 4414492 w 7334657"/>
                <a:gd name="connsiteY539" fmla="*/ 2191413 h 4904499"/>
                <a:gd name="connsiteX540" fmla="*/ 4236575 w 7334657"/>
                <a:gd name="connsiteY540" fmla="*/ 2261225 h 4904499"/>
                <a:gd name="connsiteX541" fmla="*/ 4241288 w 7334657"/>
                <a:gd name="connsiteY541" fmla="*/ 2287147 h 4904499"/>
                <a:gd name="connsiteX542" fmla="*/ 4217281 w 7334657"/>
                <a:gd name="connsiteY542" fmla="*/ 2276542 h 4904499"/>
                <a:gd name="connsiteX543" fmla="*/ 4213893 w 7334657"/>
                <a:gd name="connsiteY543" fmla="*/ 2298929 h 4904499"/>
                <a:gd name="connsiteX544" fmla="*/ 4195336 w 7334657"/>
                <a:gd name="connsiteY544" fmla="*/ 2285968 h 4904499"/>
                <a:gd name="connsiteX545" fmla="*/ 4197398 w 7334657"/>
                <a:gd name="connsiteY545" fmla="*/ 2305999 h 4904499"/>
                <a:gd name="connsiteX546" fmla="*/ 4173391 w 7334657"/>
                <a:gd name="connsiteY546" fmla="*/ 2295394 h 4904499"/>
                <a:gd name="connsiteX547" fmla="*/ 4087967 w 7334657"/>
                <a:gd name="connsiteY547" fmla="*/ 2353276 h 4904499"/>
                <a:gd name="connsiteX548" fmla="*/ 4063960 w 7334657"/>
                <a:gd name="connsiteY548" fmla="*/ 2342672 h 4904499"/>
                <a:gd name="connsiteX549" fmla="*/ 4043782 w 7334657"/>
                <a:gd name="connsiteY549" fmla="*/ 2386857 h 4904499"/>
                <a:gd name="connsiteX550" fmla="*/ 4021837 w 7334657"/>
                <a:gd name="connsiteY550" fmla="*/ 2396283 h 4904499"/>
                <a:gd name="connsiteX551" fmla="*/ 4014178 w 7334657"/>
                <a:gd name="connsiteY551" fmla="*/ 2378609 h 4904499"/>
                <a:gd name="connsiteX552" fmla="*/ 3975443 w 7334657"/>
                <a:gd name="connsiteY552" fmla="*/ 2409243 h 4904499"/>
                <a:gd name="connsiteX553" fmla="*/ 3962335 w 7334657"/>
                <a:gd name="connsiteY553" fmla="*/ 2394515 h 4904499"/>
                <a:gd name="connsiteX554" fmla="*/ 3829781 w 7334657"/>
                <a:gd name="connsiteY554" fmla="*/ 2479644 h 4904499"/>
                <a:gd name="connsiteX555" fmla="*/ 3755256 w 7334657"/>
                <a:gd name="connsiteY555" fmla="*/ 2532813 h 4904499"/>
                <a:gd name="connsiteX556" fmla="*/ 3738466 w 7334657"/>
                <a:gd name="connsiteY556" fmla="*/ 2554022 h 4904499"/>
                <a:gd name="connsiteX557" fmla="*/ 3700909 w 7334657"/>
                <a:gd name="connsiteY557" fmla="*/ 2542239 h 4904499"/>
                <a:gd name="connsiteX558" fmla="*/ 3700173 w 7334657"/>
                <a:gd name="connsiteY558" fmla="*/ 2570518 h 4904499"/>
                <a:gd name="connsiteX559" fmla="*/ 3681615 w 7334657"/>
                <a:gd name="connsiteY559" fmla="*/ 2557557 h 4904499"/>
                <a:gd name="connsiteX560" fmla="*/ 3683383 w 7334657"/>
                <a:gd name="connsiteY560" fmla="*/ 2591726 h 4904499"/>
                <a:gd name="connsiteX561" fmla="*/ 3643616 w 7334657"/>
                <a:gd name="connsiteY561" fmla="*/ 2560061 h 4904499"/>
                <a:gd name="connsiteX562" fmla="*/ 3617989 w 7334657"/>
                <a:gd name="connsiteY562" fmla="*/ 2606013 h 4904499"/>
                <a:gd name="connsiteX563" fmla="*/ 3558193 w 7334657"/>
                <a:gd name="connsiteY563" fmla="*/ 2617795 h 4904499"/>
                <a:gd name="connsiteX564" fmla="*/ 3579401 w 7334657"/>
                <a:gd name="connsiteY564" fmla="*/ 2636647 h 4904499"/>
                <a:gd name="connsiteX565" fmla="*/ 3552743 w 7334657"/>
                <a:gd name="connsiteY565" fmla="*/ 2620152 h 4904499"/>
                <a:gd name="connsiteX566" fmla="*/ 3549356 w 7334657"/>
                <a:gd name="connsiteY566" fmla="*/ 2642539 h 4904499"/>
                <a:gd name="connsiteX567" fmla="*/ 3527411 w 7334657"/>
                <a:gd name="connsiteY567" fmla="*/ 2651965 h 4904499"/>
                <a:gd name="connsiteX568" fmla="*/ 3525201 w 7334657"/>
                <a:gd name="connsiteY568" fmla="*/ 2631934 h 4904499"/>
                <a:gd name="connsiteX569" fmla="*/ 3510473 w 7334657"/>
                <a:gd name="connsiteY569" fmla="*/ 2687460 h 4904499"/>
                <a:gd name="connsiteX570" fmla="*/ 3500311 w 7334657"/>
                <a:gd name="connsiteY570" fmla="*/ 2663894 h 4904499"/>
                <a:gd name="connsiteX571" fmla="*/ 3475420 w 7334657"/>
                <a:gd name="connsiteY571" fmla="*/ 2681568 h 4904499"/>
                <a:gd name="connsiteX572" fmla="*/ 3459219 w 7334657"/>
                <a:gd name="connsiteY572" fmla="*/ 2655941 h 4904499"/>
                <a:gd name="connsiteX573" fmla="*/ 3460692 w 7334657"/>
                <a:gd name="connsiteY573" fmla="*/ 2704250 h 4904499"/>
                <a:gd name="connsiteX574" fmla="*/ 3444196 w 7334657"/>
                <a:gd name="connsiteY574" fmla="*/ 2711319 h 4904499"/>
                <a:gd name="connsiteX575" fmla="*/ 3445374 w 7334657"/>
                <a:gd name="connsiteY575" fmla="*/ 2668902 h 4904499"/>
                <a:gd name="connsiteX576" fmla="*/ 3332851 w 7334657"/>
                <a:gd name="connsiteY576" fmla="*/ 2724427 h 4904499"/>
                <a:gd name="connsiteX577" fmla="*/ 3325192 w 7334657"/>
                <a:gd name="connsiteY577" fmla="*/ 2706754 h 4904499"/>
                <a:gd name="connsiteX578" fmla="*/ 3295736 w 7334657"/>
                <a:gd name="connsiteY578" fmla="*/ 2712645 h 4904499"/>
                <a:gd name="connsiteX579" fmla="*/ 3302952 w 7334657"/>
                <a:gd name="connsiteY579" fmla="*/ 2744458 h 4904499"/>
                <a:gd name="connsiteX580" fmla="*/ 3243156 w 7334657"/>
                <a:gd name="connsiteY580" fmla="*/ 2756388 h 4904499"/>
                <a:gd name="connsiteX581" fmla="*/ 3232993 w 7334657"/>
                <a:gd name="connsiteY581" fmla="*/ 2732823 h 4904499"/>
                <a:gd name="connsiteX582" fmla="*/ 3221211 w 7334657"/>
                <a:gd name="connsiteY582" fmla="*/ 2765814 h 4904499"/>
                <a:gd name="connsiteX583" fmla="*/ 3203095 w 7334657"/>
                <a:gd name="connsiteY583" fmla="*/ 2738714 h 4904499"/>
                <a:gd name="connsiteX584" fmla="*/ 3207808 w 7334657"/>
                <a:gd name="connsiteY584" fmla="*/ 2764636 h 4904499"/>
                <a:gd name="connsiteX585" fmla="*/ 3186747 w 7334657"/>
                <a:gd name="connsiteY585" fmla="*/ 2745784 h 4904499"/>
                <a:gd name="connsiteX586" fmla="*/ 3193963 w 7334657"/>
                <a:gd name="connsiteY586" fmla="*/ 2777596 h 4904499"/>
                <a:gd name="connsiteX587" fmla="*/ 3164507 w 7334657"/>
                <a:gd name="connsiteY587" fmla="*/ 2755210 h 4904499"/>
                <a:gd name="connsiteX588" fmla="*/ 3149779 w 7334657"/>
                <a:gd name="connsiteY588" fmla="*/ 2810588 h 4904499"/>
                <a:gd name="connsiteX589" fmla="*/ 3125330 w 7334657"/>
                <a:gd name="connsiteY589" fmla="*/ 2814123 h 4904499"/>
                <a:gd name="connsiteX590" fmla="*/ 3153314 w 7334657"/>
                <a:gd name="connsiteY590" fmla="*/ 2878927 h 4904499"/>
                <a:gd name="connsiteX591" fmla="*/ 3169809 w 7334657"/>
                <a:gd name="connsiteY591" fmla="*/ 2871857 h 4904499"/>
                <a:gd name="connsiteX592" fmla="*/ 3180855 w 7334657"/>
                <a:gd name="connsiteY592" fmla="*/ 2867144 h 4904499"/>
                <a:gd name="connsiteX593" fmla="*/ 3205746 w 7334657"/>
                <a:gd name="connsiteY593" fmla="*/ 2849470 h 4904499"/>
                <a:gd name="connsiteX594" fmla="*/ 3220474 w 7334657"/>
                <a:gd name="connsiteY594" fmla="*/ 2898957 h 4904499"/>
                <a:gd name="connsiteX595" fmla="*/ 3224598 w 7334657"/>
                <a:gd name="connsiteY595" fmla="*/ 2848292 h 4904499"/>
                <a:gd name="connsiteX596" fmla="*/ 3248311 w 7334657"/>
                <a:gd name="connsiteY596" fmla="*/ 2873035 h 4904499"/>
                <a:gd name="connsiteX597" fmla="*/ 3289992 w 7334657"/>
                <a:gd name="connsiteY597" fmla="*/ 2834153 h 4904499"/>
                <a:gd name="connsiteX598" fmla="*/ 3300154 w 7334657"/>
                <a:gd name="connsiteY598" fmla="*/ 2857718 h 4904499"/>
                <a:gd name="connsiteX599" fmla="*/ 3320332 w 7334657"/>
                <a:gd name="connsiteY599" fmla="*/ 2813533 h 4904499"/>
                <a:gd name="connsiteX600" fmla="*/ 3350672 w 7334657"/>
                <a:gd name="connsiteY600" fmla="*/ 2793503 h 4904499"/>
                <a:gd name="connsiteX601" fmla="*/ 3410910 w 7334657"/>
                <a:gd name="connsiteY601" fmla="*/ 2767434 h 4904499"/>
                <a:gd name="connsiteX602" fmla="*/ 3424019 w 7334657"/>
                <a:gd name="connsiteY602" fmla="*/ 2782162 h 4904499"/>
                <a:gd name="connsiteX603" fmla="*/ 3471149 w 7334657"/>
                <a:gd name="connsiteY603" fmla="*/ 2740923 h 4904499"/>
                <a:gd name="connsiteX604" fmla="*/ 3500605 w 7334657"/>
                <a:gd name="connsiteY604" fmla="*/ 2749024 h 4904499"/>
                <a:gd name="connsiteX605" fmla="*/ 3509000 w 7334657"/>
                <a:gd name="connsiteY605" fmla="*/ 2738419 h 4904499"/>
                <a:gd name="connsiteX606" fmla="*/ 3510179 w 7334657"/>
                <a:gd name="connsiteY606" fmla="*/ 2696002 h 4904499"/>
                <a:gd name="connsiteX607" fmla="*/ 3577634 w 7334657"/>
                <a:gd name="connsiteY607" fmla="*/ 2701746 h 4904499"/>
                <a:gd name="connsiteX608" fmla="*/ 3581021 w 7334657"/>
                <a:gd name="connsiteY608" fmla="*/ 2679359 h 4904499"/>
                <a:gd name="connsiteX609" fmla="*/ 3700762 w 7334657"/>
                <a:gd name="connsiteY609" fmla="*/ 2655647 h 4904499"/>
                <a:gd name="connsiteX610" fmla="*/ 3691041 w 7334657"/>
                <a:gd name="connsiteY610" fmla="*/ 2617942 h 4904499"/>
                <a:gd name="connsiteX611" fmla="*/ 3777938 w 7334657"/>
                <a:gd name="connsiteY611" fmla="*/ 2608369 h 4904499"/>
                <a:gd name="connsiteX612" fmla="*/ 3767775 w 7334657"/>
                <a:gd name="connsiteY612" fmla="*/ 2584804 h 4904499"/>
                <a:gd name="connsiteX613" fmla="*/ 3794433 w 7334657"/>
                <a:gd name="connsiteY613" fmla="*/ 2601299 h 4904499"/>
                <a:gd name="connsiteX614" fmla="*/ 3855114 w 7334657"/>
                <a:gd name="connsiteY614" fmla="*/ 2561091 h 4904499"/>
                <a:gd name="connsiteX615" fmla="*/ 3876323 w 7334657"/>
                <a:gd name="connsiteY615" fmla="*/ 2579944 h 4904499"/>
                <a:gd name="connsiteX616" fmla="*/ 3891051 w 7334657"/>
                <a:gd name="connsiteY616" fmla="*/ 2552844 h 4904499"/>
                <a:gd name="connsiteX617" fmla="*/ 3898709 w 7334657"/>
                <a:gd name="connsiteY617" fmla="*/ 2570518 h 4904499"/>
                <a:gd name="connsiteX618" fmla="*/ 3945103 w 7334657"/>
                <a:gd name="connsiteY618" fmla="*/ 2557409 h 4904499"/>
                <a:gd name="connsiteX619" fmla="*/ 4027729 w 7334657"/>
                <a:gd name="connsiteY619" fmla="*/ 2507775 h 4904499"/>
                <a:gd name="connsiteX620" fmla="*/ 4032441 w 7334657"/>
                <a:gd name="connsiteY620" fmla="*/ 2533697 h 4904499"/>
                <a:gd name="connsiteX621" fmla="*/ 4033178 w 7334657"/>
                <a:gd name="connsiteY621" fmla="*/ 2505419 h 4904499"/>
                <a:gd name="connsiteX622" fmla="*/ 4057185 w 7334657"/>
                <a:gd name="connsiteY622" fmla="*/ 2516023 h 4904499"/>
                <a:gd name="connsiteX623" fmla="*/ 4071913 w 7334657"/>
                <a:gd name="connsiteY623" fmla="*/ 2488923 h 4904499"/>
                <a:gd name="connsiteX624" fmla="*/ 4087525 w 7334657"/>
                <a:gd name="connsiteY624" fmla="*/ 2510132 h 4904499"/>
                <a:gd name="connsiteX625" fmla="*/ 4112858 w 7334657"/>
                <a:gd name="connsiteY625" fmla="*/ 2478319 h 4904499"/>
                <a:gd name="connsiteX626" fmla="*/ 4114920 w 7334657"/>
                <a:gd name="connsiteY626" fmla="*/ 2498349 h 4904499"/>
                <a:gd name="connsiteX627" fmla="*/ 4129648 w 7334657"/>
                <a:gd name="connsiteY627" fmla="*/ 2457110 h 4904499"/>
                <a:gd name="connsiteX628" fmla="*/ 4195777 w 7334657"/>
                <a:gd name="connsiteY628" fmla="*/ 2414546 h 4904499"/>
                <a:gd name="connsiteX629" fmla="*/ 4208444 w 7334657"/>
                <a:gd name="connsiteY629" fmla="*/ 2444002 h 4904499"/>
                <a:gd name="connsiteX630" fmla="*/ 4239226 w 7334657"/>
                <a:gd name="connsiteY630" fmla="*/ 2409833 h 4904499"/>
                <a:gd name="connsiteX631" fmla="*/ 4203878 w 7334657"/>
                <a:gd name="connsiteY631" fmla="*/ 2418081 h 4904499"/>
                <a:gd name="connsiteX632" fmla="*/ 4237164 w 7334657"/>
                <a:gd name="connsiteY632" fmla="*/ 2389655 h 4904499"/>
                <a:gd name="connsiteX633" fmla="*/ 4257931 w 7334657"/>
                <a:gd name="connsiteY633" fmla="*/ 2422646 h 4904499"/>
                <a:gd name="connsiteX634" fmla="*/ 4258667 w 7334657"/>
                <a:gd name="connsiteY634" fmla="*/ 2394368 h 4904499"/>
                <a:gd name="connsiteX635" fmla="*/ 4274279 w 7334657"/>
                <a:gd name="connsiteY635" fmla="*/ 2415577 h 4904499"/>
                <a:gd name="connsiteX636" fmla="*/ 4273248 w 7334657"/>
                <a:gd name="connsiteY636" fmla="*/ 2353129 h 4904499"/>
                <a:gd name="connsiteX637" fmla="*/ 4301673 w 7334657"/>
                <a:gd name="connsiteY637" fmla="*/ 2403647 h 4904499"/>
                <a:gd name="connsiteX638" fmla="*/ 4339083 w 7334657"/>
                <a:gd name="connsiteY638" fmla="*/ 2324703 h 4904499"/>
                <a:gd name="connsiteX639" fmla="*/ 4357641 w 7334657"/>
                <a:gd name="connsiteY639" fmla="*/ 2337664 h 4904499"/>
                <a:gd name="connsiteX640" fmla="*/ 4358377 w 7334657"/>
                <a:gd name="connsiteY640" fmla="*/ 2309386 h 4904499"/>
                <a:gd name="connsiteX641" fmla="*/ 4423329 w 7334657"/>
                <a:gd name="connsiteY641" fmla="*/ 2309386 h 4904499"/>
                <a:gd name="connsiteX642" fmla="*/ 4393872 w 7334657"/>
                <a:gd name="connsiteY642" fmla="*/ 2287147 h 4904499"/>
                <a:gd name="connsiteX643" fmla="*/ 4418763 w 7334657"/>
                <a:gd name="connsiteY643" fmla="*/ 2269473 h 4904499"/>
                <a:gd name="connsiteX644" fmla="*/ 4404918 w 7334657"/>
                <a:gd name="connsiteY644" fmla="*/ 2282433 h 4904499"/>
                <a:gd name="connsiteX645" fmla="*/ 4437468 w 7334657"/>
                <a:gd name="connsiteY645" fmla="*/ 2282433 h 4904499"/>
                <a:gd name="connsiteX646" fmla="*/ 4426127 w 7334657"/>
                <a:gd name="connsiteY646" fmla="*/ 2301286 h 4904499"/>
                <a:gd name="connsiteX647" fmla="*/ 4466630 w 7334657"/>
                <a:gd name="connsiteY647" fmla="*/ 2304820 h 4904499"/>
                <a:gd name="connsiteX648" fmla="*/ 4456467 w 7334657"/>
                <a:gd name="connsiteY648" fmla="*/ 2281255 h 4904499"/>
                <a:gd name="connsiteX649" fmla="*/ 4507574 w 7334657"/>
                <a:gd name="connsiteY649" fmla="*/ 2294069 h 4904499"/>
                <a:gd name="connsiteX650" fmla="*/ 4499916 w 7334657"/>
                <a:gd name="connsiteY650" fmla="*/ 2276395 h 4904499"/>
                <a:gd name="connsiteX651" fmla="*/ 4523923 w 7334657"/>
                <a:gd name="connsiteY651" fmla="*/ 2286999 h 4904499"/>
                <a:gd name="connsiteX652" fmla="*/ 4542922 w 7334657"/>
                <a:gd name="connsiteY652" fmla="*/ 2285821 h 4904499"/>
                <a:gd name="connsiteX653" fmla="*/ 4616563 w 7334657"/>
                <a:gd name="connsiteY653" fmla="*/ 2260930 h 4904499"/>
                <a:gd name="connsiteX654" fmla="*/ 4624958 w 7334657"/>
                <a:gd name="connsiteY654" fmla="*/ 2250326 h 4904499"/>
                <a:gd name="connsiteX655" fmla="*/ 4576502 w 7334657"/>
                <a:gd name="connsiteY655" fmla="*/ 2243256 h 4904499"/>
                <a:gd name="connsiteX656" fmla="*/ 4609788 w 7334657"/>
                <a:gd name="connsiteY656" fmla="*/ 2214978 h 4904499"/>
                <a:gd name="connsiteX657" fmla="*/ 4633795 w 7334657"/>
                <a:gd name="connsiteY657" fmla="*/ 2225435 h 4904499"/>
                <a:gd name="connsiteX658" fmla="*/ 4629082 w 7334657"/>
                <a:gd name="connsiteY658" fmla="*/ 2199513 h 4904499"/>
                <a:gd name="connsiteX659" fmla="*/ 4650143 w 7334657"/>
                <a:gd name="connsiteY659" fmla="*/ 2218366 h 4904499"/>
                <a:gd name="connsiteX660" fmla="*/ 4648376 w 7334657"/>
                <a:gd name="connsiteY660" fmla="*/ 2184196 h 4904499"/>
                <a:gd name="connsiteX661" fmla="*/ 4667817 w 7334657"/>
                <a:gd name="connsiteY661" fmla="*/ 2169468 h 4904499"/>
                <a:gd name="connsiteX662" fmla="*/ 4686625 w 7334657"/>
                <a:gd name="connsiteY662" fmla="*/ 2193107 h 4904499"/>
                <a:gd name="connsiteX663" fmla="*/ 4685933 w 7334657"/>
                <a:gd name="connsiteY663" fmla="*/ 2196568 h 4904499"/>
                <a:gd name="connsiteX664" fmla="*/ 4692266 w 7334657"/>
                <a:gd name="connsiteY664" fmla="*/ 2165933 h 4904499"/>
                <a:gd name="connsiteX665" fmla="*/ 4711560 w 7334657"/>
                <a:gd name="connsiteY665" fmla="*/ 2151205 h 4904499"/>
                <a:gd name="connsiteX666" fmla="*/ 4729381 w 7334657"/>
                <a:gd name="connsiteY666" fmla="*/ 2192444 h 4904499"/>
                <a:gd name="connsiteX667" fmla="*/ 4750884 w 7334657"/>
                <a:gd name="connsiteY667" fmla="*/ 2197157 h 4904499"/>
                <a:gd name="connsiteX668" fmla="*/ 4743668 w 7334657"/>
                <a:gd name="connsiteY668" fmla="*/ 2165344 h 4904499"/>
                <a:gd name="connsiteX669" fmla="*/ 4767675 w 7334657"/>
                <a:gd name="connsiteY669" fmla="*/ 2175948 h 4904499"/>
                <a:gd name="connsiteX670" fmla="*/ 4765466 w 7334657"/>
                <a:gd name="connsiteY670" fmla="*/ 2155918 h 4904499"/>
                <a:gd name="connsiteX671" fmla="*/ 4794922 w 7334657"/>
                <a:gd name="connsiteY671" fmla="*/ 2150027 h 4904499"/>
                <a:gd name="connsiteX672" fmla="*/ 4829975 w 7334657"/>
                <a:gd name="connsiteY672" fmla="*/ 2155918 h 4904499"/>
                <a:gd name="connsiteX673" fmla="*/ 4810976 w 7334657"/>
                <a:gd name="connsiteY673" fmla="*/ 2157096 h 4904499"/>
                <a:gd name="connsiteX674" fmla="*/ 4858548 w 7334657"/>
                <a:gd name="connsiteY674" fmla="*/ 2101718 h 4904499"/>
                <a:gd name="connsiteX675" fmla="*/ 4882997 w 7334657"/>
                <a:gd name="connsiteY675" fmla="*/ 2098183 h 4904499"/>
                <a:gd name="connsiteX676" fmla="*/ 4882997 w 7334657"/>
                <a:gd name="connsiteY676" fmla="*/ 2083455 h 4904499"/>
                <a:gd name="connsiteX677" fmla="*/ 4905531 w 7334657"/>
                <a:gd name="connsiteY677" fmla="*/ 2150616 h 4904499"/>
                <a:gd name="connsiteX678" fmla="*/ 4919228 w 7334657"/>
                <a:gd name="connsiteY678" fmla="*/ 2047518 h 4904499"/>
                <a:gd name="connsiteX679" fmla="*/ 4950894 w 7334657"/>
                <a:gd name="connsiteY679" fmla="*/ 2075649 h 4904499"/>
                <a:gd name="connsiteX680" fmla="*/ 4930569 w 7334657"/>
                <a:gd name="connsiteY680" fmla="*/ 2028519 h 4904499"/>
                <a:gd name="connsiteX681" fmla="*/ 4938227 w 7334657"/>
                <a:gd name="connsiteY681" fmla="*/ 2046193 h 4904499"/>
                <a:gd name="connsiteX682" fmla="*/ 4960467 w 7334657"/>
                <a:gd name="connsiteY682" fmla="*/ 2022627 h 4904499"/>
                <a:gd name="connsiteX683" fmla="*/ 4978288 w 7334657"/>
                <a:gd name="connsiteY683" fmla="*/ 2063867 h 4904499"/>
                <a:gd name="connsiteX684" fmla="*/ 4965622 w 7334657"/>
                <a:gd name="connsiteY684" fmla="*/ 2034410 h 4904499"/>
                <a:gd name="connsiteX685" fmla="*/ 4991838 w 7334657"/>
                <a:gd name="connsiteY685" fmla="*/ 2065045 h 4904499"/>
                <a:gd name="connsiteX686" fmla="*/ 5012016 w 7334657"/>
                <a:gd name="connsiteY686" fmla="*/ 2020860 h 4904499"/>
                <a:gd name="connsiteX687" fmla="*/ 5019675 w 7334657"/>
                <a:gd name="connsiteY687" fmla="*/ 2038534 h 4904499"/>
                <a:gd name="connsiteX688" fmla="*/ 5026008 w 7334657"/>
                <a:gd name="connsiteY688" fmla="*/ 2007899 h 4904499"/>
                <a:gd name="connsiteX689" fmla="*/ 5047069 w 7334657"/>
                <a:gd name="connsiteY689" fmla="*/ 2026751 h 4904499"/>
                <a:gd name="connsiteX690" fmla="*/ 5033225 w 7334657"/>
                <a:gd name="connsiteY690" fmla="*/ 2039712 h 4904499"/>
                <a:gd name="connsiteX691" fmla="*/ 5058557 w 7334657"/>
                <a:gd name="connsiteY691" fmla="*/ 2007899 h 4904499"/>
                <a:gd name="connsiteX692" fmla="*/ 5068720 w 7334657"/>
                <a:gd name="connsiteY692" fmla="*/ 2031464 h 4904499"/>
                <a:gd name="connsiteX693" fmla="*/ 5099060 w 7334657"/>
                <a:gd name="connsiteY693" fmla="*/ 2011434 h 4904499"/>
                <a:gd name="connsiteX694" fmla="*/ 5087278 w 7334657"/>
                <a:gd name="connsiteY694" fmla="*/ 2044425 h 4904499"/>
                <a:gd name="connsiteX695" fmla="*/ 5106277 w 7334657"/>
                <a:gd name="connsiteY695" fmla="*/ 2043247 h 4904499"/>
                <a:gd name="connsiteX696" fmla="*/ 5104951 w 7334657"/>
                <a:gd name="connsiteY696" fmla="*/ 1994938 h 4904499"/>
                <a:gd name="connsiteX697" fmla="*/ 5122772 w 7334657"/>
                <a:gd name="connsiteY697" fmla="*/ 2036177 h 4904499"/>
                <a:gd name="connsiteX698" fmla="*/ 5118501 w 7334657"/>
                <a:gd name="connsiteY698" fmla="*/ 1996117 h 4904499"/>
                <a:gd name="connsiteX699" fmla="*/ 5121447 w 7334657"/>
                <a:gd name="connsiteY699" fmla="*/ 1987869 h 4904499"/>
                <a:gd name="connsiteX700" fmla="*/ 5124392 w 7334657"/>
                <a:gd name="connsiteY700" fmla="*/ 1979621 h 4904499"/>
                <a:gd name="connsiteX701" fmla="*/ 5155616 w 7334657"/>
                <a:gd name="connsiteY701" fmla="*/ 2022038 h 4904499"/>
                <a:gd name="connsiteX702" fmla="*/ 5146190 w 7334657"/>
                <a:gd name="connsiteY702" fmla="*/ 1970195 h 4904499"/>
                <a:gd name="connsiteX703" fmla="*/ 5164306 w 7334657"/>
                <a:gd name="connsiteY703" fmla="*/ 1997295 h 4904499"/>
                <a:gd name="connsiteX704" fmla="*/ 5265489 w 7334657"/>
                <a:gd name="connsiteY704" fmla="*/ 1960622 h 4904499"/>
                <a:gd name="connsiteX705" fmla="*/ 5264752 w 7334657"/>
                <a:gd name="connsiteY705" fmla="*/ 1988900 h 4904499"/>
                <a:gd name="connsiteX706" fmla="*/ 5297597 w 7334657"/>
                <a:gd name="connsiteY706" fmla="*/ 1974172 h 4904499"/>
                <a:gd name="connsiteX707" fmla="*/ 5290379 w 7334657"/>
                <a:gd name="connsiteY707" fmla="*/ 1942359 h 4904499"/>
                <a:gd name="connsiteX708" fmla="*/ 5311146 w 7334657"/>
                <a:gd name="connsiteY708" fmla="*/ 1975350 h 4904499"/>
                <a:gd name="connsiteX709" fmla="*/ 5305549 w 7334657"/>
                <a:gd name="connsiteY709" fmla="*/ 1886980 h 4904499"/>
                <a:gd name="connsiteX710" fmla="*/ 5338541 w 7334657"/>
                <a:gd name="connsiteY710" fmla="*/ 1963567 h 4904499"/>
                <a:gd name="connsiteX711" fmla="*/ 5351060 w 7334657"/>
                <a:gd name="connsiteY711" fmla="*/ 1902298 h 4904499"/>
                <a:gd name="connsiteX712" fmla="*/ 5329115 w 7334657"/>
                <a:gd name="connsiteY712" fmla="*/ 1911724 h 4904499"/>
                <a:gd name="connsiteX713" fmla="*/ 5368292 w 7334657"/>
                <a:gd name="connsiteY713" fmla="*/ 1867539 h 4904499"/>
                <a:gd name="connsiteX714" fmla="*/ 5425290 w 7334657"/>
                <a:gd name="connsiteY714" fmla="*/ 1863857 h 4904499"/>
                <a:gd name="connsiteX715" fmla="*/ 5423081 w 7334657"/>
                <a:gd name="connsiteY715" fmla="*/ 1843827 h 4904499"/>
                <a:gd name="connsiteX716" fmla="*/ 5463584 w 7334657"/>
                <a:gd name="connsiteY716" fmla="*/ 1847362 h 4904499"/>
                <a:gd name="connsiteX717" fmla="*/ 5446793 w 7334657"/>
                <a:gd name="connsiteY717" fmla="*/ 1868570 h 4904499"/>
                <a:gd name="connsiteX718" fmla="*/ 5498637 w 7334657"/>
                <a:gd name="connsiteY718" fmla="*/ 1853842 h 4904499"/>
                <a:gd name="connsiteX719" fmla="*/ 5519845 w 7334657"/>
                <a:gd name="connsiteY719" fmla="*/ 1872694 h 4904499"/>
                <a:gd name="connsiteX720" fmla="*/ 5540023 w 7334657"/>
                <a:gd name="connsiteY720" fmla="*/ 1828510 h 4904499"/>
                <a:gd name="connsiteX721" fmla="*/ 5573898 w 7334657"/>
                <a:gd name="connsiteY721" fmla="*/ 1876818 h 4904499"/>
                <a:gd name="connsiteX722" fmla="*/ 5561232 w 7334657"/>
                <a:gd name="connsiteY722" fmla="*/ 1847362 h 4904499"/>
                <a:gd name="connsiteX723" fmla="*/ 5594075 w 7334657"/>
                <a:gd name="connsiteY723" fmla="*/ 1832633 h 4904499"/>
                <a:gd name="connsiteX724" fmla="*/ 5570363 w 7334657"/>
                <a:gd name="connsiteY724" fmla="*/ 1807890 h 4904499"/>
                <a:gd name="connsiteX725" fmla="*/ 5597757 w 7334657"/>
                <a:gd name="connsiteY725" fmla="*/ 1796107 h 4904499"/>
                <a:gd name="connsiteX726" fmla="*/ 5610424 w 7334657"/>
                <a:gd name="connsiteY726" fmla="*/ 1825564 h 4904499"/>
                <a:gd name="connsiteX727" fmla="*/ 5646213 w 7334657"/>
                <a:gd name="connsiteY727" fmla="*/ 1803030 h 4904499"/>
                <a:gd name="connsiteX728" fmla="*/ 5752846 w 7334657"/>
                <a:gd name="connsiteY728" fmla="*/ 1764000 h 4904499"/>
                <a:gd name="connsiteX729" fmla="*/ 5779504 w 7334657"/>
                <a:gd name="connsiteY729" fmla="*/ 1780348 h 4904499"/>
                <a:gd name="connsiteX730" fmla="*/ 5766838 w 7334657"/>
                <a:gd name="connsiteY730" fmla="*/ 1750892 h 4904499"/>
                <a:gd name="connsiteX731" fmla="*/ 5796294 w 7334657"/>
                <a:gd name="connsiteY731" fmla="*/ 1787270 h 4904499"/>
                <a:gd name="connsiteX732" fmla="*/ 5837975 w 7334657"/>
                <a:gd name="connsiteY732" fmla="*/ 1748241 h 4904499"/>
                <a:gd name="connsiteX733" fmla="*/ 5799682 w 7334657"/>
                <a:gd name="connsiteY733" fmla="*/ 1764736 h 4904499"/>
                <a:gd name="connsiteX734" fmla="*/ 5821627 w 7334657"/>
                <a:gd name="connsiteY734" fmla="*/ 1755310 h 4904499"/>
                <a:gd name="connsiteX735" fmla="*/ 5825014 w 7334657"/>
                <a:gd name="connsiteY735" fmla="*/ 1732923 h 4904499"/>
                <a:gd name="connsiteX736" fmla="*/ 5860509 w 7334657"/>
                <a:gd name="connsiteY736" fmla="*/ 1724675 h 4904499"/>
                <a:gd name="connsiteX737" fmla="*/ 5833557 w 7334657"/>
                <a:gd name="connsiteY737" fmla="*/ 1722319 h 4904499"/>
                <a:gd name="connsiteX738" fmla="*/ 5834735 w 7334657"/>
                <a:gd name="connsiteY738" fmla="*/ 1679902 h 4904499"/>
                <a:gd name="connsiteX739" fmla="*/ 5847401 w 7334657"/>
                <a:gd name="connsiteY739" fmla="*/ 1709358 h 4904499"/>
                <a:gd name="connsiteX740" fmla="*/ 5864192 w 7334657"/>
                <a:gd name="connsiteY740" fmla="*/ 1688149 h 4904499"/>
                <a:gd name="connsiteX741" fmla="*/ 5852850 w 7334657"/>
                <a:gd name="connsiteY741" fmla="*/ 1707002 h 4904499"/>
                <a:gd name="connsiteX742" fmla="*/ 5923693 w 7334657"/>
                <a:gd name="connsiteY742" fmla="*/ 1690359 h 4904499"/>
                <a:gd name="connsiteX743" fmla="*/ 5911322 w 7334657"/>
                <a:gd name="connsiteY743" fmla="*/ 1646174 h 4904499"/>
                <a:gd name="connsiteX744" fmla="*/ 5935329 w 7334657"/>
                <a:gd name="connsiteY744" fmla="*/ 1656778 h 4904499"/>
                <a:gd name="connsiteX745" fmla="*/ 5947406 w 7334657"/>
                <a:gd name="connsiteY745" fmla="*/ 1609648 h 4904499"/>
                <a:gd name="connsiteX746" fmla="*/ 5971118 w 7334657"/>
                <a:gd name="connsiteY746" fmla="*/ 1634391 h 4904499"/>
                <a:gd name="connsiteX747" fmla="*/ 5977451 w 7334657"/>
                <a:gd name="connsiteY747" fmla="*/ 1603757 h 4904499"/>
                <a:gd name="connsiteX748" fmla="*/ 5970824 w 7334657"/>
                <a:gd name="connsiteY748" fmla="*/ 1647941 h 4904499"/>
                <a:gd name="connsiteX749" fmla="*/ 5987319 w 7334657"/>
                <a:gd name="connsiteY749" fmla="*/ 1640872 h 4904499"/>
                <a:gd name="connsiteX750" fmla="*/ 6008381 w 7334657"/>
                <a:gd name="connsiteY750" fmla="*/ 1659724 h 4904499"/>
                <a:gd name="connsiteX751" fmla="*/ 5993652 w 7334657"/>
                <a:gd name="connsiteY751" fmla="*/ 1610237 h 4904499"/>
                <a:gd name="connsiteX752" fmla="*/ 6033419 w 7334657"/>
                <a:gd name="connsiteY752" fmla="*/ 1642050 h 4904499"/>
                <a:gd name="connsiteX753" fmla="*/ 6047263 w 7334657"/>
                <a:gd name="connsiteY753" fmla="*/ 1629089 h 4904499"/>
                <a:gd name="connsiteX754" fmla="*/ 6023992 w 7334657"/>
                <a:gd name="connsiteY754" fmla="*/ 1590207 h 4904499"/>
                <a:gd name="connsiteX755" fmla="*/ 6069944 w 7334657"/>
                <a:gd name="connsiteY755" fmla="*/ 1591238 h 4904499"/>
                <a:gd name="connsiteX756" fmla="*/ 6052713 w 7334657"/>
                <a:gd name="connsiteY756" fmla="*/ 1626585 h 4904499"/>
                <a:gd name="connsiteX757" fmla="*/ 6085262 w 7334657"/>
                <a:gd name="connsiteY757" fmla="*/ 1626585 h 4904499"/>
                <a:gd name="connsiteX758" fmla="*/ 6083053 w 7334657"/>
                <a:gd name="connsiteY758" fmla="*/ 1606555 h 4904499"/>
                <a:gd name="connsiteX759" fmla="*/ 6093951 w 7334657"/>
                <a:gd name="connsiteY759" fmla="*/ 1601842 h 4904499"/>
                <a:gd name="connsiteX760" fmla="*/ 6117959 w 7334657"/>
                <a:gd name="connsiteY760" fmla="*/ 1612446 h 4904499"/>
                <a:gd name="connsiteX761" fmla="*/ 6126354 w 7334657"/>
                <a:gd name="connsiteY761" fmla="*/ 1601842 h 4904499"/>
                <a:gd name="connsiteX762" fmla="*/ 6110300 w 7334657"/>
                <a:gd name="connsiteY762" fmla="*/ 1594772 h 4904499"/>
                <a:gd name="connsiteX763" fmla="*/ 6121641 w 7334657"/>
                <a:gd name="connsiteY763" fmla="*/ 1575920 h 4904499"/>
                <a:gd name="connsiteX764" fmla="*/ 6137253 w 7334657"/>
                <a:gd name="connsiteY764" fmla="*/ 1597129 h 4904499"/>
                <a:gd name="connsiteX765" fmla="*/ 6181437 w 7334657"/>
                <a:gd name="connsiteY765" fmla="*/ 1578130 h 4904499"/>
                <a:gd name="connsiteX766" fmla="*/ 6165825 w 7334657"/>
                <a:gd name="connsiteY766" fmla="*/ 1556921 h 4904499"/>
                <a:gd name="connsiteX767" fmla="*/ 6200142 w 7334657"/>
                <a:gd name="connsiteY767" fmla="*/ 1591090 h 4904499"/>
                <a:gd name="connsiteX768" fmla="*/ 6198816 w 7334657"/>
                <a:gd name="connsiteY768" fmla="*/ 1542782 h 4904499"/>
                <a:gd name="connsiteX769" fmla="*/ 6244769 w 7334657"/>
                <a:gd name="connsiteY769" fmla="*/ 1543960 h 4904499"/>
                <a:gd name="connsiteX770" fmla="*/ 6270396 w 7334657"/>
                <a:gd name="connsiteY770" fmla="*/ 1498008 h 4904499"/>
                <a:gd name="connsiteX771" fmla="*/ 6288512 w 7334657"/>
                <a:gd name="connsiteY771" fmla="*/ 1525108 h 4904499"/>
                <a:gd name="connsiteX772" fmla="*/ 6310457 w 7334657"/>
                <a:gd name="connsiteY772" fmla="*/ 1515682 h 4904499"/>
                <a:gd name="connsiteX773" fmla="*/ 6292194 w 7334657"/>
                <a:gd name="connsiteY773" fmla="*/ 1488582 h 4904499"/>
                <a:gd name="connsiteX774" fmla="*/ 6335200 w 7334657"/>
                <a:gd name="connsiteY774" fmla="*/ 1497861 h 4904499"/>
                <a:gd name="connsiteX775" fmla="*/ 6332991 w 7334657"/>
                <a:gd name="connsiteY775" fmla="*/ 1477830 h 4904499"/>
                <a:gd name="connsiteX776" fmla="*/ 6370548 w 7334657"/>
                <a:gd name="connsiteY776" fmla="*/ 1489613 h 4904499"/>
                <a:gd name="connsiteX777" fmla="*/ 6392787 w 7334657"/>
                <a:gd name="connsiteY777" fmla="*/ 1466048 h 4904499"/>
                <a:gd name="connsiteX778" fmla="*/ 6451700 w 7334657"/>
                <a:gd name="connsiteY778" fmla="*/ 1482396 h 4904499"/>
                <a:gd name="connsiteX779" fmla="*/ 6455088 w 7334657"/>
                <a:gd name="connsiteY779" fmla="*/ 1460009 h 4904499"/>
                <a:gd name="connsiteX780" fmla="*/ 6476149 w 7334657"/>
                <a:gd name="connsiteY780" fmla="*/ 1478714 h 4904499"/>
                <a:gd name="connsiteX781" fmla="*/ 6458328 w 7334657"/>
                <a:gd name="connsiteY781" fmla="*/ 1437475 h 4904499"/>
                <a:gd name="connsiteX782" fmla="*/ 6480273 w 7334657"/>
                <a:gd name="connsiteY782" fmla="*/ 1428049 h 4904499"/>
                <a:gd name="connsiteX783" fmla="*/ 6489994 w 7334657"/>
                <a:gd name="connsiteY783" fmla="*/ 1465753 h 4904499"/>
                <a:gd name="connsiteX784" fmla="*/ 6499273 w 7334657"/>
                <a:gd name="connsiteY784" fmla="*/ 1426871 h 4904499"/>
                <a:gd name="connsiteX785" fmla="*/ 6506489 w 7334657"/>
                <a:gd name="connsiteY785" fmla="*/ 1458684 h 4904499"/>
                <a:gd name="connsiteX786" fmla="*/ 6523722 w 7334657"/>
                <a:gd name="connsiteY786" fmla="*/ 1423336 h 4904499"/>
                <a:gd name="connsiteX787" fmla="*/ 6538450 w 7334657"/>
                <a:gd name="connsiteY787" fmla="*/ 1458684 h 4904499"/>
                <a:gd name="connsiteX788" fmla="*/ 6593681 w 7334657"/>
                <a:gd name="connsiteY788" fmla="*/ 1420832 h 4904499"/>
                <a:gd name="connsiteX789" fmla="*/ 6589999 w 7334657"/>
                <a:gd name="connsiteY789" fmla="*/ 1457358 h 4904499"/>
                <a:gd name="connsiteX790" fmla="*/ 6626524 w 7334657"/>
                <a:gd name="connsiteY790" fmla="*/ 1406546 h 4904499"/>
                <a:gd name="connsiteX791" fmla="*/ 6641252 w 7334657"/>
                <a:gd name="connsiteY791" fmla="*/ 1441893 h 4904499"/>
                <a:gd name="connsiteX792" fmla="*/ 6619308 w 7334657"/>
                <a:gd name="connsiteY792" fmla="*/ 1451320 h 4904499"/>
                <a:gd name="connsiteX793" fmla="*/ 6666880 w 7334657"/>
                <a:gd name="connsiteY793" fmla="*/ 1395794 h 4904499"/>
                <a:gd name="connsiteX794" fmla="*/ 6610176 w 7334657"/>
                <a:gd name="connsiteY794" fmla="*/ 1490202 h 4904499"/>
                <a:gd name="connsiteX795" fmla="*/ 6591618 w 7334657"/>
                <a:gd name="connsiteY795" fmla="*/ 1477241 h 4904499"/>
                <a:gd name="connsiteX796" fmla="*/ 6530644 w 7334657"/>
                <a:gd name="connsiteY796" fmla="*/ 1531588 h 4904499"/>
                <a:gd name="connsiteX797" fmla="*/ 6472909 w 7334657"/>
                <a:gd name="connsiteY797" fmla="*/ 1563549 h 4904499"/>
                <a:gd name="connsiteX798" fmla="*/ 6465250 w 7334657"/>
                <a:gd name="connsiteY798" fmla="*/ 1545875 h 4904499"/>
                <a:gd name="connsiteX799" fmla="*/ 6432406 w 7334657"/>
                <a:gd name="connsiteY799" fmla="*/ 1560603 h 4904499"/>
                <a:gd name="connsiteX800" fmla="*/ 6459359 w 7334657"/>
                <a:gd name="connsiteY800" fmla="*/ 1562959 h 4904499"/>
                <a:gd name="connsiteX801" fmla="*/ 6415174 w 7334657"/>
                <a:gd name="connsiteY801" fmla="*/ 1596098 h 4904499"/>
                <a:gd name="connsiteX802" fmla="*/ 6407516 w 7334657"/>
                <a:gd name="connsiteY802" fmla="*/ 1578424 h 4904499"/>
                <a:gd name="connsiteX803" fmla="*/ 6404128 w 7334657"/>
                <a:gd name="connsiteY803" fmla="*/ 1600811 h 4904499"/>
                <a:gd name="connsiteX804" fmla="*/ 6385571 w 7334657"/>
                <a:gd name="connsiteY804" fmla="*/ 1587850 h 4904499"/>
                <a:gd name="connsiteX805" fmla="*/ 6287333 w 7334657"/>
                <a:gd name="connsiteY805" fmla="*/ 1616276 h 4904499"/>
                <a:gd name="connsiteX806" fmla="*/ 6287333 w 7334657"/>
                <a:gd name="connsiteY806" fmla="*/ 1631004 h 4904499"/>
                <a:gd name="connsiteX807" fmla="*/ 6269218 w 7334657"/>
                <a:gd name="connsiteY807" fmla="*/ 1603904 h 4904499"/>
                <a:gd name="connsiteX808" fmla="*/ 6276434 w 7334657"/>
                <a:gd name="connsiteY808" fmla="*/ 1635717 h 4904499"/>
                <a:gd name="connsiteX809" fmla="*/ 6213987 w 7334657"/>
                <a:gd name="connsiteY809" fmla="*/ 1641756 h 4904499"/>
                <a:gd name="connsiteX810" fmla="*/ 6221204 w 7334657"/>
                <a:gd name="connsiteY810" fmla="*/ 1673569 h 4904499"/>
                <a:gd name="connsiteX811" fmla="*/ 6150361 w 7334657"/>
                <a:gd name="connsiteY811" fmla="*/ 1690211 h 4904499"/>
                <a:gd name="connsiteX812" fmla="*/ 6152570 w 7334657"/>
                <a:gd name="connsiteY812" fmla="*/ 1710242 h 4904499"/>
                <a:gd name="connsiteX813" fmla="*/ 6133129 w 7334657"/>
                <a:gd name="connsiteY813" fmla="*/ 1724970 h 4904499"/>
                <a:gd name="connsiteX814" fmla="*/ 6128415 w 7334657"/>
                <a:gd name="connsiteY814" fmla="*/ 1699048 h 4904499"/>
                <a:gd name="connsiteX815" fmla="*/ 5995861 w 7334657"/>
                <a:gd name="connsiteY815" fmla="*/ 1770038 h 4904499"/>
                <a:gd name="connsiteX816" fmla="*/ 6007202 w 7334657"/>
                <a:gd name="connsiteY816" fmla="*/ 1751186 h 4904499"/>
                <a:gd name="connsiteX817" fmla="*/ 5994094 w 7334657"/>
                <a:gd name="connsiteY817" fmla="*/ 1736458 h 4904499"/>
                <a:gd name="connsiteX818" fmla="*/ 5996156 w 7334657"/>
                <a:gd name="connsiteY818" fmla="*/ 1756488 h 4904499"/>
                <a:gd name="connsiteX819" fmla="*/ 5955359 w 7334657"/>
                <a:gd name="connsiteY819" fmla="*/ 1767240 h 4904499"/>
                <a:gd name="connsiteX820" fmla="*/ 5960072 w 7334657"/>
                <a:gd name="connsiteY820" fmla="*/ 1793162 h 4904499"/>
                <a:gd name="connsiteX821" fmla="*/ 5946964 w 7334657"/>
                <a:gd name="connsiteY821" fmla="*/ 1778433 h 4904499"/>
                <a:gd name="connsiteX822" fmla="*/ 5935181 w 7334657"/>
                <a:gd name="connsiteY822" fmla="*/ 1811425 h 4904499"/>
                <a:gd name="connsiteX823" fmla="*/ 5905725 w 7334657"/>
                <a:gd name="connsiteY823" fmla="*/ 1774899 h 4904499"/>
                <a:gd name="connsiteX824" fmla="*/ 5915445 w 7334657"/>
                <a:gd name="connsiteY824" fmla="*/ 1812603 h 4904499"/>
                <a:gd name="connsiteX825" fmla="*/ 5825309 w 7334657"/>
                <a:gd name="connsiteY825" fmla="*/ 1844563 h 4904499"/>
                <a:gd name="connsiteX826" fmla="*/ 5840037 w 7334657"/>
                <a:gd name="connsiteY826" fmla="*/ 1879911 h 4904499"/>
                <a:gd name="connsiteX827" fmla="*/ 5873323 w 7334657"/>
                <a:gd name="connsiteY827" fmla="*/ 1851633 h 4904499"/>
                <a:gd name="connsiteX828" fmla="*/ 5901748 w 7334657"/>
                <a:gd name="connsiteY828" fmla="*/ 1902298 h 4904499"/>
                <a:gd name="connsiteX829" fmla="*/ 5921042 w 7334657"/>
                <a:gd name="connsiteY829" fmla="*/ 1887570 h 4904499"/>
                <a:gd name="connsiteX830" fmla="*/ 5931647 w 7334657"/>
                <a:gd name="connsiteY830" fmla="*/ 1896996 h 4904499"/>
                <a:gd name="connsiteX831" fmla="*/ 5914414 w 7334657"/>
                <a:gd name="connsiteY831" fmla="*/ 1932343 h 4904499"/>
                <a:gd name="connsiteX832" fmla="*/ 5857858 w 7334657"/>
                <a:gd name="connsiteY832" fmla="*/ 1921886 h 4904499"/>
                <a:gd name="connsiteX833" fmla="*/ 5892469 w 7334657"/>
                <a:gd name="connsiteY833" fmla="*/ 1941917 h 4904499"/>
                <a:gd name="connsiteX834" fmla="*/ 5829285 w 7334657"/>
                <a:gd name="connsiteY834" fmla="*/ 1976234 h 4904499"/>
                <a:gd name="connsiteX835" fmla="*/ 5790992 w 7334657"/>
                <a:gd name="connsiteY835" fmla="*/ 1992876 h 4904499"/>
                <a:gd name="connsiteX836" fmla="*/ 5780830 w 7334657"/>
                <a:gd name="connsiteY836" fmla="*/ 1969311 h 4904499"/>
                <a:gd name="connsiteX837" fmla="*/ 5531333 w 7334657"/>
                <a:gd name="connsiteY837" fmla="*/ 2084044 h 4904499"/>
                <a:gd name="connsiteX838" fmla="*/ 5518225 w 7334657"/>
                <a:gd name="connsiteY838" fmla="*/ 2069316 h 4904499"/>
                <a:gd name="connsiteX839" fmla="*/ 5481699 w 7334657"/>
                <a:gd name="connsiteY839" fmla="*/ 2120128 h 4904499"/>
                <a:gd name="connsiteX840" fmla="*/ 5460638 w 7334657"/>
                <a:gd name="connsiteY840" fmla="*/ 2101276 h 4904499"/>
                <a:gd name="connsiteX841" fmla="*/ 5435453 w 7334657"/>
                <a:gd name="connsiteY841" fmla="*/ 2133089 h 4904499"/>
                <a:gd name="connsiteX842" fmla="*/ 5427057 w 7334657"/>
                <a:gd name="connsiteY842" fmla="*/ 2143694 h 4904499"/>
                <a:gd name="connsiteX843" fmla="*/ 5415717 w 7334657"/>
                <a:gd name="connsiteY843" fmla="*/ 2162546 h 4904499"/>
                <a:gd name="connsiteX844" fmla="*/ 5402608 w 7334657"/>
                <a:gd name="connsiteY844" fmla="*/ 2147817 h 4904499"/>
                <a:gd name="connsiteX845" fmla="*/ 5334712 w 7334657"/>
                <a:gd name="connsiteY845" fmla="*/ 2156213 h 4904499"/>
                <a:gd name="connsiteX846" fmla="*/ 5331029 w 7334657"/>
                <a:gd name="connsiteY846" fmla="*/ 2192739 h 4904499"/>
                <a:gd name="connsiteX847" fmla="*/ 5312472 w 7334657"/>
                <a:gd name="connsiteY847" fmla="*/ 2179778 h 4904499"/>
                <a:gd name="connsiteX848" fmla="*/ 5311588 w 7334657"/>
                <a:gd name="connsiteY848" fmla="*/ 2208056 h 4904499"/>
                <a:gd name="connsiteX849" fmla="*/ 5293030 w 7334657"/>
                <a:gd name="connsiteY849" fmla="*/ 2195095 h 4904499"/>
                <a:gd name="connsiteX850" fmla="*/ 5267698 w 7334657"/>
                <a:gd name="connsiteY850" fmla="*/ 2226908 h 4904499"/>
                <a:gd name="connsiteX851" fmla="*/ 5252086 w 7334657"/>
                <a:gd name="connsiteY851" fmla="*/ 2205699 h 4904499"/>
                <a:gd name="connsiteX852" fmla="*/ 5226017 w 7334657"/>
                <a:gd name="connsiteY852" fmla="*/ 2265790 h 4904499"/>
                <a:gd name="connsiteX853" fmla="*/ 5218359 w 7334657"/>
                <a:gd name="connsiteY853" fmla="*/ 2248117 h 4904499"/>
                <a:gd name="connsiteX854" fmla="*/ 5185073 w 7334657"/>
                <a:gd name="connsiteY854" fmla="*/ 2276395 h 4904499"/>
                <a:gd name="connsiteX855" fmla="*/ 5185073 w 7334657"/>
                <a:gd name="connsiteY855" fmla="*/ 2261667 h 4904499"/>
                <a:gd name="connsiteX856" fmla="*/ 5138237 w 7334657"/>
                <a:gd name="connsiteY856" fmla="*/ 2288914 h 4904499"/>
                <a:gd name="connsiteX857" fmla="*/ 5082711 w 7334657"/>
                <a:gd name="connsiteY857" fmla="*/ 2340905 h 4904499"/>
                <a:gd name="connsiteX858" fmla="*/ 5129106 w 7334657"/>
                <a:gd name="connsiteY858" fmla="*/ 2327796 h 4904499"/>
                <a:gd name="connsiteX859" fmla="*/ 5104289 w 7334657"/>
                <a:gd name="connsiteY859" fmla="*/ 2349079 h 4904499"/>
                <a:gd name="connsiteX860" fmla="*/ 5098766 w 7334657"/>
                <a:gd name="connsiteY860" fmla="*/ 2347974 h 4904499"/>
                <a:gd name="connsiteX861" fmla="*/ 5090370 w 7334657"/>
                <a:gd name="connsiteY861" fmla="*/ 2358578 h 4904499"/>
                <a:gd name="connsiteX862" fmla="*/ 5142214 w 7334657"/>
                <a:gd name="connsiteY862" fmla="*/ 2343850 h 4904499"/>
                <a:gd name="connsiteX863" fmla="*/ 5128369 w 7334657"/>
                <a:gd name="connsiteY863" fmla="*/ 2356811 h 4904499"/>
                <a:gd name="connsiteX864" fmla="*/ 5160919 w 7334657"/>
                <a:gd name="connsiteY864" fmla="*/ 2356811 h 4904499"/>
                <a:gd name="connsiteX865" fmla="*/ 5188755 w 7334657"/>
                <a:gd name="connsiteY865" fmla="*/ 2330889 h 4904499"/>
                <a:gd name="connsiteX866" fmla="*/ 5257094 w 7334657"/>
                <a:gd name="connsiteY866" fmla="*/ 2308355 h 4904499"/>
                <a:gd name="connsiteX867" fmla="*/ 5264752 w 7334657"/>
                <a:gd name="connsiteY867" fmla="*/ 2326029 h 4904499"/>
                <a:gd name="connsiteX868" fmla="*/ 5314092 w 7334657"/>
                <a:gd name="connsiteY868" fmla="*/ 2304673 h 4904499"/>
                <a:gd name="connsiteX869" fmla="*/ 5289938 w 7334657"/>
                <a:gd name="connsiteY869" fmla="*/ 2294069 h 4904499"/>
                <a:gd name="connsiteX870" fmla="*/ 5379780 w 7334657"/>
                <a:gd name="connsiteY870" fmla="*/ 2276248 h 4904499"/>
                <a:gd name="connsiteX871" fmla="*/ 5412624 w 7334657"/>
                <a:gd name="connsiteY871" fmla="*/ 2261519 h 4904499"/>
                <a:gd name="connsiteX872" fmla="*/ 5415864 w 7334657"/>
                <a:gd name="connsiteY872" fmla="*/ 2239132 h 4904499"/>
                <a:gd name="connsiteX873" fmla="*/ 5517047 w 7334657"/>
                <a:gd name="connsiteY873" fmla="*/ 2202459 h 4904499"/>
                <a:gd name="connsiteX874" fmla="*/ 5511892 w 7334657"/>
                <a:gd name="connsiteY874" fmla="*/ 2190677 h 4904499"/>
                <a:gd name="connsiteX875" fmla="*/ 5479048 w 7334657"/>
                <a:gd name="connsiteY875" fmla="*/ 2205405 h 4904499"/>
                <a:gd name="connsiteX876" fmla="*/ 5488179 w 7334657"/>
                <a:gd name="connsiteY876" fmla="*/ 2166522 h 4904499"/>
                <a:gd name="connsiteX877" fmla="*/ 5542527 w 7334657"/>
                <a:gd name="connsiteY877" fmla="*/ 2156949 h 4904499"/>
                <a:gd name="connsiteX878" fmla="*/ 5557255 w 7334657"/>
                <a:gd name="connsiteY878" fmla="*/ 2192297 h 4904499"/>
                <a:gd name="connsiteX879" fmla="*/ 5568596 w 7334657"/>
                <a:gd name="connsiteY879" fmla="*/ 2173445 h 4904499"/>
                <a:gd name="connsiteX880" fmla="*/ 5563883 w 7334657"/>
                <a:gd name="connsiteY880" fmla="*/ 2147523 h 4904499"/>
                <a:gd name="connsiteX881" fmla="*/ 5612044 w 7334657"/>
                <a:gd name="connsiteY881" fmla="*/ 2168584 h 4904499"/>
                <a:gd name="connsiteX882" fmla="*/ 5636935 w 7334657"/>
                <a:gd name="connsiteY882" fmla="*/ 2150910 h 4904499"/>
                <a:gd name="connsiteX883" fmla="*/ 5615432 w 7334657"/>
                <a:gd name="connsiteY883" fmla="*/ 2146197 h 4904499"/>
                <a:gd name="connsiteX884" fmla="*/ 5634873 w 7334657"/>
                <a:gd name="connsiteY884" fmla="*/ 2131469 h 4904499"/>
                <a:gd name="connsiteX885" fmla="*/ 5642531 w 7334657"/>
                <a:gd name="connsiteY885" fmla="*/ 2149143 h 4904499"/>
                <a:gd name="connsiteX886" fmla="*/ 5661531 w 7334657"/>
                <a:gd name="connsiteY886" fmla="*/ 2147965 h 4904499"/>
                <a:gd name="connsiteX887" fmla="*/ 5664918 w 7334657"/>
                <a:gd name="connsiteY887" fmla="*/ 2125578 h 4904499"/>
                <a:gd name="connsiteX888" fmla="*/ 5722211 w 7334657"/>
                <a:gd name="connsiteY888" fmla="*/ 2107757 h 4904499"/>
                <a:gd name="connsiteX889" fmla="*/ 5864192 w 7334657"/>
                <a:gd name="connsiteY889" fmla="*/ 2060332 h 4904499"/>
                <a:gd name="connsiteX890" fmla="*/ 5878920 w 7334657"/>
                <a:gd name="connsiteY890" fmla="*/ 2095680 h 4904499"/>
                <a:gd name="connsiteX891" fmla="*/ 5835471 w 7334657"/>
                <a:gd name="connsiteY891" fmla="*/ 2100540 h 4904499"/>
                <a:gd name="connsiteX892" fmla="*/ 5750048 w 7334657"/>
                <a:gd name="connsiteY892" fmla="*/ 2158422 h 4904499"/>
                <a:gd name="connsiteX893" fmla="*/ 5753435 w 7334657"/>
                <a:gd name="connsiteY893" fmla="*/ 2136035 h 4904499"/>
                <a:gd name="connsiteX894" fmla="*/ 5745335 w 7334657"/>
                <a:gd name="connsiteY894" fmla="*/ 2132500 h 4904499"/>
                <a:gd name="connsiteX895" fmla="*/ 5728839 w 7334657"/>
                <a:gd name="connsiteY895" fmla="*/ 2139570 h 4904499"/>
                <a:gd name="connsiteX896" fmla="*/ 5703653 w 7334657"/>
                <a:gd name="connsiteY896" fmla="*/ 2171383 h 4904499"/>
                <a:gd name="connsiteX897" fmla="*/ 5688042 w 7334657"/>
                <a:gd name="connsiteY897" fmla="*/ 2150174 h 4904499"/>
                <a:gd name="connsiteX898" fmla="*/ 5676259 w 7334657"/>
                <a:gd name="connsiteY898" fmla="*/ 2183165 h 4904499"/>
                <a:gd name="connsiteX899" fmla="*/ 5660647 w 7334657"/>
                <a:gd name="connsiteY899" fmla="*/ 2161957 h 4904499"/>
                <a:gd name="connsiteX900" fmla="*/ 5597021 w 7334657"/>
                <a:gd name="connsiteY900" fmla="*/ 2210412 h 4904499"/>
                <a:gd name="connsiteX901" fmla="*/ 5611749 w 7334657"/>
                <a:gd name="connsiteY901" fmla="*/ 2259899 h 4904499"/>
                <a:gd name="connsiteX902" fmla="*/ 5574929 w 7334657"/>
                <a:gd name="connsiteY902" fmla="*/ 2219986 h 4904499"/>
                <a:gd name="connsiteX903" fmla="*/ 5539139 w 7334657"/>
                <a:gd name="connsiteY903" fmla="*/ 2242373 h 4904499"/>
                <a:gd name="connsiteX904" fmla="*/ 5574634 w 7334657"/>
                <a:gd name="connsiteY904" fmla="*/ 2234125 h 4904499"/>
                <a:gd name="connsiteX905" fmla="*/ 5513954 w 7334657"/>
                <a:gd name="connsiteY905" fmla="*/ 2274333 h 4904499"/>
                <a:gd name="connsiteX906" fmla="*/ 5492746 w 7334657"/>
                <a:gd name="connsiteY906" fmla="*/ 2255481 h 4904499"/>
                <a:gd name="connsiteX907" fmla="*/ 5456956 w 7334657"/>
                <a:gd name="connsiteY907" fmla="*/ 2277868 h 4904499"/>
                <a:gd name="connsiteX908" fmla="*/ 5437662 w 7334657"/>
                <a:gd name="connsiteY908" fmla="*/ 2292596 h 4904499"/>
                <a:gd name="connsiteX909" fmla="*/ 5371974 w 7334657"/>
                <a:gd name="connsiteY909" fmla="*/ 2321021 h 4904499"/>
                <a:gd name="connsiteX910" fmla="*/ 5382136 w 7334657"/>
                <a:gd name="connsiteY910" fmla="*/ 2344587 h 4904499"/>
                <a:gd name="connsiteX911" fmla="*/ 5365641 w 7334657"/>
                <a:gd name="connsiteY911" fmla="*/ 2351656 h 4904499"/>
                <a:gd name="connsiteX912" fmla="*/ 5350913 w 7334657"/>
                <a:gd name="connsiteY912" fmla="*/ 2316308 h 4904499"/>
                <a:gd name="connsiteX913" fmla="*/ 5328967 w 7334657"/>
                <a:gd name="connsiteY913" fmla="*/ 2325734 h 4904499"/>
                <a:gd name="connsiteX914" fmla="*/ 5349734 w 7334657"/>
                <a:gd name="connsiteY914" fmla="*/ 2358726 h 4904499"/>
                <a:gd name="connsiteX915" fmla="*/ 5307022 w 7334657"/>
                <a:gd name="connsiteY915" fmla="*/ 2335161 h 4904499"/>
                <a:gd name="connsiteX916" fmla="*/ 5287287 w 7334657"/>
                <a:gd name="connsiteY916" fmla="*/ 2364617 h 4904499"/>
                <a:gd name="connsiteX917" fmla="*/ 5279628 w 7334657"/>
                <a:gd name="connsiteY917" fmla="*/ 2346943 h 4904499"/>
                <a:gd name="connsiteX918" fmla="*/ 5210553 w 7334657"/>
                <a:gd name="connsiteY918" fmla="*/ 2397755 h 4904499"/>
                <a:gd name="connsiteX919" fmla="*/ 5261954 w 7334657"/>
                <a:gd name="connsiteY919" fmla="*/ 2396430 h 4904499"/>
                <a:gd name="connsiteX920" fmla="*/ 5234560 w 7334657"/>
                <a:gd name="connsiteY920" fmla="*/ 2408212 h 4904499"/>
                <a:gd name="connsiteX921" fmla="*/ 5278744 w 7334657"/>
                <a:gd name="connsiteY921" fmla="*/ 2375074 h 4904499"/>
                <a:gd name="connsiteX922" fmla="*/ 5337657 w 7334657"/>
                <a:gd name="connsiteY922" fmla="*/ 2419259 h 4904499"/>
                <a:gd name="connsiteX923" fmla="*/ 5317627 w 7334657"/>
                <a:gd name="connsiteY923" fmla="*/ 2357989 h 4904499"/>
                <a:gd name="connsiteX924" fmla="*/ 5368292 w 7334657"/>
                <a:gd name="connsiteY924" fmla="*/ 2384942 h 4904499"/>
                <a:gd name="connsiteX925" fmla="*/ 5386850 w 7334657"/>
                <a:gd name="connsiteY925" fmla="*/ 2397903 h 4904499"/>
                <a:gd name="connsiteX926" fmla="*/ 5454747 w 7334657"/>
                <a:gd name="connsiteY926" fmla="*/ 2389508 h 4904499"/>
                <a:gd name="connsiteX927" fmla="*/ 5476691 w 7334657"/>
                <a:gd name="connsiteY927" fmla="*/ 2380082 h 4904499"/>
                <a:gd name="connsiteX928" fmla="*/ 5480079 w 7334657"/>
                <a:gd name="connsiteY928" fmla="*/ 2357695 h 4904499"/>
                <a:gd name="connsiteX929" fmla="*/ 5504086 w 7334657"/>
                <a:gd name="connsiteY929" fmla="*/ 2368152 h 4904499"/>
                <a:gd name="connsiteX930" fmla="*/ 5512481 w 7334657"/>
                <a:gd name="connsiteY930" fmla="*/ 2357547 h 4904499"/>
                <a:gd name="connsiteX931" fmla="*/ 5495102 w 7334657"/>
                <a:gd name="connsiteY931" fmla="*/ 2302169 h 4904499"/>
                <a:gd name="connsiteX932" fmla="*/ 5534426 w 7334657"/>
                <a:gd name="connsiteY932" fmla="*/ 2348121 h 4904499"/>
                <a:gd name="connsiteX933" fmla="*/ 5540759 w 7334657"/>
                <a:gd name="connsiteY933" fmla="*/ 2317487 h 4904499"/>
                <a:gd name="connsiteX934" fmla="*/ 5564472 w 7334657"/>
                <a:gd name="connsiteY934" fmla="*/ 2342230 h 4904499"/>
                <a:gd name="connsiteX935" fmla="*/ 5652841 w 7334657"/>
                <a:gd name="connsiteY935" fmla="*/ 2290239 h 4904499"/>
                <a:gd name="connsiteX936" fmla="*/ 5652841 w 7334657"/>
                <a:gd name="connsiteY936" fmla="*/ 2304968 h 4904499"/>
                <a:gd name="connsiteX937" fmla="*/ 5688336 w 7334657"/>
                <a:gd name="connsiteY937" fmla="*/ 2296573 h 4904499"/>
                <a:gd name="connsiteX938" fmla="*/ 5689073 w 7334657"/>
                <a:gd name="connsiteY938" fmla="*/ 2268294 h 4904499"/>
                <a:gd name="connsiteX939" fmla="*/ 5696731 w 7334657"/>
                <a:gd name="connsiteY939" fmla="*/ 2285968 h 4904499"/>
                <a:gd name="connsiteX940" fmla="*/ 5705568 w 7334657"/>
                <a:gd name="connsiteY940" fmla="*/ 2261225 h 4904499"/>
                <a:gd name="connsiteX941" fmla="*/ 5731784 w 7334657"/>
                <a:gd name="connsiteY941" fmla="*/ 2291859 h 4904499"/>
                <a:gd name="connsiteX942" fmla="*/ 5678763 w 7334657"/>
                <a:gd name="connsiteY942" fmla="*/ 2349594 h 4904499"/>
                <a:gd name="connsiteX943" fmla="*/ 5719707 w 7334657"/>
                <a:gd name="connsiteY943" fmla="*/ 2338990 h 4904499"/>
                <a:gd name="connsiteX944" fmla="*/ 5663151 w 7334657"/>
                <a:gd name="connsiteY944" fmla="*/ 2328533 h 4904499"/>
                <a:gd name="connsiteX945" fmla="*/ 5649306 w 7334657"/>
                <a:gd name="connsiteY945" fmla="*/ 2341494 h 4904499"/>
                <a:gd name="connsiteX946" fmla="*/ 5546209 w 7334657"/>
                <a:gd name="connsiteY946" fmla="*/ 2434723 h 4904499"/>
                <a:gd name="connsiteX947" fmla="*/ 5549596 w 7334657"/>
                <a:gd name="connsiteY947" fmla="*/ 2412337 h 4904499"/>
                <a:gd name="connsiteX948" fmla="*/ 5617936 w 7334657"/>
                <a:gd name="connsiteY948" fmla="*/ 2389802 h 4904499"/>
                <a:gd name="connsiteX949" fmla="*/ 5584502 w 7334657"/>
                <a:gd name="connsiteY949" fmla="*/ 2327355 h 4904499"/>
                <a:gd name="connsiteX950" fmla="*/ 5597169 w 7334657"/>
                <a:gd name="connsiteY950" fmla="*/ 2356811 h 4904499"/>
                <a:gd name="connsiteX951" fmla="*/ 5538256 w 7334657"/>
                <a:gd name="connsiteY951" fmla="*/ 2354602 h 4904499"/>
                <a:gd name="connsiteX952" fmla="*/ 5537519 w 7334657"/>
                <a:gd name="connsiteY952" fmla="*/ 2382880 h 4904499"/>
                <a:gd name="connsiteX953" fmla="*/ 5491125 w 7334657"/>
                <a:gd name="connsiteY953" fmla="*/ 2395988 h 4904499"/>
                <a:gd name="connsiteX954" fmla="*/ 5495838 w 7334657"/>
                <a:gd name="connsiteY954" fmla="*/ 2421910 h 4904499"/>
                <a:gd name="connsiteX955" fmla="*/ 5466382 w 7334657"/>
                <a:gd name="connsiteY955" fmla="*/ 2399523 h 4904499"/>
                <a:gd name="connsiteX956" fmla="*/ 5481110 w 7334657"/>
                <a:gd name="connsiteY956" fmla="*/ 2449010 h 4904499"/>
                <a:gd name="connsiteX957" fmla="*/ 5489947 w 7334657"/>
                <a:gd name="connsiteY957" fmla="*/ 2424266 h 4904499"/>
                <a:gd name="connsiteX958" fmla="*/ 5497606 w 7334657"/>
                <a:gd name="connsiteY958" fmla="*/ 2441940 h 4904499"/>
                <a:gd name="connsiteX959" fmla="*/ 5533395 w 7334657"/>
                <a:gd name="connsiteY959" fmla="*/ 2419406 h 4904499"/>
                <a:gd name="connsiteX960" fmla="*/ 5502613 w 7334657"/>
                <a:gd name="connsiteY960" fmla="*/ 2453723 h 4904499"/>
                <a:gd name="connsiteX961" fmla="*/ 5455925 w 7334657"/>
                <a:gd name="connsiteY961" fmla="*/ 2480970 h 4904499"/>
                <a:gd name="connsiteX962" fmla="*/ 5406144 w 7334657"/>
                <a:gd name="connsiteY962" fmla="*/ 2516318 h 4904499"/>
                <a:gd name="connsiteX963" fmla="*/ 5415569 w 7334657"/>
                <a:gd name="connsiteY963" fmla="*/ 2568161 h 4904499"/>
                <a:gd name="connsiteX964" fmla="*/ 5397012 w 7334657"/>
                <a:gd name="connsiteY964" fmla="*/ 2555200 h 4904499"/>
                <a:gd name="connsiteX965" fmla="*/ 5361517 w 7334657"/>
                <a:gd name="connsiteY965" fmla="*/ 2563448 h 4904499"/>
                <a:gd name="connsiteX966" fmla="*/ 5385966 w 7334657"/>
                <a:gd name="connsiteY966" fmla="*/ 2559913 h 4904499"/>
                <a:gd name="connsiteX967" fmla="*/ 5266814 w 7334657"/>
                <a:gd name="connsiteY967" fmla="*/ 2660212 h 4904499"/>
                <a:gd name="connsiteX968" fmla="*/ 5253706 w 7334657"/>
                <a:gd name="connsiteY968" fmla="*/ 2645484 h 4904499"/>
                <a:gd name="connsiteX969" fmla="*/ 5247373 w 7334657"/>
                <a:gd name="connsiteY969" fmla="*/ 2676119 h 4904499"/>
                <a:gd name="connsiteX970" fmla="*/ 5229257 w 7334657"/>
                <a:gd name="connsiteY970" fmla="*/ 2649166 h 4904499"/>
                <a:gd name="connsiteX971" fmla="*/ 5222924 w 7334657"/>
                <a:gd name="connsiteY971" fmla="*/ 2679801 h 4904499"/>
                <a:gd name="connsiteX972" fmla="*/ 5196413 w 7334657"/>
                <a:gd name="connsiteY972" fmla="*/ 2663305 h 4904499"/>
                <a:gd name="connsiteX973" fmla="*/ 5203630 w 7334657"/>
                <a:gd name="connsiteY973" fmla="*/ 2695118 h 4904499"/>
                <a:gd name="connsiteX974" fmla="*/ 5159446 w 7334657"/>
                <a:gd name="connsiteY974" fmla="*/ 2714118 h 4904499"/>
                <a:gd name="connsiteX975" fmla="*/ 5110106 w 7334657"/>
                <a:gd name="connsiteY975" fmla="*/ 2735474 h 4904499"/>
                <a:gd name="connsiteX976" fmla="*/ 5082711 w 7334657"/>
                <a:gd name="connsiteY976" fmla="*/ 2747256 h 4904499"/>
                <a:gd name="connsiteX977" fmla="*/ 5033372 w 7334657"/>
                <a:gd name="connsiteY977" fmla="*/ 2768612 h 4904499"/>
                <a:gd name="connsiteX978" fmla="*/ 4957374 w 7334657"/>
                <a:gd name="connsiteY978" fmla="*/ 2773472 h 4904499"/>
                <a:gd name="connsiteX979" fmla="*/ 4959584 w 7334657"/>
                <a:gd name="connsiteY979" fmla="*/ 2793503 h 4904499"/>
                <a:gd name="connsiteX980" fmla="*/ 4778868 w 7334657"/>
                <a:gd name="connsiteY980" fmla="*/ 2871563 h 4904499"/>
                <a:gd name="connsiteX981" fmla="*/ 4658391 w 7334657"/>
                <a:gd name="connsiteY981" fmla="*/ 2923553 h 4904499"/>
                <a:gd name="connsiteX982" fmla="*/ 4655004 w 7334657"/>
                <a:gd name="connsiteY982" fmla="*/ 2945940 h 4904499"/>
                <a:gd name="connsiteX983" fmla="*/ 4641896 w 7334657"/>
                <a:gd name="connsiteY983" fmla="*/ 2931212 h 4904499"/>
                <a:gd name="connsiteX984" fmla="*/ 4638508 w 7334657"/>
                <a:gd name="connsiteY984" fmla="*/ 2953599 h 4904499"/>
                <a:gd name="connsiteX985" fmla="*/ 4614354 w 7334657"/>
                <a:gd name="connsiteY985" fmla="*/ 2942995 h 4904499"/>
                <a:gd name="connsiteX986" fmla="*/ 4548666 w 7334657"/>
                <a:gd name="connsiteY986" fmla="*/ 2971420 h 4904499"/>
                <a:gd name="connsiteX987" fmla="*/ 4545278 w 7334657"/>
                <a:gd name="connsiteY987" fmla="*/ 2993807 h 4904499"/>
                <a:gd name="connsiteX988" fmla="*/ 4073975 w 7334657"/>
                <a:gd name="connsiteY988" fmla="*/ 3211343 h 4904499"/>
                <a:gd name="connsiteX989" fmla="*/ 4070587 w 7334657"/>
                <a:gd name="connsiteY989" fmla="*/ 3233877 h 4904499"/>
                <a:gd name="connsiteX990" fmla="*/ 4042899 w 7334657"/>
                <a:gd name="connsiteY990" fmla="*/ 3259799 h 4904499"/>
                <a:gd name="connsiteX991" fmla="*/ 3671158 w 7334657"/>
                <a:gd name="connsiteY991" fmla="*/ 3392353 h 4904499"/>
                <a:gd name="connsiteX992" fmla="*/ 3566735 w 7334657"/>
                <a:gd name="connsiteY992" fmla="*/ 3451266 h 4904499"/>
                <a:gd name="connsiteX993" fmla="*/ 3560402 w 7334657"/>
                <a:gd name="connsiteY993" fmla="*/ 3481900 h 4904499"/>
                <a:gd name="connsiteX994" fmla="*/ 3571006 w 7334657"/>
                <a:gd name="connsiteY994" fmla="*/ 3491179 h 4904499"/>
                <a:gd name="connsiteX995" fmla="*/ 3629919 w 7334657"/>
                <a:gd name="connsiteY995" fmla="*/ 3507674 h 4904499"/>
                <a:gd name="connsiteX996" fmla="*/ 3619757 w 7334657"/>
                <a:gd name="connsiteY996" fmla="*/ 3484110 h 4904499"/>
                <a:gd name="connsiteX997" fmla="*/ 3685445 w 7334657"/>
                <a:gd name="connsiteY997" fmla="*/ 3455684 h 4904499"/>
                <a:gd name="connsiteX998" fmla="*/ 3682204 w 7334657"/>
                <a:gd name="connsiteY998" fmla="*/ 3478071 h 4904499"/>
                <a:gd name="connsiteX999" fmla="*/ 3722707 w 7334657"/>
                <a:gd name="connsiteY999" fmla="*/ 3481458 h 4904499"/>
                <a:gd name="connsiteX1000" fmla="*/ 3712544 w 7334657"/>
                <a:gd name="connsiteY1000" fmla="*/ 3457893 h 4904499"/>
                <a:gd name="connsiteX1001" fmla="*/ 3718436 w 7334657"/>
                <a:gd name="connsiteY1001" fmla="*/ 3441397 h 4904499"/>
                <a:gd name="connsiteX1002" fmla="*/ 3751280 w 7334657"/>
                <a:gd name="connsiteY1002" fmla="*/ 3426669 h 4904499"/>
                <a:gd name="connsiteX1003" fmla="*/ 3720645 w 7334657"/>
                <a:gd name="connsiteY1003" fmla="*/ 3460839 h 4904499"/>
                <a:gd name="connsiteX1004" fmla="*/ 3739203 w 7334657"/>
                <a:gd name="connsiteY1004" fmla="*/ 3473800 h 4904499"/>
                <a:gd name="connsiteX1005" fmla="*/ 3768659 w 7334657"/>
                <a:gd name="connsiteY1005" fmla="*/ 3467908 h 4904499"/>
                <a:gd name="connsiteX1006" fmla="*/ 3804891 w 7334657"/>
                <a:gd name="connsiteY1006" fmla="*/ 3431382 h 4904499"/>
                <a:gd name="connsiteX1007" fmla="*/ 3806952 w 7334657"/>
                <a:gd name="connsiteY1007" fmla="*/ 3451413 h 4904499"/>
                <a:gd name="connsiteX1008" fmla="*/ 3905484 w 7334657"/>
                <a:gd name="connsiteY1008" fmla="*/ 3408848 h 4904499"/>
                <a:gd name="connsiteX1009" fmla="*/ 3903422 w 7334657"/>
                <a:gd name="connsiteY1009" fmla="*/ 3388818 h 4904499"/>
                <a:gd name="connsiteX1010" fmla="*/ 3914321 w 7334657"/>
                <a:gd name="connsiteY1010" fmla="*/ 3384105 h 4904499"/>
                <a:gd name="connsiteX1011" fmla="*/ 3929933 w 7334657"/>
                <a:gd name="connsiteY1011" fmla="*/ 3405314 h 4904499"/>
                <a:gd name="connsiteX1012" fmla="*/ 3987668 w 7334657"/>
                <a:gd name="connsiteY1012" fmla="*/ 3373353 h 4904499"/>
                <a:gd name="connsiteX1013" fmla="*/ 4100486 w 7334657"/>
                <a:gd name="connsiteY1013" fmla="*/ 3303689 h 4904499"/>
                <a:gd name="connsiteX1014" fmla="*/ 4119043 w 7334657"/>
                <a:gd name="connsiteY1014" fmla="*/ 3316650 h 4904499"/>
                <a:gd name="connsiteX1015" fmla="*/ 4179282 w 7334657"/>
                <a:gd name="connsiteY1015" fmla="*/ 3290581 h 4904499"/>
                <a:gd name="connsiteX1016" fmla="*/ 4188119 w 7334657"/>
                <a:gd name="connsiteY1016" fmla="*/ 3265837 h 4904499"/>
                <a:gd name="connsiteX1017" fmla="*/ 4202847 w 7334657"/>
                <a:gd name="connsiteY1017" fmla="*/ 3301185 h 4904499"/>
                <a:gd name="connsiteX1018" fmla="*/ 4167352 w 7334657"/>
                <a:gd name="connsiteY1018" fmla="*/ 3309433 h 4904499"/>
                <a:gd name="connsiteX1019" fmla="*/ 4162639 w 7334657"/>
                <a:gd name="connsiteY1019" fmla="*/ 3283511 h 4904499"/>
                <a:gd name="connsiteX1020" fmla="*/ 4164407 w 7334657"/>
                <a:gd name="connsiteY1020" fmla="*/ 3317680 h 4904499"/>
                <a:gd name="connsiteX1021" fmla="*/ 4068673 w 7334657"/>
                <a:gd name="connsiteY1021" fmla="*/ 3351997 h 4904499"/>
                <a:gd name="connsiteX1022" fmla="*/ 4068673 w 7334657"/>
                <a:gd name="connsiteY1022" fmla="*/ 3366725 h 4904499"/>
                <a:gd name="connsiteX1023" fmla="*/ 4055123 w 7334657"/>
                <a:gd name="connsiteY1023" fmla="*/ 3365547 h 4904499"/>
                <a:gd name="connsiteX1024" fmla="*/ 3940096 w 7334657"/>
                <a:gd name="connsiteY1024" fmla="*/ 3415181 h 4904499"/>
                <a:gd name="connsiteX1025" fmla="*/ 3807541 w 7334657"/>
                <a:gd name="connsiteY1025" fmla="*/ 3486171 h 4904499"/>
                <a:gd name="connsiteX1026" fmla="*/ 3809751 w 7334657"/>
                <a:gd name="connsiteY1026" fmla="*/ 3506202 h 4904499"/>
                <a:gd name="connsiteX1027" fmla="*/ 3785302 w 7334657"/>
                <a:gd name="connsiteY1027" fmla="*/ 3509737 h 4904499"/>
                <a:gd name="connsiteX1028" fmla="*/ 3665120 w 7334657"/>
                <a:gd name="connsiteY1028" fmla="*/ 3547735 h 4904499"/>
                <a:gd name="connsiteX1029" fmla="*/ 3632276 w 7334657"/>
                <a:gd name="connsiteY1029" fmla="*/ 3562463 h 4904499"/>
                <a:gd name="connsiteX1030" fmla="*/ 3464521 w 7334657"/>
                <a:gd name="connsiteY1030" fmla="*/ 3655841 h 4904499"/>
                <a:gd name="connsiteX1031" fmla="*/ 3426228 w 7334657"/>
                <a:gd name="connsiteY1031" fmla="*/ 3672483 h 4904499"/>
                <a:gd name="connsiteX1032" fmla="*/ 3455684 w 7334657"/>
                <a:gd name="connsiteY1032" fmla="*/ 3666592 h 4904499"/>
                <a:gd name="connsiteX1033" fmla="*/ 3416949 w 7334657"/>
                <a:gd name="connsiteY1033" fmla="*/ 3697227 h 4904499"/>
                <a:gd name="connsiteX1034" fmla="*/ 3195289 w 7334657"/>
                <a:gd name="connsiteY1034" fmla="*/ 3785596 h 4904499"/>
                <a:gd name="connsiteX1035" fmla="*/ 3191902 w 7334657"/>
                <a:gd name="connsiteY1035" fmla="*/ 3807983 h 4904499"/>
                <a:gd name="connsiteX1036" fmla="*/ 3169957 w 7334657"/>
                <a:gd name="connsiteY1036" fmla="*/ 3817409 h 4904499"/>
                <a:gd name="connsiteX1037" fmla="*/ 3159352 w 7334657"/>
                <a:gd name="connsiteY1037" fmla="*/ 3807983 h 4904499"/>
                <a:gd name="connsiteX1038" fmla="*/ 3139616 w 7334657"/>
                <a:gd name="connsiteY1038" fmla="*/ 3837440 h 4904499"/>
                <a:gd name="connsiteX1039" fmla="*/ 3101618 w 7334657"/>
                <a:gd name="connsiteY1039" fmla="*/ 3839796 h 4904499"/>
                <a:gd name="connsiteX1040" fmla="*/ 3021938 w 7334657"/>
                <a:gd name="connsiteY1040" fmla="*/ 3881183 h 4904499"/>
                <a:gd name="connsiteX1041" fmla="*/ 3024147 w 7334657"/>
                <a:gd name="connsiteY1041" fmla="*/ 3901213 h 4904499"/>
                <a:gd name="connsiteX1042" fmla="*/ 2887616 w 7334657"/>
                <a:gd name="connsiteY1042" fmla="*/ 3946281 h 4904499"/>
                <a:gd name="connsiteX1043" fmla="*/ 2871121 w 7334657"/>
                <a:gd name="connsiteY1043" fmla="*/ 3953351 h 4904499"/>
                <a:gd name="connsiteX1044" fmla="*/ 2849176 w 7334657"/>
                <a:gd name="connsiteY1044" fmla="*/ 3962777 h 4904499"/>
                <a:gd name="connsiteX1045" fmla="*/ 2821781 w 7334657"/>
                <a:gd name="connsiteY1045" fmla="*/ 3974559 h 4904499"/>
                <a:gd name="connsiteX1046" fmla="*/ 2823990 w 7334657"/>
                <a:gd name="connsiteY1046" fmla="*/ 3994590 h 4904499"/>
                <a:gd name="connsiteX1047" fmla="*/ 2805433 w 7334657"/>
                <a:gd name="connsiteY1047" fmla="*/ 3981629 h 4904499"/>
                <a:gd name="connsiteX1048" fmla="*/ 2780542 w 7334657"/>
                <a:gd name="connsiteY1048" fmla="*/ 3999303 h 4904499"/>
                <a:gd name="connsiteX1049" fmla="*/ 2782751 w 7334657"/>
                <a:gd name="connsiteY1049" fmla="*/ 4019333 h 4904499"/>
                <a:gd name="connsiteX1050" fmla="*/ 2766698 w 7334657"/>
                <a:gd name="connsiteY1050" fmla="*/ 4012264 h 4904499"/>
                <a:gd name="connsiteX1051" fmla="*/ 2763457 w 7334657"/>
                <a:gd name="connsiteY1051" fmla="*/ 4034650 h 4904499"/>
                <a:gd name="connsiteX1052" fmla="*/ 2609695 w 7334657"/>
                <a:gd name="connsiteY1052" fmla="*/ 4115067 h 4904499"/>
                <a:gd name="connsiteX1053" fmla="*/ 2323673 w 7334657"/>
                <a:gd name="connsiteY1053" fmla="*/ 4280465 h 4904499"/>
                <a:gd name="connsiteX1054" fmla="*/ 2004806 w 7334657"/>
                <a:gd name="connsiteY1054" fmla="*/ 4460149 h 4904499"/>
                <a:gd name="connsiteX1055" fmla="*/ 1994202 w 7334657"/>
                <a:gd name="connsiteY1055" fmla="*/ 4450723 h 4904499"/>
                <a:gd name="connsiteX1056" fmla="*/ 1902887 w 7334657"/>
                <a:gd name="connsiteY1056" fmla="*/ 4525248 h 4904499"/>
                <a:gd name="connsiteX1057" fmla="*/ 1886391 w 7334657"/>
                <a:gd name="connsiteY1057" fmla="*/ 4532317 h 4904499"/>
                <a:gd name="connsiteX1058" fmla="*/ 1842207 w 7334657"/>
                <a:gd name="connsiteY1058" fmla="*/ 4537031 h 4904499"/>
                <a:gd name="connsiteX1059" fmla="*/ 1716280 w 7334657"/>
                <a:gd name="connsiteY1059" fmla="*/ 4591525 h 4904499"/>
                <a:gd name="connsiteX1060" fmla="*/ 1682995 w 7334657"/>
                <a:gd name="connsiteY1060" fmla="*/ 4619951 h 4904499"/>
                <a:gd name="connsiteX1061" fmla="*/ 1674158 w 7334657"/>
                <a:gd name="connsiteY1061" fmla="*/ 4644694 h 4904499"/>
                <a:gd name="connsiteX1062" fmla="*/ 1619811 w 7334657"/>
                <a:gd name="connsiteY1062" fmla="*/ 4654120 h 4904499"/>
                <a:gd name="connsiteX1063" fmla="*/ 1597865 w 7334657"/>
                <a:gd name="connsiteY1063" fmla="*/ 4663546 h 4904499"/>
                <a:gd name="connsiteX1064" fmla="*/ 1580633 w 7334657"/>
                <a:gd name="connsiteY1064" fmla="*/ 4698894 h 4904499"/>
                <a:gd name="connsiteX1065" fmla="*/ 1548231 w 7334657"/>
                <a:gd name="connsiteY1065" fmla="*/ 4698894 h 4904499"/>
                <a:gd name="connsiteX1066" fmla="*/ 1465606 w 7334657"/>
                <a:gd name="connsiteY1066" fmla="*/ 4748528 h 4904499"/>
                <a:gd name="connsiteX1067" fmla="*/ 1475327 w 7334657"/>
                <a:gd name="connsiteY1067" fmla="*/ 4786232 h 4904499"/>
                <a:gd name="connsiteX1068" fmla="*/ 1458831 w 7334657"/>
                <a:gd name="connsiteY1068" fmla="*/ 4793302 h 4904499"/>
                <a:gd name="connsiteX1069" fmla="*/ 1446165 w 7334657"/>
                <a:gd name="connsiteY1069" fmla="*/ 4763845 h 4904499"/>
                <a:gd name="connsiteX1070" fmla="*/ 1314642 w 7334657"/>
                <a:gd name="connsiteY1070" fmla="*/ 4820696 h 4904499"/>
                <a:gd name="connsiteX1071" fmla="*/ 1316409 w 7334657"/>
                <a:gd name="connsiteY1071" fmla="*/ 4854865 h 4904499"/>
                <a:gd name="connsiteX1072" fmla="*/ 1190777 w 7334657"/>
                <a:gd name="connsiteY1072" fmla="*/ 4895221 h 4904499"/>
                <a:gd name="connsiteX1073" fmla="*/ 1122880 w 7334657"/>
                <a:gd name="connsiteY1073" fmla="*/ 4903469 h 4904499"/>
                <a:gd name="connsiteX1074" fmla="*/ 1102113 w 7334657"/>
                <a:gd name="connsiteY1074" fmla="*/ 4870625 h 4904499"/>
                <a:gd name="connsiteX1075" fmla="*/ 1106826 w 7334657"/>
                <a:gd name="connsiteY1075" fmla="*/ 4896547 h 4904499"/>
                <a:gd name="connsiteX1076" fmla="*/ 1080168 w 7334657"/>
                <a:gd name="connsiteY1076" fmla="*/ 4880051 h 4904499"/>
                <a:gd name="connsiteX1077" fmla="*/ 1053216 w 7334657"/>
                <a:gd name="connsiteY1077" fmla="*/ 4877695 h 4904499"/>
                <a:gd name="connsiteX1078" fmla="*/ 1049828 w 7334657"/>
                <a:gd name="connsiteY1078" fmla="*/ 4900081 h 4904499"/>
                <a:gd name="connsiteX1079" fmla="*/ 1012860 w 7334657"/>
                <a:gd name="connsiteY1079" fmla="*/ 4865175 h 4904499"/>
                <a:gd name="connsiteX1080" fmla="*/ 995923 w 7334657"/>
                <a:gd name="connsiteY1080" fmla="*/ 4886384 h 4904499"/>
                <a:gd name="connsiteX1081" fmla="*/ 961311 w 7334657"/>
                <a:gd name="connsiteY1081" fmla="*/ 4866501 h 4904499"/>
                <a:gd name="connsiteX1082" fmla="*/ 966024 w 7334657"/>
                <a:gd name="connsiteY1082" fmla="*/ 4892423 h 4904499"/>
                <a:gd name="connsiteX1083" fmla="*/ 947025 w 7334657"/>
                <a:gd name="connsiteY1083" fmla="*/ 4893748 h 4904499"/>
                <a:gd name="connsiteX1084" fmla="*/ 940250 w 7334657"/>
                <a:gd name="connsiteY1084" fmla="*/ 4847796 h 4904499"/>
                <a:gd name="connsiteX1085" fmla="*/ 890616 w 7334657"/>
                <a:gd name="connsiteY1085" fmla="*/ 4806263 h 4904499"/>
                <a:gd name="connsiteX1086" fmla="*/ 852323 w 7334657"/>
                <a:gd name="connsiteY1086" fmla="*/ 4822758 h 4904499"/>
                <a:gd name="connsiteX1087" fmla="*/ 850113 w 7334657"/>
                <a:gd name="connsiteY1087" fmla="*/ 4802728 h 4904499"/>
                <a:gd name="connsiteX1088" fmla="*/ 841276 w 7334657"/>
                <a:gd name="connsiteY1088" fmla="*/ 4827471 h 4904499"/>
                <a:gd name="connsiteX1089" fmla="*/ 819773 w 7334657"/>
                <a:gd name="connsiteY1089" fmla="*/ 4822758 h 4904499"/>
                <a:gd name="connsiteX1090" fmla="*/ 760860 w 7334657"/>
                <a:gd name="connsiteY1090" fmla="*/ 4715684 h 4904499"/>
                <a:gd name="connsiteX1091" fmla="*/ 782805 w 7334657"/>
                <a:gd name="connsiteY1091" fmla="*/ 4706258 h 4904499"/>
                <a:gd name="connsiteX1092" fmla="*/ 756147 w 7334657"/>
                <a:gd name="connsiteY1092" fmla="*/ 4689762 h 4904499"/>
                <a:gd name="connsiteX1093" fmla="*/ 715203 w 7334657"/>
                <a:gd name="connsiteY1093" fmla="*/ 4700367 h 4904499"/>
                <a:gd name="connsiteX1094" fmla="*/ 674111 w 7334657"/>
                <a:gd name="connsiteY1094" fmla="*/ 4620245 h 4904499"/>
                <a:gd name="connsiteX1095" fmla="*/ 669840 w 7334657"/>
                <a:gd name="connsiteY1095" fmla="*/ 4580184 h 4904499"/>
                <a:gd name="connsiteX1096" fmla="*/ 650840 w 7334657"/>
                <a:gd name="connsiteY1096" fmla="*/ 4581510 h 4904499"/>
                <a:gd name="connsiteX1097" fmla="*/ 636112 w 7334657"/>
                <a:gd name="connsiteY1097" fmla="*/ 4532023 h 4904499"/>
                <a:gd name="connsiteX1098" fmla="*/ 624771 w 7334657"/>
                <a:gd name="connsiteY1098" fmla="*/ 4550875 h 4904499"/>
                <a:gd name="connsiteX1099" fmla="*/ 620500 w 7334657"/>
                <a:gd name="connsiteY1099" fmla="*/ 4510814 h 4904499"/>
                <a:gd name="connsiteX1100" fmla="*/ 486473 w 7334657"/>
                <a:gd name="connsiteY1100" fmla="*/ 4366036 h 4904499"/>
                <a:gd name="connsiteX1101" fmla="*/ 482202 w 7334657"/>
                <a:gd name="connsiteY1101" fmla="*/ 4325975 h 4904499"/>
                <a:gd name="connsiteX1102" fmla="*/ 497814 w 7334657"/>
                <a:gd name="connsiteY1102" fmla="*/ 4347184 h 4904499"/>
                <a:gd name="connsiteX1103" fmla="*/ 484559 w 7334657"/>
                <a:gd name="connsiteY1103" fmla="*/ 4241141 h 4904499"/>
                <a:gd name="connsiteX1104" fmla="*/ 510775 w 7334657"/>
                <a:gd name="connsiteY1104" fmla="*/ 4271775 h 4904499"/>
                <a:gd name="connsiteX1105" fmla="*/ 494574 w 7334657"/>
                <a:gd name="connsiteY1105" fmla="*/ 4173980 h 4904499"/>
                <a:gd name="connsiteX1106" fmla="*/ 461730 w 7334657"/>
                <a:gd name="connsiteY1106" fmla="*/ 4188708 h 4904499"/>
                <a:gd name="connsiteX1107" fmla="*/ 419460 w 7334657"/>
                <a:gd name="connsiteY1107" fmla="*/ 4151151 h 4904499"/>
                <a:gd name="connsiteX1108" fmla="*/ 421669 w 7334657"/>
                <a:gd name="connsiteY1108" fmla="*/ 4171181 h 4904499"/>
                <a:gd name="connsiteX1109" fmla="*/ 371740 w 7334657"/>
                <a:gd name="connsiteY1109" fmla="*/ 4115803 h 4904499"/>
                <a:gd name="connsiteX1110" fmla="*/ 296627 w 7334657"/>
                <a:gd name="connsiteY1110" fmla="*/ 3896794 h 4904499"/>
                <a:gd name="connsiteX1111" fmla="*/ 358043 w 7334657"/>
                <a:gd name="connsiteY1111" fmla="*/ 4023899 h 4904499"/>
                <a:gd name="connsiteX1112" fmla="*/ 313122 w 7334657"/>
                <a:gd name="connsiteY1112" fmla="*/ 3889578 h 4904499"/>
                <a:gd name="connsiteX1113" fmla="*/ 301929 w 7334657"/>
                <a:gd name="connsiteY1113" fmla="*/ 3803565 h 4904499"/>
                <a:gd name="connsiteX1114" fmla="*/ 327703 w 7334657"/>
                <a:gd name="connsiteY1114" fmla="*/ 3847750 h 4904499"/>
                <a:gd name="connsiteX1115" fmla="*/ 277185 w 7334657"/>
                <a:gd name="connsiteY1115" fmla="*/ 3715196 h 4904499"/>
                <a:gd name="connsiteX1116" fmla="*/ 286906 w 7334657"/>
                <a:gd name="connsiteY1116" fmla="*/ 3752900 h 4904499"/>
                <a:gd name="connsiteX1117" fmla="*/ 196327 w 7334657"/>
                <a:gd name="connsiteY1117" fmla="*/ 3603408 h 4904499"/>
                <a:gd name="connsiteX1118" fmla="*/ 162600 w 7334657"/>
                <a:gd name="connsiteY1118" fmla="*/ 3450234 h 4904499"/>
                <a:gd name="connsiteX1119" fmla="*/ 158918 w 7334657"/>
                <a:gd name="connsiteY1119" fmla="*/ 3486761 h 4904499"/>
                <a:gd name="connsiteX1120" fmla="*/ 93966 w 7334657"/>
                <a:gd name="connsiteY1120" fmla="*/ 3291317 h 4904499"/>
                <a:gd name="connsiteX1121" fmla="*/ 88517 w 7334657"/>
                <a:gd name="connsiteY1121" fmla="*/ 3293674 h 4904499"/>
                <a:gd name="connsiteX1122" fmla="*/ 93524 w 7334657"/>
                <a:gd name="connsiteY1122" fmla="*/ 3305456 h 4904499"/>
                <a:gd name="connsiteX1123" fmla="*/ 110314 w 7334657"/>
                <a:gd name="connsiteY1123" fmla="*/ 3284247 h 4904499"/>
                <a:gd name="connsiteX1124" fmla="*/ 47572 w 7334657"/>
                <a:gd name="connsiteY1124" fmla="*/ 3108834 h 4904499"/>
                <a:gd name="connsiteX1125" fmla="*/ 103981 w 7334657"/>
                <a:gd name="connsiteY1125" fmla="*/ 3224156 h 4904499"/>
                <a:gd name="connsiteX1126" fmla="*/ 77912 w 7334657"/>
                <a:gd name="connsiteY1126" fmla="*/ 3088657 h 4904499"/>
                <a:gd name="connsiteX1127" fmla="*/ 44479 w 7334657"/>
                <a:gd name="connsiteY1127" fmla="*/ 3026209 h 4904499"/>
                <a:gd name="connsiteX1128" fmla="*/ 50371 w 7334657"/>
                <a:gd name="connsiteY1128" fmla="*/ 3009713 h 4904499"/>
                <a:gd name="connsiteX1129" fmla="*/ 81894 w 7334657"/>
                <a:gd name="connsiteY1129" fmla="*/ 2991833 h 4904499"/>
                <a:gd name="connsiteX1130" fmla="*/ 81005 w 7334657"/>
                <a:gd name="connsiteY1130" fmla="*/ 2975544 h 4904499"/>
                <a:gd name="connsiteX1131" fmla="*/ 93082 w 7334657"/>
                <a:gd name="connsiteY1131" fmla="*/ 2928413 h 4904499"/>
                <a:gd name="connsiteX1132" fmla="*/ 42859 w 7334657"/>
                <a:gd name="connsiteY1132" fmla="*/ 2887322 h 4904499"/>
                <a:gd name="connsiteX1133" fmla="*/ 55967 w 7334657"/>
                <a:gd name="connsiteY1133" fmla="*/ 2902050 h 4904499"/>
                <a:gd name="connsiteX1134" fmla="*/ 73199 w 7334657"/>
                <a:gd name="connsiteY1134" fmla="*/ 2866702 h 4904499"/>
                <a:gd name="connsiteX1135" fmla="*/ 14139 w 7334657"/>
                <a:gd name="connsiteY1135" fmla="*/ 2746962 h 4904499"/>
                <a:gd name="connsiteX1136" fmla="*/ 36379 w 7334657"/>
                <a:gd name="connsiteY1136" fmla="*/ 2723397 h 4904499"/>
                <a:gd name="connsiteX1137" fmla="*/ 38588 w 7334657"/>
                <a:gd name="connsiteY1137" fmla="*/ 2743427 h 4904499"/>
                <a:gd name="connsiteX1138" fmla="*/ 94555 w 7334657"/>
                <a:gd name="connsiteY1138" fmla="*/ 2677297 h 4904499"/>
                <a:gd name="connsiteX1139" fmla="*/ 124012 w 7334657"/>
                <a:gd name="connsiteY1139" fmla="*/ 2671406 h 4904499"/>
                <a:gd name="connsiteX1140" fmla="*/ 26658 w 7334657"/>
                <a:gd name="connsiteY1140" fmla="*/ 2671406 h 4904499"/>
                <a:gd name="connsiteX1141" fmla="*/ 11046 w 7334657"/>
                <a:gd name="connsiteY1141" fmla="*/ 2650197 h 4904499"/>
                <a:gd name="connsiteX1142" fmla="*/ 49045 w 7334657"/>
                <a:gd name="connsiteY1142" fmla="*/ 2647841 h 4904499"/>
                <a:gd name="connsiteX1143" fmla="*/ 49781 w 7334657"/>
                <a:gd name="connsiteY1143" fmla="*/ 2619563 h 4904499"/>
                <a:gd name="connsiteX1144" fmla="*/ 115469 w 7334657"/>
                <a:gd name="connsiteY1144" fmla="*/ 2591137 h 4904499"/>
                <a:gd name="connsiteX1145" fmla="*/ 135205 w 7334657"/>
                <a:gd name="connsiteY1145" fmla="*/ 2561681 h 4904499"/>
                <a:gd name="connsiteX1146" fmla="*/ 173204 w 7334657"/>
                <a:gd name="connsiteY1146" fmla="*/ 2559324 h 4904499"/>
                <a:gd name="connsiteX1147" fmla="*/ 186312 w 7334657"/>
                <a:gd name="connsiteY1147" fmla="*/ 2574052 h 4904499"/>
                <a:gd name="connsiteX1148" fmla="*/ 184103 w 7334657"/>
                <a:gd name="connsiteY1148" fmla="*/ 2554022 h 4904499"/>
                <a:gd name="connsiteX1149" fmla="*/ 200893 w 7334657"/>
                <a:gd name="connsiteY1149" fmla="*/ 2532813 h 4904499"/>
                <a:gd name="connsiteX1150" fmla="*/ 227551 w 7334657"/>
                <a:gd name="connsiteY1150" fmla="*/ 2549162 h 4904499"/>
                <a:gd name="connsiteX1151" fmla="*/ 279836 w 7334657"/>
                <a:gd name="connsiteY1151" fmla="*/ 2519705 h 4904499"/>
                <a:gd name="connsiteX1152" fmla="*/ 290735 w 7334657"/>
                <a:gd name="connsiteY1152" fmla="*/ 2514992 h 4904499"/>
                <a:gd name="connsiteX1153" fmla="*/ 297068 w 7334657"/>
                <a:gd name="connsiteY1153" fmla="*/ 2484358 h 4904499"/>
                <a:gd name="connsiteX1154" fmla="*/ 322843 w 7334657"/>
                <a:gd name="connsiteY1154" fmla="*/ 2528542 h 4904499"/>
                <a:gd name="connsiteX1155" fmla="*/ 318572 w 7334657"/>
                <a:gd name="connsiteY1155" fmla="*/ 2488481 h 4904499"/>
                <a:gd name="connsiteX1156" fmla="*/ 348028 w 7334657"/>
                <a:gd name="connsiteY1156" fmla="*/ 2525007 h 4904499"/>
                <a:gd name="connsiteX1157" fmla="*/ 367322 w 7334657"/>
                <a:gd name="connsiteY1157" fmla="*/ 2510279 h 4904499"/>
                <a:gd name="connsiteX1158" fmla="*/ 370562 w 7334657"/>
                <a:gd name="connsiteY1158" fmla="*/ 2487892 h 4904499"/>
                <a:gd name="connsiteX1159" fmla="*/ 391771 w 7334657"/>
                <a:gd name="connsiteY1159" fmla="*/ 2506744 h 4904499"/>
                <a:gd name="connsiteX1160" fmla="*/ 395011 w 7334657"/>
                <a:gd name="connsiteY1160" fmla="*/ 2484358 h 4904499"/>
                <a:gd name="connsiteX1161" fmla="*/ 408119 w 7334657"/>
                <a:gd name="connsiteY1161" fmla="*/ 2499086 h 4904499"/>
                <a:gd name="connsiteX1162" fmla="*/ 435514 w 7334657"/>
                <a:gd name="connsiteY1162" fmla="*/ 2487303 h 4904499"/>
                <a:gd name="connsiteX1163" fmla="*/ 430801 w 7334657"/>
                <a:gd name="connsiteY1163" fmla="*/ 2461381 h 4904499"/>
                <a:gd name="connsiteX1164" fmla="*/ 457459 w 7334657"/>
                <a:gd name="connsiteY1164" fmla="*/ 2477877 h 4904499"/>
                <a:gd name="connsiteX1165" fmla="*/ 452746 w 7334657"/>
                <a:gd name="connsiteY1165" fmla="*/ 2451955 h 4904499"/>
                <a:gd name="connsiteX1166" fmla="*/ 614756 w 7334657"/>
                <a:gd name="connsiteY1166" fmla="*/ 2360935 h 4904499"/>
                <a:gd name="connsiteX1167" fmla="*/ 616965 w 7334657"/>
                <a:gd name="connsiteY1167" fmla="*/ 2380965 h 4904499"/>
                <a:gd name="connsiteX1168" fmla="*/ 635965 w 7334657"/>
                <a:gd name="connsiteY1168" fmla="*/ 2379787 h 4904499"/>
                <a:gd name="connsiteX1169" fmla="*/ 633903 w 7334657"/>
                <a:gd name="connsiteY1169" fmla="*/ 2359757 h 4904499"/>
                <a:gd name="connsiteX1170" fmla="*/ 657910 w 7334657"/>
                <a:gd name="connsiteY1170" fmla="*/ 2370361 h 4904499"/>
                <a:gd name="connsiteX1171" fmla="*/ 674700 w 7334657"/>
                <a:gd name="connsiteY1171" fmla="*/ 2349152 h 4904499"/>
                <a:gd name="connsiteX1172" fmla="*/ 750698 w 7334657"/>
                <a:gd name="connsiteY1172" fmla="*/ 2344292 h 4904499"/>
                <a:gd name="connsiteX1173" fmla="*/ 740535 w 7334657"/>
                <a:gd name="connsiteY1173" fmla="*/ 2320727 h 4904499"/>
                <a:gd name="connsiteX1174" fmla="*/ 761597 w 7334657"/>
                <a:gd name="connsiteY1174" fmla="*/ 2339579 h 4904499"/>
                <a:gd name="connsiteX1175" fmla="*/ 683390 w 7334657"/>
                <a:gd name="connsiteY1175" fmla="*/ 2429274 h 4904499"/>
                <a:gd name="connsiteX1176" fmla="*/ 689576 w 7334657"/>
                <a:gd name="connsiteY1176" fmla="*/ 2398639 h 4904499"/>
                <a:gd name="connsiteX1177" fmla="*/ 699738 w 7334657"/>
                <a:gd name="connsiteY1177" fmla="*/ 2422204 h 4904499"/>
                <a:gd name="connsiteX1178" fmla="*/ 726691 w 7334657"/>
                <a:gd name="connsiteY1178" fmla="*/ 2424561 h 4904499"/>
                <a:gd name="connsiteX1179" fmla="*/ 754527 w 7334657"/>
                <a:gd name="connsiteY1179" fmla="*/ 2398639 h 4904499"/>
                <a:gd name="connsiteX1180" fmla="*/ 836122 w 7334657"/>
                <a:gd name="connsiteY1180" fmla="*/ 2377872 h 4904499"/>
                <a:gd name="connsiteX1181" fmla="*/ 847020 w 7334657"/>
                <a:gd name="connsiteY1181" fmla="*/ 2373159 h 4904499"/>
                <a:gd name="connsiteX1182" fmla="*/ 860129 w 7334657"/>
                <a:gd name="connsiteY1182" fmla="*/ 2387888 h 4904499"/>
                <a:gd name="connsiteX1183" fmla="*/ 863516 w 7334657"/>
                <a:gd name="connsiteY1183" fmla="*/ 2365501 h 4904499"/>
                <a:gd name="connsiteX1184" fmla="*/ 890911 w 7334657"/>
                <a:gd name="connsiteY1184" fmla="*/ 2353718 h 4904499"/>
                <a:gd name="connsiteX1185" fmla="*/ 923313 w 7334657"/>
                <a:gd name="connsiteY1185" fmla="*/ 2353718 h 4904499"/>
                <a:gd name="connsiteX1186" fmla="*/ 967497 w 7334657"/>
                <a:gd name="connsiteY1186" fmla="*/ 2334719 h 4904499"/>
                <a:gd name="connsiteX1187" fmla="*/ 976334 w 7334657"/>
                <a:gd name="connsiteY1187" fmla="*/ 2309975 h 4904499"/>
                <a:gd name="connsiteX1188" fmla="*/ 994892 w 7334657"/>
                <a:gd name="connsiteY1188" fmla="*/ 2322936 h 4904499"/>
                <a:gd name="connsiteX1189" fmla="*/ 1014333 w 7334657"/>
                <a:gd name="connsiteY1189" fmla="*/ 2308208 h 4904499"/>
                <a:gd name="connsiteX1190" fmla="*/ 1041728 w 7334657"/>
                <a:gd name="connsiteY1190" fmla="*/ 2296425 h 4904499"/>
                <a:gd name="connsiteX1191" fmla="*/ 1039518 w 7334657"/>
                <a:gd name="connsiteY1191" fmla="*/ 2276395 h 4904499"/>
                <a:gd name="connsiteX1192" fmla="*/ 1083703 w 7334657"/>
                <a:gd name="connsiteY1192" fmla="*/ 2257395 h 4904499"/>
                <a:gd name="connsiteX1193" fmla="*/ 1116252 w 7334657"/>
                <a:gd name="connsiteY1193" fmla="*/ 2257395 h 4904499"/>
                <a:gd name="connsiteX1194" fmla="*/ 1143647 w 7334657"/>
                <a:gd name="connsiteY1194" fmla="*/ 2245613 h 4904499"/>
                <a:gd name="connsiteX1195" fmla="*/ 1347191 w 7334657"/>
                <a:gd name="connsiteY1195" fmla="*/ 2129702 h 4904499"/>
                <a:gd name="connsiteX1196" fmla="*/ 1352346 w 7334657"/>
                <a:gd name="connsiteY1196" fmla="*/ 2141484 h 4904499"/>
                <a:gd name="connsiteX1197" fmla="*/ 1371787 w 7334657"/>
                <a:gd name="connsiteY1197" fmla="*/ 2126756 h 4904499"/>
                <a:gd name="connsiteX1198" fmla="*/ 1398298 w 7334657"/>
                <a:gd name="connsiteY1198" fmla="*/ 2114090 h 4904499"/>
                <a:gd name="connsiteX1199" fmla="*/ 5311146 w 7334657"/>
                <a:gd name="connsiteY1199" fmla="*/ 577641 h 4904499"/>
                <a:gd name="connsiteX1200" fmla="*/ 5281690 w 7334657"/>
                <a:gd name="connsiteY1200" fmla="*/ 555254 h 4904499"/>
                <a:gd name="connsiteX1201" fmla="*/ 5311146 w 7334657"/>
                <a:gd name="connsiteY1201" fmla="*/ 577641 h 4904499"/>
                <a:gd name="connsiteX1202" fmla="*/ 3344191 w 7334657"/>
                <a:gd name="connsiteY1202" fmla="*/ 1728063 h 4904499"/>
                <a:gd name="connsiteX1203" fmla="*/ 3278945 w 7334657"/>
                <a:gd name="connsiteY1203" fmla="*/ 1742791 h 4904499"/>
                <a:gd name="connsiteX1204" fmla="*/ 3281155 w 7334657"/>
                <a:gd name="connsiteY1204" fmla="*/ 1762822 h 4904499"/>
                <a:gd name="connsiteX1205" fmla="*/ 3348610 w 7334657"/>
                <a:gd name="connsiteY1205" fmla="*/ 1768566 h 4904499"/>
                <a:gd name="connsiteX1206" fmla="*/ 3343897 w 7334657"/>
                <a:gd name="connsiteY1206" fmla="*/ 1742644 h 4904499"/>
                <a:gd name="connsiteX1207" fmla="*/ 3406344 w 7334657"/>
                <a:gd name="connsiteY1207" fmla="*/ 1736605 h 4904499"/>
                <a:gd name="connsiteX1208" fmla="*/ 3450529 w 7334657"/>
                <a:gd name="connsiteY1208" fmla="*/ 1780790 h 4904499"/>
                <a:gd name="connsiteX1209" fmla="*/ 3430646 w 7334657"/>
                <a:gd name="connsiteY1209" fmla="*/ 1719521 h 4904499"/>
                <a:gd name="connsiteX1210" fmla="*/ 3420484 w 7334657"/>
                <a:gd name="connsiteY1210" fmla="*/ 1695955 h 4904499"/>
                <a:gd name="connsiteX1211" fmla="*/ 3400748 w 7334657"/>
                <a:gd name="connsiteY1211" fmla="*/ 1725412 h 4904499"/>
                <a:gd name="connsiteX1212" fmla="*/ 3350083 w 7334657"/>
                <a:gd name="connsiteY1212" fmla="*/ 1698459 h 4904499"/>
                <a:gd name="connsiteX1213" fmla="*/ 3322688 w 7334657"/>
                <a:gd name="connsiteY1213" fmla="*/ 1710242 h 4904499"/>
                <a:gd name="connsiteX1214" fmla="*/ 3344191 w 7334657"/>
                <a:gd name="connsiteY1214" fmla="*/ 1728063 h 4904499"/>
                <a:gd name="connsiteX1215" fmla="*/ 3380865 w 7334657"/>
                <a:gd name="connsiteY1215" fmla="*/ 1677398 h 4904499"/>
                <a:gd name="connsiteX1216" fmla="*/ 3404577 w 7334657"/>
                <a:gd name="connsiteY1216" fmla="*/ 1702141 h 4904499"/>
                <a:gd name="connsiteX1217" fmla="*/ 3380718 w 7334657"/>
                <a:gd name="connsiteY1217" fmla="*/ 1676956 h 4904499"/>
                <a:gd name="connsiteX1218" fmla="*/ 3497218 w 7334657"/>
                <a:gd name="connsiteY1218" fmla="*/ 1676072 h 4904499"/>
                <a:gd name="connsiteX1219" fmla="*/ 3490296 w 7334657"/>
                <a:gd name="connsiteY1219" fmla="*/ 1630120 h 4904499"/>
                <a:gd name="connsiteX1220" fmla="*/ 3435507 w 7334657"/>
                <a:gd name="connsiteY1220" fmla="*/ 1653833 h 4904499"/>
                <a:gd name="connsiteX1221" fmla="*/ 3461723 w 7334657"/>
                <a:gd name="connsiteY1221" fmla="*/ 1684467 h 4904499"/>
                <a:gd name="connsiteX1222" fmla="*/ 3497218 w 7334657"/>
                <a:gd name="connsiteY1222" fmla="*/ 1675630 h 4904499"/>
                <a:gd name="connsiteX1223" fmla="*/ 6049914 w 7334657"/>
                <a:gd name="connsiteY1223" fmla="*/ 558642 h 4904499"/>
                <a:gd name="connsiteX1224" fmla="*/ 6037248 w 7334657"/>
                <a:gd name="connsiteY1224" fmla="*/ 529185 h 4904499"/>
                <a:gd name="connsiteX1225" fmla="*/ 6017070 w 7334657"/>
                <a:gd name="connsiteY1225" fmla="*/ 573370 h 4904499"/>
                <a:gd name="connsiteX1226" fmla="*/ 5992621 w 7334657"/>
                <a:gd name="connsiteY1226" fmla="*/ 576905 h 4904499"/>
                <a:gd name="connsiteX1227" fmla="*/ 6015008 w 7334657"/>
                <a:gd name="connsiteY1227" fmla="*/ 553340 h 4904499"/>
                <a:gd name="connsiteX1228" fmla="*/ 5954328 w 7334657"/>
                <a:gd name="connsiteY1228" fmla="*/ 593400 h 4904499"/>
                <a:gd name="connsiteX1229" fmla="*/ 5997776 w 7334657"/>
                <a:gd name="connsiteY1229" fmla="*/ 588687 h 4904499"/>
                <a:gd name="connsiteX1230" fmla="*/ 6049914 w 7334657"/>
                <a:gd name="connsiteY1230" fmla="*/ 558642 h 4904499"/>
                <a:gd name="connsiteX1231" fmla="*/ 3533007 w 7334657"/>
                <a:gd name="connsiteY1231" fmla="*/ 1653096 h 4904499"/>
                <a:gd name="connsiteX1232" fmla="*/ 3523876 w 7334657"/>
                <a:gd name="connsiteY1232" fmla="*/ 1691979 h 4904499"/>
                <a:gd name="connsiteX1233" fmla="*/ 3513272 w 7334657"/>
                <a:gd name="connsiteY1233" fmla="*/ 1682553 h 4904499"/>
                <a:gd name="connsiteX1234" fmla="*/ 3512535 w 7334657"/>
                <a:gd name="connsiteY1234" fmla="*/ 1710831 h 4904499"/>
                <a:gd name="connsiteX1235" fmla="*/ 3488823 w 7334657"/>
                <a:gd name="connsiteY1235" fmla="*/ 1686087 h 4904499"/>
                <a:gd name="connsiteX1236" fmla="*/ 3460986 w 7334657"/>
                <a:gd name="connsiteY1236" fmla="*/ 1712009 h 4904499"/>
                <a:gd name="connsiteX1237" fmla="*/ 3474094 w 7334657"/>
                <a:gd name="connsiteY1237" fmla="*/ 1726737 h 4904499"/>
                <a:gd name="connsiteX1238" fmla="*/ 3508264 w 7334657"/>
                <a:gd name="connsiteY1238" fmla="*/ 1760907 h 4904499"/>
                <a:gd name="connsiteX1239" fmla="*/ 3499427 w 7334657"/>
                <a:gd name="connsiteY1239" fmla="*/ 1785650 h 4904499"/>
                <a:gd name="connsiteX1240" fmla="*/ 3515923 w 7334657"/>
                <a:gd name="connsiteY1240" fmla="*/ 1778581 h 4904499"/>
                <a:gd name="connsiteX1241" fmla="*/ 3512535 w 7334657"/>
                <a:gd name="connsiteY1241" fmla="*/ 1800968 h 4904499"/>
                <a:gd name="connsiteX1242" fmla="*/ 3436390 w 7334657"/>
                <a:gd name="connsiteY1242" fmla="*/ 1715102 h 4904499"/>
                <a:gd name="connsiteX1243" fmla="*/ 3458924 w 7334657"/>
                <a:gd name="connsiteY1243" fmla="*/ 1782263 h 4904499"/>
                <a:gd name="connsiteX1244" fmla="*/ 3514744 w 7334657"/>
                <a:gd name="connsiteY1244" fmla="*/ 1820998 h 4904499"/>
                <a:gd name="connsiteX1245" fmla="*/ 3479691 w 7334657"/>
                <a:gd name="connsiteY1245" fmla="*/ 1815254 h 4904499"/>
                <a:gd name="connsiteX1246" fmla="*/ 3475125 w 7334657"/>
                <a:gd name="connsiteY1246" fmla="*/ 1880058 h 4904499"/>
                <a:gd name="connsiteX1247" fmla="*/ 3492358 w 7334657"/>
                <a:gd name="connsiteY1247" fmla="*/ 1844710 h 4904499"/>
                <a:gd name="connsiteX1248" fmla="*/ 3548472 w 7334657"/>
                <a:gd name="connsiteY1248" fmla="*/ 1869307 h 4904499"/>
                <a:gd name="connsiteX1249" fmla="*/ 3578812 w 7334657"/>
                <a:gd name="connsiteY1249" fmla="*/ 1849276 h 4904499"/>
                <a:gd name="connsiteX1250" fmla="*/ 3546704 w 7334657"/>
                <a:gd name="connsiteY1250" fmla="*/ 1834548 h 4904499"/>
                <a:gd name="connsiteX1251" fmla="*/ 3574099 w 7334657"/>
                <a:gd name="connsiteY1251" fmla="*/ 1822765 h 4904499"/>
                <a:gd name="connsiteX1252" fmla="*/ 3614160 w 7334657"/>
                <a:gd name="connsiteY1252" fmla="*/ 1840292 h 4904499"/>
                <a:gd name="connsiteX1253" fmla="*/ 3603997 w 7334657"/>
                <a:gd name="connsiteY1253" fmla="*/ 1816727 h 4904499"/>
                <a:gd name="connsiteX1254" fmla="*/ 3579549 w 7334657"/>
                <a:gd name="connsiteY1254" fmla="*/ 1820262 h 4904499"/>
                <a:gd name="connsiteX1255" fmla="*/ 3623733 w 7334657"/>
                <a:gd name="connsiteY1255" fmla="*/ 1801262 h 4904499"/>
                <a:gd name="connsiteX1256" fmla="*/ 3629624 w 7334657"/>
                <a:gd name="connsiteY1256" fmla="*/ 1784767 h 4904499"/>
                <a:gd name="connsiteX1257" fmla="*/ 3639345 w 7334657"/>
                <a:gd name="connsiteY1257" fmla="*/ 1822471 h 4904499"/>
                <a:gd name="connsiteX1258" fmla="*/ 3662027 w 7334657"/>
                <a:gd name="connsiteY1258" fmla="*/ 1784767 h 4904499"/>
                <a:gd name="connsiteX1259" fmla="*/ 3672631 w 7334657"/>
                <a:gd name="connsiteY1259" fmla="*/ 1794193 h 4904499"/>
                <a:gd name="connsiteX1260" fmla="*/ 3661290 w 7334657"/>
                <a:gd name="connsiteY1260" fmla="*/ 1813045 h 4904499"/>
                <a:gd name="connsiteX1261" fmla="*/ 3680290 w 7334657"/>
                <a:gd name="connsiteY1261" fmla="*/ 1811867 h 4904499"/>
                <a:gd name="connsiteX1262" fmla="*/ 3690894 w 7334657"/>
                <a:gd name="connsiteY1262" fmla="*/ 1821293 h 4904499"/>
                <a:gd name="connsiteX1263" fmla="*/ 3773077 w 7334657"/>
                <a:gd name="connsiteY1263" fmla="*/ 1785798 h 4904499"/>
                <a:gd name="connsiteX1264" fmla="*/ 3778969 w 7334657"/>
                <a:gd name="connsiteY1264" fmla="*/ 1769302 h 4904499"/>
                <a:gd name="connsiteX1265" fmla="*/ 3758202 w 7334657"/>
                <a:gd name="connsiteY1265" fmla="*/ 1736311 h 4904499"/>
                <a:gd name="connsiteX1266" fmla="*/ 3808278 w 7334657"/>
                <a:gd name="connsiteY1266" fmla="*/ 1686677 h 4904499"/>
                <a:gd name="connsiteX1267" fmla="*/ 3833168 w 7334657"/>
                <a:gd name="connsiteY1267" fmla="*/ 1669003 h 4904499"/>
                <a:gd name="connsiteX1268" fmla="*/ 3843773 w 7334657"/>
                <a:gd name="connsiteY1268" fmla="*/ 1678429 h 4904499"/>
                <a:gd name="connsiteX1269" fmla="*/ 3863214 w 7334657"/>
                <a:gd name="connsiteY1269" fmla="*/ 1663701 h 4904499"/>
                <a:gd name="connsiteX1270" fmla="*/ 3861889 w 7334657"/>
                <a:gd name="connsiteY1270" fmla="*/ 1615392 h 4904499"/>
                <a:gd name="connsiteX1271" fmla="*/ 3796495 w 7334657"/>
                <a:gd name="connsiteY1271" fmla="*/ 1630120 h 4904499"/>
                <a:gd name="connsiteX1272" fmla="*/ 3781767 w 7334657"/>
                <a:gd name="connsiteY1272" fmla="*/ 1657220 h 4904499"/>
                <a:gd name="connsiteX1273" fmla="*/ 3777054 w 7334657"/>
                <a:gd name="connsiteY1273" fmla="*/ 1631298 h 4904499"/>
                <a:gd name="connsiteX1274" fmla="*/ 3694871 w 7334657"/>
                <a:gd name="connsiteY1274" fmla="*/ 1666793 h 4904499"/>
                <a:gd name="connsiteX1275" fmla="*/ 3694134 w 7334657"/>
                <a:gd name="connsiteY1275" fmla="*/ 1695072 h 4904499"/>
                <a:gd name="connsiteX1276" fmla="*/ 3673073 w 7334657"/>
                <a:gd name="connsiteY1276" fmla="*/ 1676220 h 4904499"/>
                <a:gd name="connsiteX1277" fmla="*/ 3619609 w 7334657"/>
                <a:gd name="connsiteY1277" fmla="*/ 1748241 h 4904499"/>
                <a:gd name="connsiteX1278" fmla="*/ 3606943 w 7334657"/>
                <a:gd name="connsiteY1278" fmla="*/ 1718784 h 4904499"/>
                <a:gd name="connsiteX1279" fmla="*/ 3579107 w 7334657"/>
                <a:gd name="connsiteY1279" fmla="*/ 1744706 h 4904499"/>
                <a:gd name="connsiteX1280" fmla="*/ 3564379 w 7334657"/>
                <a:gd name="connsiteY1280" fmla="*/ 1709358 h 4904499"/>
                <a:gd name="connsiteX1281" fmla="*/ 3555247 w 7334657"/>
                <a:gd name="connsiteY1281" fmla="*/ 1748241 h 4904499"/>
                <a:gd name="connsiteX1282" fmla="*/ 3551270 w 7334657"/>
                <a:gd name="connsiteY1282" fmla="*/ 1694041 h 4904499"/>
                <a:gd name="connsiteX1283" fmla="*/ 3597664 w 7334657"/>
                <a:gd name="connsiteY1283" fmla="*/ 1680933 h 4904499"/>
                <a:gd name="connsiteX1284" fmla="*/ 3563789 w 7334657"/>
                <a:gd name="connsiteY1284" fmla="*/ 1632624 h 4904499"/>
                <a:gd name="connsiteX1285" fmla="*/ 3572626 w 7334657"/>
                <a:gd name="connsiteY1285" fmla="*/ 1607881 h 4904499"/>
                <a:gd name="connsiteX1286" fmla="*/ 3509884 w 7334657"/>
                <a:gd name="connsiteY1286" fmla="*/ 1628058 h 4904499"/>
                <a:gd name="connsiteX1287" fmla="*/ 3517101 w 7334657"/>
                <a:gd name="connsiteY1287" fmla="*/ 1659871 h 4904499"/>
                <a:gd name="connsiteX1288" fmla="*/ 3550387 w 7334657"/>
                <a:gd name="connsiteY1288" fmla="*/ 1631593 h 4904499"/>
                <a:gd name="connsiteX1289" fmla="*/ 3573657 w 7334657"/>
                <a:gd name="connsiteY1289" fmla="*/ 1670476 h 4904499"/>
                <a:gd name="connsiteX1290" fmla="*/ 3533007 w 7334657"/>
                <a:gd name="connsiteY1290" fmla="*/ 1653096 h 4904499"/>
                <a:gd name="connsiteX1291" fmla="*/ 5761978 w 7334657"/>
                <a:gd name="connsiteY1291" fmla="*/ 718296 h 4904499"/>
                <a:gd name="connsiteX1292" fmla="*/ 5789814 w 7334657"/>
                <a:gd name="connsiteY1292" fmla="*/ 692374 h 4904499"/>
                <a:gd name="connsiteX1293" fmla="*/ 5782597 w 7334657"/>
                <a:gd name="connsiteY1293" fmla="*/ 660561 h 4904499"/>
                <a:gd name="connsiteX1294" fmla="*/ 5738412 w 7334657"/>
                <a:gd name="connsiteY1294" fmla="*/ 693552 h 4904499"/>
                <a:gd name="connsiteX1295" fmla="*/ 5728250 w 7334657"/>
                <a:gd name="connsiteY1295" fmla="*/ 669987 h 4904499"/>
                <a:gd name="connsiteX1296" fmla="*/ 5730017 w 7334657"/>
                <a:gd name="connsiteY1296" fmla="*/ 704157 h 4904499"/>
                <a:gd name="connsiteX1297" fmla="*/ 5757412 w 7334657"/>
                <a:gd name="connsiteY1297" fmla="*/ 692374 h 4904499"/>
                <a:gd name="connsiteX1298" fmla="*/ 5761978 w 7334657"/>
                <a:gd name="connsiteY1298" fmla="*/ 718296 h 4904499"/>
                <a:gd name="connsiteX1299" fmla="*/ 6223265 w 7334657"/>
                <a:gd name="connsiteY1299" fmla="*/ 477047 h 4904499"/>
                <a:gd name="connsiteX1300" fmla="*/ 6262001 w 7334657"/>
                <a:gd name="connsiteY1300" fmla="*/ 446413 h 4904499"/>
                <a:gd name="connsiteX1301" fmla="*/ 6223265 w 7334657"/>
                <a:gd name="connsiteY1301" fmla="*/ 477047 h 4904499"/>
                <a:gd name="connsiteX1302" fmla="*/ 6357292 w 7334657"/>
                <a:gd name="connsiteY1302" fmla="*/ 426088 h 4904499"/>
                <a:gd name="connsiteX1303" fmla="*/ 6377028 w 7334657"/>
                <a:gd name="connsiteY1303" fmla="*/ 396631 h 4904499"/>
                <a:gd name="connsiteX1304" fmla="*/ 6355083 w 7334657"/>
                <a:gd name="connsiteY1304" fmla="*/ 406057 h 4904499"/>
                <a:gd name="connsiteX1305" fmla="*/ 6357440 w 7334657"/>
                <a:gd name="connsiteY1305" fmla="*/ 426235 h 4904499"/>
                <a:gd name="connsiteX1306" fmla="*/ 2765519 w 7334657"/>
                <a:gd name="connsiteY1306" fmla="*/ 1984481 h 4904499"/>
                <a:gd name="connsiteX1307" fmla="*/ 2767729 w 7334657"/>
                <a:gd name="connsiteY1307" fmla="*/ 2004512 h 4904499"/>
                <a:gd name="connsiteX1308" fmla="*/ 2702041 w 7334657"/>
                <a:gd name="connsiteY1308" fmla="*/ 2032937 h 4904499"/>
                <a:gd name="connsiteX1309" fmla="*/ 2706754 w 7334657"/>
                <a:gd name="connsiteY1309" fmla="*/ 2058859 h 4904499"/>
                <a:gd name="connsiteX1310" fmla="*/ 2668019 w 7334657"/>
                <a:gd name="connsiteY1310" fmla="*/ 2089494 h 4904499"/>
                <a:gd name="connsiteX1311" fmla="*/ 2638562 w 7334657"/>
                <a:gd name="connsiteY1311" fmla="*/ 2081246 h 4904499"/>
                <a:gd name="connsiteX1312" fmla="*/ 2636942 w 7334657"/>
                <a:gd name="connsiteY1312" fmla="*/ 2137802 h 4904499"/>
                <a:gd name="connsiteX1313" fmla="*/ 2637826 w 7334657"/>
                <a:gd name="connsiteY1313" fmla="*/ 2109524 h 4904499"/>
                <a:gd name="connsiteX1314" fmla="*/ 2713676 w 7334657"/>
                <a:gd name="connsiteY1314" fmla="*/ 2104664 h 4904499"/>
                <a:gd name="connsiteX1315" fmla="*/ 2714412 w 7334657"/>
                <a:gd name="connsiteY1315" fmla="*/ 2076385 h 4904499"/>
                <a:gd name="connsiteX1316" fmla="*/ 2776860 w 7334657"/>
                <a:gd name="connsiteY1316" fmla="*/ 2070347 h 4904499"/>
                <a:gd name="connsiteX1317" fmla="*/ 2783046 w 7334657"/>
                <a:gd name="connsiteY1317" fmla="*/ 2039712 h 4904499"/>
                <a:gd name="connsiteX1318" fmla="*/ 2815153 w 7334657"/>
                <a:gd name="connsiteY1318" fmla="*/ 2054440 h 4904499"/>
                <a:gd name="connsiteX1319" fmla="*/ 2807937 w 7334657"/>
                <a:gd name="connsiteY1319" fmla="*/ 2022627 h 4904499"/>
                <a:gd name="connsiteX1320" fmla="*/ 2826200 w 7334657"/>
                <a:gd name="connsiteY1320" fmla="*/ 2049727 h 4904499"/>
                <a:gd name="connsiteX1321" fmla="*/ 2829882 w 7334657"/>
                <a:gd name="connsiteY1321" fmla="*/ 2013201 h 4904499"/>
                <a:gd name="connsiteX1322" fmla="*/ 2850943 w 7334657"/>
                <a:gd name="connsiteY1322" fmla="*/ 2032054 h 4904499"/>
                <a:gd name="connsiteX1323" fmla="*/ 2870384 w 7334657"/>
                <a:gd name="connsiteY1323" fmla="*/ 2017325 h 4904499"/>
                <a:gd name="connsiteX1324" fmla="*/ 2868617 w 7334657"/>
                <a:gd name="connsiteY1324" fmla="*/ 1983156 h 4904499"/>
                <a:gd name="connsiteX1325" fmla="*/ 2874066 w 7334657"/>
                <a:gd name="connsiteY1325" fmla="*/ 1980799 h 4904499"/>
                <a:gd name="connsiteX1326" fmla="*/ 2912360 w 7334657"/>
                <a:gd name="connsiteY1326" fmla="*/ 1964304 h 4904499"/>
                <a:gd name="connsiteX1327" fmla="*/ 2817805 w 7334657"/>
                <a:gd name="connsiteY1327" fmla="*/ 1956203 h 4904499"/>
                <a:gd name="connsiteX1328" fmla="*/ 2765519 w 7334657"/>
                <a:gd name="connsiteY1328" fmla="*/ 1984481 h 4904499"/>
                <a:gd name="connsiteX1329" fmla="*/ 3004558 w 7334657"/>
                <a:gd name="connsiteY1329" fmla="*/ 1951048 h 4904499"/>
                <a:gd name="connsiteX1330" fmla="*/ 3100145 w 7334657"/>
                <a:gd name="connsiteY1330" fmla="*/ 1916731 h 4904499"/>
                <a:gd name="connsiteX1331" fmla="*/ 3082323 w 7334657"/>
                <a:gd name="connsiteY1331" fmla="*/ 1875492 h 4904499"/>
                <a:gd name="connsiteX1332" fmla="*/ 3100881 w 7334657"/>
                <a:gd name="connsiteY1332" fmla="*/ 1888453 h 4904499"/>
                <a:gd name="connsiteX1333" fmla="*/ 3069510 w 7334657"/>
                <a:gd name="connsiteY1333" fmla="*/ 1846036 h 4904499"/>
                <a:gd name="connsiteX1334" fmla="*/ 3036666 w 7334657"/>
                <a:gd name="connsiteY1334" fmla="*/ 1860764 h 4904499"/>
                <a:gd name="connsiteX1335" fmla="*/ 3020170 w 7334657"/>
                <a:gd name="connsiteY1335" fmla="*/ 1867834 h 4904499"/>
                <a:gd name="connsiteX1336" fmla="*/ 3029596 w 7334657"/>
                <a:gd name="connsiteY1336" fmla="*/ 1919677 h 4904499"/>
                <a:gd name="connsiteX1337" fmla="*/ 3011775 w 7334657"/>
                <a:gd name="connsiteY1337" fmla="*/ 1878438 h 4904499"/>
                <a:gd name="connsiteX1338" fmla="*/ 3026504 w 7334657"/>
                <a:gd name="connsiteY1338" fmla="*/ 1927925 h 4904499"/>
                <a:gd name="connsiteX1339" fmla="*/ 3004558 w 7334657"/>
                <a:gd name="connsiteY1339" fmla="*/ 1937351 h 4904499"/>
                <a:gd name="connsiteX1340" fmla="*/ 2999551 w 7334657"/>
                <a:gd name="connsiteY1340" fmla="*/ 1925568 h 4904499"/>
                <a:gd name="connsiteX1341" fmla="*/ 3005148 w 7334657"/>
                <a:gd name="connsiteY1341" fmla="*/ 1951048 h 4904499"/>
                <a:gd name="connsiteX1342" fmla="*/ 3683824 w 7334657"/>
                <a:gd name="connsiteY1342" fmla="*/ 1657662 h 4904499"/>
                <a:gd name="connsiteX1343" fmla="*/ 3719172 w 7334657"/>
                <a:gd name="connsiteY1343" fmla="*/ 1649414 h 4904499"/>
                <a:gd name="connsiteX1344" fmla="*/ 3707242 w 7334657"/>
                <a:gd name="connsiteY1344" fmla="*/ 1591680 h 4904499"/>
                <a:gd name="connsiteX1345" fmla="*/ 3725063 w 7334657"/>
                <a:gd name="connsiteY1345" fmla="*/ 1632918 h 4904499"/>
                <a:gd name="connsiteX1346" fmla="*/ 3752016 w 7334657"/>
                <a:gd name="connsiteY1346" fmla="*/ 1635275 h 4904499"/>
                <a:gd name="connsiteX1347" fmla="*/ 3760411 w 7334657"/>
                <a:gd name="connsiteY1347" fmla="*/ 1624671 h 4904499"/>
                <a:gd name="connsiteX1348" fmla="*/ 3764977 w 7334657"/>
                <a:gd name="connsiteY1348" fmla="*/ 1559867 h 4904499"/>
                <a:gd name="connsiteX1349" fmla="*/ 3754373 w 7334657"/>
                <a:gd name="connsiteY1349" fmla="*/ 1550441 h 4904499"/>
                <a:gd name="connsiteX1350" fmla="*/ 3685739 w 7334657"/>
                <a:gd name="connsiteY1350" fmla="*/ 1587114 h 4904499"/>
                <a:gd name="connsiteX1351" fmla="*/ 3692514 w 7334657"/>
                <a:gd name="connsiteY1351" fmla="*/ 1633066 h 4904499"/>
                <a:gd name="connsiteX1352" fmla="*/ 3677786 w 7334657"/>
                <a:gd name="connsiteY1352" fmla="*/ 1583579 h 4904499"/>
                <a:gd name="connsiteX1353" fmla="*/ 3663941 w 7334657"/>
                <a:gd name="connsiteY1353" fmla="*/ 1596540 h 4904499"/>
                <a:gd name="connsiteX1354" fmla="*/ 3684413 w 7334657"/>
                <a:gd name="connsiteY1354" fmla="*/ 1657515 h 4904499"/>
                <a:gd name="connsiteX1355" fmla="*/ 6244474 w 7334657"/>
                <a:gd name="connsiteY1355" fmla="*/ 495899 h 4904499"/>
                <a:gd name="connsiteX1356" fmla="*/ 6273930 w 7334657"/>
                <a:gd name="connsiteY1356" fmla="*/ 504000 h 4904499"/>
                <a:gd name="connsiteX1357" fmla="*/ 6269660 w 7334657"/>
                <a:gd name="connsiteY1357" fmla="*/ 463939 h 4904499"/>
                <a:gd name="connsiteX1358" fmla="*/ 6233870 w 7334657"/>
                <a:gd name="connsiteY1358" fmla="*/ 486473 h 4904499"/>
                <a:gd name="connsiteX1359" fmla="*/ 6244474 w 7334657"/>
                <a:gd name="connsiteY1359" fmla="*/ 495899 h 4904499"/>
                <a:gd name="connsiteX1360" fmla="*/ 6312813 w 7334657"/>
                <a:gd name="connsiteY1360" fmla="*/ 473365 h 4904499"/>
                <a:gd name="connsiteX1361" fmla="*/ 6313549 w 7334657"/>
                <a:gd name="connsiteY1361" fmla="*/ 445087 h 4904499"/>
                <a:gd name="connsiteX1362" fmla="*/ 6275256 w 7334657"/>
                <a:gd name="connsiteY1362" fmla="*/ 461583 h 4904499"/>
                <a:gd name="connsiteX1363" fmla="*/ 6312813 w 7334657"/>
                <a:gd name="connsiteY1363" fmla="*/ 473365 h 4904499"/>
                <a:gd name="connsiteX1364" fmla="*/ 2944909 w 7334657"/>
                <a:gd name="connsiteY1364" fmla="*/ 1977117 h 4904499"/>
                <a:gd name="connsiteX1365" fmla="*/ 2910740 w 7334657"/>
                <a:gd name="connsiteY1365" fmla="*/ 1942948 h 4904499"/>
                <a:gd name="connsiteX1366" fmla="*/ 2944909 w 7334657"/>
                <a:gd name="connsiteY1366" fmla="*/ 1977117 h 4904499"/>
                <a:gd name="connsiteX1367" fmla="*/ 2559324 w 7334657"/>
                <a:gd name="connsiteY1367" fmla="*/ 2122632 h 4904499"/>
                <a:gd name="connsiteX1368" fmla="*/ 2548278 w 7334657"/>
                <a:gd name="connsiteY1368" fmla="*/ 2127345 h 4904499"/>
                <a:gd name="connsiteX1369" fmla="*/ 2527217 w 7334657"/>
                <a:gd name="connsiteY1369" fmla="*/ 2108493 h 4904499"/>
                <a:gd name="connsiteX1370" fmla="*/ 2559324 w 7334657"/>
                <a:gd name="connsiteY1370" fmla="*/ 2122632 h 4904499"/>
                <a:gd name="connsiteX1371" fmla="*/ 3140353 w 7334657"/>
                <a:gd name="connsiteY1371" fmla="*/ 1857524 h 4904499"/>
                <a:gd name="connsiteX1372" fmla="*/ 3175848 w 7334657"/>
                <a:gd name="connsiteY1372" fmla="*/ 1849129 h 4904499"/>
                <a:gd name="connsiteX1373" fmla="*/ 3168189 w 7334657"/>
                <a:gd name="connsiteY1373" fmla="*/ 1831455 h 4904499"/>
                <a:gd name="connsiteX1374" fmla="*/ 3140353 w 7334657"/>
                <a:gd name="connsiteY1374" fmla="*/ 1857671 h 4904499"/>
                <a:gd name="connsiteX1375" fmla="*/ 2591284 w 7334657"/>
                <a:gd name="connsiteY1375" fmla="*/ 2136624 h 4904499"/>
                <a:gd name="connsiteX1376" fmla="*/ 2593052 w 7334657"/>
                <a:gd name="connsiteY1376" fmla="*/ 2170793 h 4904499"/>
                <a:gd name="connsiteX1377" fmla="*/ 2612493 w 7334657"/>
                <a:gd name="connsiteY1377" fmla="*/ 2156065 h 4904499"/>
                <a:gd name="connsiteX1378" fmla="*/ 2565215 w 7334657"/>
                <a:gd name="connsiteY1378" fmla="*/ 2106578 h 4904499"/>
                <a:gd name="connsiteX1379" fmla="*/ 2591284 w 7334657"/>
                <a:gd name="connsiteY1379" fmla="*/ 2136771 h 4904499"/>
                <a:gd name="connsiteX1380" fmla="*/ 3783093 w 7334657"/>
                <a:gd name="connsiteY1380" fmla="*/ 1614950 h 4904499"/>
                <a:gd name="connsiteX1381" fmla="*/ 3759380 w 7334657"/>
                <a:gd name="connsiteY1381" fmla="*/ 1590207 h 4904499"/>
                <a:gd name="connsiteX1382" fmla="*/ 3783093 w 7334657"/>
                <a:gd name="connsiteY1382" fmla="*/ 1614950 h 4904499"/>
                <a:gd name="connsiteX1383" fmla="*/ 2510574 w 7334657"/>
                <a:gd name="connsiteY1383" fmla="*/ 2220428 h 4904499"/>
                <a:gd name="connsiteX1384" fmla="*/ 2502915 w 7334657"/>
                <a:gd name="connsiteY1384" fmla="*/ 2202754 h 4904499"/>
                <a:gd name="connsiteX1385" fmla="*/ 2522209 w 7334657"/>
                <a:gd name="connsiteY1385" fmla="*/ 2188025 h 4904499"/>
                <a:gd name="connsiteX1386" fmla="*/ 2482148 w 7334657"/>
                <a:gd name="connsiteY1386" fmla="*/ 2170352 h 4904499"/>
                <a:gd name="connsiteX1387" fmla="*/ 2510426 w 7334657"/>
                <a:gd name="connsiteY1387" fmla="*/ 2220575 h 4904499"/>
                <a:gd name="connsiteX1388" fmla="*/ 2466389 w 7334657"/>
                <a:gd name="connsiteY1388" fmla="*/ 2239427 h 4904499"/>
                <a:gd name="connsiteX1389" fmla="*/ 2474784 w 7334657"/>
                <a:gd name="connsiteY1389" fmla="*/ 2228823 h 4904499"/>
                <a:gd name="connsiteX1390" fmla="*/ 2448568 w 7334657"/>
                <a:gd name="connsiteY1390" fmla="*/ 2198188 h 4904499"/>
                <a:gd name="connsiteX1391" fmla="*/ 2466684 w 7334657"/>
                <a:gd name="connsiteY1391" fmla="*/ 2239427 h 4904499"/>
                <a:gd name="connsiteX1392" fmla="*/ 2419259 w 7334657"/>
                <a:gd name="connsiteY1392" fmla="*/ 2280813 h 4904499"/>
                <a:gd name="connsiteX1393" fmla="*/ 2387593 w 7334657"/>
                <a:gd name="connsiteY1393" fmla="*/ 2252535 h 4904499"/>
                <a:gd name="connsiteX1394" fmla="*/ 2419553 w 7334657"/>
                <a:gd name="connsiteY1394" fmla="*/ 2280813 h 4904499"/>
                <a:gd name="connsiteX1395" fmla="*/ 3367462 w 7334657"/>
                <a:gd name="connsiteY1395" fmla="*/ 1857230 h 4904499"/>
                <a:gd name="connsiteX1396" fmla="*/ 3375121 w 7334657"/>
                <a:gd name="connsiteY1396" fmla="*/ 1874903 h 4904499"/>
                <a:gd name="connsiteX1397" fmla="*/ 3421809 w 7334657"/>
                <a:gd name="connsiteY1397" fmla="*/ 1847656 h 4904499"/>
                <a:gd name="connsiteX1398" fmla="*/ 3397360 w 7334657"/>
                <a:gd name="connsiteY1398" fmla="*/ 1851191 h 4904499"/>
                <a:gd name="connsiteX1399" fmla="*/ 3408701 w 7334657"/>
                <a:gd name="connsiteY1399" fmla="*/ 1832339 h 4904499"/>
                <a:gd name="connsiteX1400" fmla="*/ 3376594 w 7334657"/>
                <a:gd name="connsiteY1400" fmla="*/ 1817611 h 4904499"/>
                <a:gd name="connsiteX1401" fmla="*/ 3367609 w 7334657"/>
                <a:gd name="connsiteY1401" fmla="*/ 1857230 h 4904499"/>
                <a:gd name="connsiteX1402" fmla="*/ 2430305 w 7334657"/>
                <a:gd name="connsiteY1402" fmla="*/ 2275953 h 4904499"/>
                <a:gd name="connsiteX1403" fmla="*/ 2431483 w 7334657"/>
                <a:gd name="connsiteY1403" fmla="*/ 2233536 h 4904499"/>
                <a:gd name="connsiteX1404" fmla="*/ 2415135 w 7334657"/>
                <a:gd name="connsiteY1404" fmla="*/ 2240605 h 4904499"/>
                <a:gd name="connsiteX1405" fmla="*/ 2430452 w 7334657"/>
                <a:gd name="connsiteY1405" fmla="*/ 2276100 h 4904499"/>
                <a:gd name="connsiteX1406" fmla="*/ 3926104 w 7334657"/>
                <a:gd name="connsiteY1406" fmla="*/ 1630120 h 4904499"/>
                <a:gd name="connsiteX1407" fmla="*/ 3929491 w 7334657"/>
                <a:gd name="connsiteY1407" fmla="*/ 1607733 h 4904499"/>
                <a:gd name="connsiteX1408" fmla="*/ 3894438 w 7334657"/>
                <a:gd name="connsiteY1408" fmla="*/ 1601989 h 4904499"/>
                <a:gd name="connsiteX1409" fmla="*/ 3926104 w 7334657"/>
                <a:gd name="connsiteY1409" fmla="*/ 1630120 h 4904499"/>
                <a:gd name="connsiteX1410" fmla="*/ 6127974 w 7334657"/>
                <a:gd name="connsiteY1410" fmla="*/ 692963 h 4904499"/>
                <a:gd name="connsiteX1411" fmla="*/ 6107207 w 7334657"/>
                <a:gd name="connsiteY1411" fmla="*/ 659972 h 4904499"/>
                <a:gd name="connsiteX1412" fmla="*/ 6127974 w 7334657"/>
                <a:gd name="connsiteY1412" fmla="*/ 692963 h 4904499"/>
                <a:gd name="connsiteX1413" fmla="*/ 5854913 w 7334657"/>
                <a:gd name="connsiteY1413" fmla="*/ 782953 h 4904499"/>
                <a:gd name="connsiteX1414" fmla="*/ 5802333 w 7334657"/>
                <a:gd name="connsiteY1414" fmla="*/ 827137 h 4904499"/>
                <a:gd name="connsiteX1415" fmla="*/ 5846517 w 7334657"/>
                <a:gd name="connsiteY1415" fmla="*/ 808138 h 4904499"/>
                <a:gd name="connsiteX1416" fmla="*/ 5865517 w 7334657"/>
                <a:gd name="connsiteY1416" fmla="*/ 806812 h 4904499"/>
                <a:gd name="connsiteX1417" fmla="*/ 5854913 w 7334657"/>
                <a:gd name="connsiteY1417" fmla="*/ 782953 h 4904499"/>
                <a:gd name="connsiteX1418" fmla="*/ 5922368 w 7334657"/>
                <a:gd name="connsiteY1418" fmla="*/ 788697 h 4904499"/>
                <a:gd name="connsiteX1419" fmla="*/ 5881423 w 7334657"/>
                <a:gd name="connsiteY1419" fmla="*/ 799448 h 4904499"/>
                <a:gd name="connsiteX1420" fmla="*/ 5874207 w 7334657"/>
                <a:gd name="connsiteY1420" fmla="*/ 767635 h 4904499"/>
                <a:gd name="connsiteX1421" fmla="*/ 5870525 w 7334657"/>
                <a:gd name="connsiteY1421" fmla="*/ 804161 h 4904499"/>
                <a:gd name="connsiteX1422" fmla="*/ 5922368 w 7334657"/>
                <a:gd name="connsiteY1422" fmla="*/ 788697 h 4904499"/>
                <a:gd name="connsiteX1423" fmla="*/ 5782891 w 7334657"/>
                <a:gd name="connsiteY1423" fmla="*/ 842013 h 4904499"/>
                <a:gd name="connsiteX1424" fmla="*/ 5793938 w 7334657"/>
                <a:gd name="connsiteY1424" fmla="*/ 837300 h 4904499"/>
                <a:gd name="connsiteX1425" fmla="*/ 5789224 w 7334657"/>
                <a:gd name="connsiteY1425" fmla="*/ 811378 h 4904499"/>
                <a:gd name="connsiteX1426" fmla="*/ 5782891 w 7334657"/>
                <a:gd name="connsiteY1426" fmla="*/ 842013 h 4904499"/>
                <a:gd name="connsiteX1427" fmla="*/ 3418716 w 7334657"/>
                <a:gd name="connsiteY1427" fmla="*/ 1870190 h 4904499"/>
                <a:gd name="connsiteX1428" fmla="*/ 3426375 w 7334657"/>
                <a:gd name="connsiteY1428" fmla="*/ 1887864 h 4904499"/>
                <a:gd name="connsiteX1429" fmla="*/ 3450824 w 7334657"/>
                <a:gd name="connsiteY1429" fmla="*/ 1884329 h 4904499"/>
                <a:gd name="connsiteX1430" fmla="*/ 3452444 w 7334657"/>
                <a:gd name="connsiteY1430" fmla="*/ 1827773 h 4904499"/>
                <a:gd name="connsiteX1431" fmla="*/ 3418716 w 7334657"/>
                <a:gd name="connsiteY1431" fmla="*/ 1870190 h 4904499"/>
                <a:gd name="connsiteX1432" fmla="*/ 2961110 w 7334657"/>
                <a:gd name="connsiteY1432" fmla="*/ 2074913 h 4904499"/>
                <a:gd name="connsiteX1433" fmla="*/ 2939165 w 7334657"/>
                <a:gd name="connsiteY1433" fmla="*/ 2084339 h 4904499"/>
                <a:gd name="connsiteX1434" fmla="*/ 2931507 w 7334657"/>
                <a:gd name="connsiteY1434" fmla="*/ 2066665 h 4904499"/>
                <a:gd name="connsiteX1435" fmla="*/ 2909561 w 7334657"/>
                <a:gd name="connsiteY1435" fmla="*/ 2076091 h 4904499"/>
                <a:gd name="connsiteX1436" fmla="*/ 2916778 w 7334657"/>
                <a:gd name="connsiteY1436" fmla="*/ 2107904 h 4904499"/>
                <a:gd name="connsiteX1437" fmla="*/ 2901166 w 7334657"/>
                <a:gd name="connsiteY1437" fmla="*/ 2086695 h 4904499"/>
                <a:gd name="connsiteX1438" fmla="*/ 2881430 w 7334657"/>
                <a:gd name="connsiteY1438" fmla="*/ 2116152 h 4904499"/>
                <a:gd name="connsiteX1439" fmla="*/ 2984528 w 7334657"/>
                <a:gd name="connsiteY1439" fmla="*/ 2099509 h 4904499"/>
                <a:gd name="connsiteX1440" fmla="*/ 2982761 w 7334657"/>
                <a:gd name="connsiteY1440" fmla="*/ 2065339 h 4904499"/>
                <a:gd name="connsiteX1441" fmla="*/ 2961110 w 7334657"/>
                <a:gd name="connsiteY1441" fmla="*/ 2074765 h 4904499"/>
                <a:gd name="connsiteX1442" fmla="*/ 2653585 w 7334657"/>
                <a:gd name="connsiteY1442" fmla="*/ 2235745 h 4904499"/>
                <a:gd name="connsiteX1443" fmla="*/ 2664484 w 7334657"/>
                <a:gd name="connsiteY1443" fmla="*/ 2231032 h 4904499"/>
                <a:gd name="connsiteX1444" fmla="*/ 2670375 w 7334657"/>
                <a:gd name="connsiteY1444" fmla="*/ 2214536 h 4904499"/>
                <a:gd name="connsiteX1445" fmla="*/ 2629430 w 7334657"/>
                <a:gd name="connsiteY1445" fmla="*/ 2225141 h 4904499"/>
                <a:gd name="connsiteX1446" fmla="*/ 2653438 w 7334657"/>
                <a:gd name="connsiteY1446" fmla="*/ 2235598 h 4904499"/>
                <a:gd name="connsiteX1447" fmla="*/ 2975691 w 7334657"/>
                <a:gd name="connsiteY1447" fmla="*/ 2138539 h 4904499"/>
                <a:gd name="connsiteX1448" fmla="*/ 2938134 w 7334657"/>
                <a:gd name="connsiteY1448" fmla="*/ 2126756 h 4904499"/>
                <a:gd name="connsiteX1449" fmla="*/ 2975544 w 7334657"/>
                <a:gd name="connsiteY1449" fmla="*/ 2138391 h 4904499"/>
                <a:gd name="connsiteX1450" fmla="*/ 3047270 w 7334657"/>
                <a:gd name="connsiteY1450" fmla="*/ 2093618 h 4904499"/>
                <a:gd name="connsiteX1451" fmla="*/ 3065828 w 7334657"/>
                <a:gd name="connsiteY1451" fmla="*/ 2106578 h 4904499"/>
                <a:gd name="connsiteX1452" fmla="*/ 3042115 w 7334657"/>
                <a:gd name="connsiteY1452" fmla="*/ 2081835 h 4904499"/>
                <a:gd name="connsiteX1453" fmla="*/ 3074812 w 7334657"/>
                <a:gd name="connsiteY1453" fmla="*/ 2096269 h 4904499"/>
                <a:gd name="connsiteX1454" fmla="*/ 3096757 w 7334657"/>
                <a:gd name="connsiteY1454" fmla="*/ 2086843 h 4904499"/>
                <a:gd name="connsiteX1455" fmla="*/ 3074812 w 7334657"/>
                <a:gd name="connsiteY1455" fmla="*/ 2096269 h 4904499"/>
                <a:gd name="connsiteX1456" fmla="*/ 5919422 w 7334657"/>
                <a:gd name="connsiteY1456" fmla="*/ 992683 h 4904499"/>
                <a:gd name="connsiteX1457" fmla="*/ 5916477 w 7334657"/>
                <a:gd name="connsiteY1457" fmla="*/ 1000930 h 4904499"/>
                <a:gd name="connsiteX1458" fmla="*/ 5941367 w 7334657"/>
                <a:gd name="connsiteY1458" fmla="*/ 983256 h 4904499"/>
                <a:gd name="connsiteX1459" fmla="*/ 5917360 w 7334657"/>
                <a:gd name="connsiteY1459" fmla="*/ 972652 h 4904499"/>
                <a:gd name="connsiteX1460" fmla="*/ 5919422 w 7334657"/>
                <a:gd name="connsiteY1460" fmla="*/ 992683 h 4904499"/>
                <a:gd name="connsiteX1461" fmla="*/ 6669531 w 7334657"/>
                <a:gd name="connsiteY1461" fmla="*/ 682359 h 4904499"/>
                <a:gd name="connsiteX1462" fmla="*/ 6640074 w 7334657"/>
                <a:gd name="connsiteY1462" fmla="*/ 674111 h 4904499"/>
                <a:gd name="connsiteX1463" fmla="*/ 6633741 w 7334657"/>
                <a:gd name="connsiteY1463" fmla="*/ 704746 h 4904499"/>
                <a:gd name="connsiteX1464" fmla="*/ 6735660 w 7334657"/>
                <a:gd name="connsiteY1464" fmla="*/ 639794 h 4904499"/>
                <a:gd name="connsiteX1465" fmla="*/ 6754218 w 7334657"/>
                <a:gd name="connsiteY1465" fmla="*/ 652755 h 4904499"/>
                <a:gd name="connsiteX1466" fmla="*/ 6806503 w 7334657"/>
                <a:gd name="connsiteY1466" fmla="*/ 623299 h 4904499"/>
                <a:gd name="connsiteX1467" fmla="*/ 6763497 w 7334657"/>
                <a:gd name="connsiteY1467" fmla="*/ 614020 h 4904499"/>
                <a:gd name="connsiteX1468" fmla="*/ 6664818 w 7334657"/>
                <a:gd name="connsiteY1468" fmla="*/ 656584 h 4904499"/>
                <a:gd name="connsiteX1469" fmla="*/ 6669531 w 7334657"/>
                <a:gd name="connsiteY1469" fmla="*/ 682359 h 4904499"/>
                <a:gd name="connsiteX1470" fmla="*/ 6589851 w 7334657"/>
                <a:gd name="connsiteY1470" fmla="*/ 723745 h 4904499"/>
                <a:gd name="connsiteX1471" fmla="*/ 6623137 w 7334657"/>
                <a:gd name="connsiteY1471" fmla="*/ 695467 h 4904499"/>
                <a:gd name="connsiteX1472" fmla="*/ 6579689 w 7334657"/>
                <a:gd name="connsiteY1472" fmla="*/ 700180 h 4904499"/>
                <a:gd name="connsiteX1473" fmla="*/ 6559953 w 7334657"/>
                <a:gd name="connsiteY1473" fmla="*/ 729636 h 4904499"/>
                <a:gd name="connsiteX1474" fmla="*/ 6589999 w 7334657"/>
                <a:gd name="connsiteY1474" fmla="*/ 723892 h 4904499"/>
                <a:gd name="connsiteX1475" fmla="*/ 2955366 w 7334657"/>
                <a:gd name="connsiteY1475" fmla="*/ 2377725 h 4904499"/>
                <a:gd name="connsiteX1476" fmla="*/ 2945204 w 7334657"/>
                <a:gd name="connsiteY1476" fmla="*/ 2354160 h 4904499"/>
                <a:gd name="connsiteX1477" fmla="*/ 2928855 w 7334657"/>
                <a:gd name="connsiteY1477" fmla="*/ 2361230 h 4904499"/>
                <a:gd name="connsiteX1478" fmla="*/ 2955366 w 7334657"/>
                <a:gd name="connsiteY1478" fmla="*/ 2377725 h 4904499"/>
                <a:gd name="connsiteX1479" fmla="*/ 2995869 w 7334657"/>
                <a:gd name="connsiteY1479" fmla="*/ 2381260 h 4904499"/>
                <a:gd name="connsiteX1480" fmla="*/ 2986001 w 7334657"/>
                <a:gd name="connsiteY1480" fmla="*/ 2343555 h 4904499"/>
                <a:gd name="connsiteX1481" fmla="*/ 2995869 w 7334657"/>
                <a:gd name="connsiteY1481" fmla="*/ 2381113 h 4904499"/>
                <a:gd name="connsiteX1482" fmla="*/ 3017814 w 7334657"/>
                <a:gd name="connsiteY1482" fmla="*/ 2371834 h 4904499"/>
                <a:gd name="connsiteX1483" fmla="*/ 3061262 w 7334657"/>
                <a:gd name="connsiteY1483" fmla="*/ 2366974 h 4904499"/>
                <a:gd name="connsiteX1484" fmla="*/ 3017814 w 7334657"/>
                <a:gd name="connsiteY1484" fmla="*/ 2371686 h 4904499"/>
                <a:gd name="connsiteX1485" fmla="*/ 6523132 w 7334657"/>
                <a:gd name="connsiteY1485" fmla="*/ 913739 h 4904499"/>
                <a:gd name="connsiteX1486" fmla="*/ 6524752 w 7334657"/>
                <a:gd name="connsiteY1486" fmla="*/ 857183 h 4904499"/>
                <a:gd name="connsiteX1487" fmla="*/ 6510024 w 7334657"/>
                <a:gd name="connsiteY1487" fmla="*/ 884283 h 4904499"/>
                <a:gd name="connsiteX1488" fmla="*/ 6504575 w 7334657"/>
                <a:gd name="connsiteY1488" fmla="*/ 886639 h 4904499"/>
                <a:gd name="connsiteX1489" fmla="*/ 6475118 w 7334657"/>
                <a:gd name="connsiteY1489" fmla="*/ 878539 h 4904499"/>
                <a:gd name="connsiteX1490" fmla="*/ 6444778 w 7334657"/>
                <a:gd name="connsiteY1490" fmla="*/ 898569 h 4904499"/>
                <a:gd name="connsiteX1491" fmla="*/ 6463336 w 7334657"/>
                <a:gd name="connsiteY1491" fmla="*/ 911530 h 4904499"/>
                <a:gd name="connsiteX1492" fmla="*/ 6510171 w 7334657"/>
                <a:gd name="connsiteY1492" fmla="*/ 884283 h 4904499"/>
                <a:gd name="connsiteX1493" fmla="*/ 3851137 w 7334657"/>
                <a:gd name="connsiteY1493" fmla="*/ 2088610 h 4904499"/>
                <a:gd name="connsiteX1494" fmla="*/ 3812402 w 7334657"/>
                <a:gd name="connsiteY1494" fmla="*/ 2119392 h 4904499"/>
                <a:gd name="connsiteX1495" fmla="*/ 3893407 w 7334657"/>
                <a:gd name="connsiteY1495" fmla="*/ 2126314 h 4904499"/>
                <a:gd name="connsiteX1496" fmla="*/ 3905190 w 7334657"/>
                <a:gd name="connsiteY1496" fmla="*/ 2093323 h 4904499"/>
                <a:gd name="connsiteX1497" fmla="*/ 3919918 w 7334657"/>
                <a:gd name="connsiteY1497" fmla="*/ 2128671 h 4904499"/>
                <a:gd name="connsiteX1498" fmla="*/ 3891640 w 7334657"/>
                <a:gd name="connsiteY1498" fmla="*/ 2078006 h 4904499"/>
                <a:gd name="connsiteX1499" fmla="*/ 3908430 w 7334657"/>
                <a:gd name="connsiteY1499" fmla="*/ 2056797 h 4904499"/>
                <a:gd name="connsiteX1500" fmla="*/ 3881477 w 7334657"/>
                <a:gd name="connsiteY1500" fmla="*/ 2054588 h 4904499"/>
                <a:gd name="connsiteX1501" fmla="*/ 3863803 w 7334657"/>
                <a:gd name="connsiteY1501" fmla="*/ 2104075 h 4904499"/>
                <a:gd name="connsiteX1502" fmla="*/ 3840533 w 7334657"/>
                <a:gd name="connsiteY1502" fmla="*/ 2065192 h 4904499"/>
                <a:gd name="connsiteX1503" fmla="*/ 3851137 w 7334657"/>
                <a:gd name="connsiteY1503" fmla="*/ 2088610 h 4904499"/>
                <a:gd name="connsiteX1504" fmla="*/ 3556573 w 7334657"/>
                <a:gd name="connsiteY1504" fmla="*/ 2250620 h 4904499"/>
                <a:gd name="connsiteX1505" fmla="*/ 3589858 w 7334657"/>
                <a:gd name="connsiteY1505" fmla="*/ 2222342 h 4904499"/>
                <a:gd name="connsiteX1506" fmla="*/ 3584851 w 7334657"/>
                <a:gd name="connsiteY1506" fmla="*/ 2210560 h 4904499"/>
                <a:gd name="connsiteX1507" fmla="*/ 3562464 w 7334657"/>
                <a:gd name="connsiteY1507" fmla="*/ 2234125 h 4904499"/>
                <a:gd name="connsiteX1508" fmla="*/ 3541255 w 7334657"/>
                <a:gd name="connsiteY1508" fmla="*/ 2215273 h 4904499"/>
                <a:gd name="connsiteX1509" fmla="*/ 3557014 w 7334657"/>
                <a:gd name="connsiteY1509" fmla="*/ 2250620 h 4904499"/>
                <a:gd name="connsiteX1510" fmla="*/ 3120764 w 7334657"/>
                <a:gd name="connsiteY1510" fmla="*/ 2445769 h 4904499"/>
                <a:gd name="connsiteX1511" fmla="*/ 3170840 w 7334657"/>
                <a:gd name="connsiteY1511" fmla="*/ 2396135 h 4904499"/>
                <a:gd name="connsiteX1512" fmla="*/ 3099998 w 7334657"/>
                <a:gd name="connsiteY1512" fmla="*/ 2412778 h 4904499"/>
                <a:gd name="connsiteX1513" fmla="*/ 3121353 w 7334657"/>
                <a:gd name="connsiteY1513" fmla="*/ 2445769 h 4904499"/>
                <a:gd name="connsiteX1514" fmla="*/ 3610920 w 7334657"/>
                <a:gd name="connsiteY1514" fmla="*/ 2241047 h 4904499"/>
                <a:gd name="connsiteX1515" fmla="*/ 3593099 w 7334657"/>
                <a:gd name="connsiteY1515" fmla="*/ 2199808 h 4904499"/>
                <a:gd name="connsiteX1516" fmla="*/ 3611361 w 7334657"/>
                <a:gd name="connsiteY1516" fmla="*/ 2241047 h 4904499"/>
                <a:gd name="connsiteX1517" fmla="*/ 3926104 w 7334657"/>
                <a:gd name="connsiteY1517" fmla="*/ 2097889 h 4904499"/>
                <a:gd name="connsiteX1518" fmla="*/ 3940832 w 7334657"/>
                <a:gd name="connsiteY1518" fmla="*/ 2056650 h 4904499"/>
                <a:gd name="connsiteX1519" fmla="*/ 3926693 w 7334657"/>
                <a:gd name="connsiteY1519" fmla="*/ 2097889 h 4904499"/>
                <a:gd name="connsiteX1520" fmla="*/ 2942847 w 7334657"/>
                <a:gd name="connsiteY1520" fmla="*/ 2515581 h 4904499"/>
                <a:gd name="connsiteX1521" fmla="*/ 2909120 w 7334657"/>
                <a:gd name="connsiteY1521" fmla="*/ 2557999 h 4904499"/>
                <a:gd name="connsiteX1522" fmla="*/ 2944467 w 7334657"/>
                <a:gd name="connsiteY1522" fmla="*/ 2549751 h 4904499"/>
                <a:gd name="connsiteX1523" fmla="*/ 2943436 w 7334657"/>
                <a:gd name="connsiteY1523" fmla="*/ 2515581 h 4904499"/>
                <a:gd name="connsiteX1524" fmla="*/ 2890562 w 7334657"/>
                <a:gd name="connsiteY1524" fmla="*/ 2545038 h 4904499"/>
                <a:gd name="connsiteX1525" fmla="*/ 2863168 w 7334657"/>
                <a:gd name="connsiteY1525" fmla="*/ 2556820 h 4904499"/>
                <a:gd name="connsiteX1526" fmla="*/ 2914275 w 7334657"/>
                <a:gd name="connsiteY1526" fmla="*/ 2569634 h 4904499"/>
                <a:gd name="connsiteX1527" fmla="*/ 2891151 w 7334657"/>
                <a:gd name="connsiteY1527" fmla="*/ 2545185 h 4904499"/>
                <a:gd name="connsiteX1528" fmla="*/ 2988799 w 7334657"/>
                <a:gd name="connsiteY1528" fmla="*/ 2516465 h 4904499"/>
                <a:gd name="connsiteX1529" fmla="*/ 2965087 w 7334657"/>
                <a:gd name="connsiteY1529" fmla="*/ 2491722 h 4904499"/>
                <a:gd name="connsiteX1530" fmla="*/ 2952862 w 7334657"/>
                <a:gd name="connsiteY1530" fmla="*/ 2538852 h 4904499"/>
                <a:gd name="connsiteX1531" fmla="*/ 2972598 w 7334657"/>
                <a:gd name="connsiteY1531" fmla="*/ 2509395 h 4904499"/>
                <a:gd name="connsiteX1532" fmla="*/ 2974660 w 7334657"/>
                <a:gd name="connsiteY1532" fmla="*/ 2529426 h 4904499"/>
                <a:gd name="connsiteX1533" fmla="*/ 3037844 w 7334657"/>
                <a:gd name="connsiteY1533" fmla="*/ 2495109 h 4904499"/>
                <a:gd name="connsiteX1534" fmla="*/ 2989388 w 7334657"/>
                <a:gd name="connsiteY1534" fmla="*/ 2516612 h 4904499"/>
                <a:gd name="connsiteX1535" fmla="*/ 2753148 w 7334657"/>
                <a:gd name="connsiteY1535" fmla="*/ 2604834 h 4904499"/>
                <a:gd name="connsiteX1536" fmla="*/ 2818541 w 7334657"/>
                <a:gd name="connsiteY1536" fmla="*/ 2590106 h 4904499"/>
                <a:gd name="connsiteX1537" fmla="*/ 2808379 w 7334657"/>
                <a:gd name="connsiteY1537" fmla="*/ 2566541 h 4904499"/>
                <a:gd name="connsiteX1538" fmla="*/ 2754179 w 7334657"/>
                <a:gd name="connsiteY1538" fmla="*/ 2604392 h 4904499"/>
                <a:gd name="connsiteX1539" fmla="*/ 3010597 w 7334657"/>
                <a:gd name="connsiteY1539" fmla="*/ 2493636 h 4904499"/>
                <a:gd name="connsiteX1540" fmla="*/ 3061999 w 7334657"/>
                <a:gd name="connsiteY1540" fmla="*/ 2492311 h 4904499"/>
                <a:gd name="connsiteX1541" fmla="*/ 3011775 w 7334657"/>
                <a:gd name="connsiteY1541" fmla="*/ 2493047 h 4904499"/>
                <a:gd name="connsiteX1542" fmla="*/ 2359168 w 7334657"/>
                <a:gd name="connsiteY1542" fmla="*/ 2851827 h 4904499"/>
                <a:gd name="connsiteX1543" fmla="*/ 2349005 w 7334657"/>
                <a:gd name="connsiteY1543" fmla="*/ 2828261 h 4904499"/>
                <a:gd name="connsiteX1544" fmla="*/ 2314394 w 7334657"/>
                <a:gd name="connsiteY1544" fmla="*/ 2808231 h 4904499"/>
                <a:gd name="connsiteX1545" fmla="*/ 2360346 w 7334657"/>
                <a:gd name="connsiteY1545" fmla="*/ 2851237 h 4904499"/>
                <a:gd name="connsiteX1546" fmla="*/ 2378167 w 7334657"/>
                <a:gd name="connsiteY1546" fmla="*/ 2850648 h 4904499"/>
                <a:gd name="connsiteX1547" fmla="*/ 2349742 w 7334657"/>
                <a:gd name="connsiteY1547" fmla="*/ 2799983 h 4904499"/>
                <a:gd name="connsiteX1548" fmla="*/ 2379345 w 7334657"/>
                <a:gd name="connsiteY1548" fmla="*/ 2850059 h 4904499"/>
                <a:gd name="connsiteX1549" fmla="*/ 2309828 w 7334657"/>
                <a:gd name="connsiteY1549" fmla="*/ 2873183 h 4904499"/>
                <a:gd name="connsiteX1550" fmla="*/ 2280372 w 7334657"/>
                <a:gd name="connsiteY1550" fmla="*/ 2836657 h 4904499"/>
                <a:gd name="connsiteX1551" fmla="*/ 2311006 w 7334657"/>
                <a:gd name="connsiteY1551" fmla="*/ 2872594 h 4904499"/>
                <a:gd name="connsiteX1552" fmla="*/ 2417197 w 7334657"/>
                <a:gd name="connsiteY1552" fmla="*/ 2805875 h 4904499"/>
                <a:gd name="connsiteX1553" fmla="*/ 2450483 w 7334657"/>
                <a:gd name="connsiteY1553" fmla="*/ 2777449 h 4904499"/>
                <a:gd name="connsiteX1554" fmla="*/ 2415135 w 7334657"/>
                <a:gd name="connsiteY1554" fmla="*/ 2785844 h 4904499"/>
                <a:gd name="connsiteX1555" fmla="*/ 2418522 w 7334657"/>
                <a:gd name="connsiteY1555" fmla="*/ 2805285 h 4904499"/>
                <a:gd name="connsiteX1556" fmla="*/ 2274039 w 7334657"/>
                <a:gd name="connsiteY1556" fmla="*/ 2895570 h 4904499"/>
                <a:gd name="connsiteX1557" fmla="*/ 2266822 w 7334657"/>
                <a:gd name="connsiteY1557" fmla="*/ 2863757 h 4904499"/>
                <a:gd name="connsiteX1558" fmla="*/ 2275217 w 7334657"/>
                <a:gd name="connsiteY1558" fmla="*/ 2894980 h 4904499"/>
                <a:gd name="connsiteX1559" fmla="*/ 5491273 w 7334657"/>
                <a:gd name="connsiteY1559" fmla="*/ 1555301 h 4904499"/>
                <a:gd name="connsiteX1560" fmla="*/ 5489064 w 7334657"/>
                <a:gd name="connsiteY1560" fmla="*/ 1535270 h 4904499"/>
                <a:gd name="connsiteX1561" fmla="*/ 5512334 w 7334657"/>
                <a:gd name="connsiteY1561" fmla="*/ 1574153 h 4904499"/>
                <a:gd name="connsiteX1562" fmla="*/ 5463878 w 7334657"/>
                <a:gd name="connsiteY1562" fmla="*/ 1567231 h 4904499"/>
                <a:gd name="connsiteX1563" fmla="*/ 5438104 w 7334657"/>
                <a:gd name="connsiteY1563" fmla="*/ 1523046 h 4904499"/>
                <a:gd name="connsiteX1564" fmla="*/ 5451948 w 7334657"/>
                <a:gd name="connsiteY1564" fmla="*/ 1510085 h 4904499"/>
                <a:gd name="connsiteX1565" fmla="*/ 5392004 w 7334657"/>
                <a:gd name="connsiteY1565" fmla="*/ 1522015 h 4904499"/>
                <a:gd name="connsiteX1566" fmla="*/ 5387880 w 7334657"/>
                <a:gd name="connsiteY1566" fmla="*/ 1572680 h 4904499"/>
                <a:gd name="connsiteX1567" fmla="*/ 5364168 w 7334657"/>
                <a:gd name="connsiteY1567" fmla="*/ 1547937 h 4904499"/>
                <a:gd name="connsiteX1568" fmla="*/ 5338983 w 7334657"/>
                <a:gd name="connsiteY1568" fmla="*/ 1579897 h 4904499"/>
                <a:gd name="connsiteX1569" fmla="*/ 5328820 w 7334657"/>
                <a:gd name="connsiteY1569" fmla="*/ 1556332 h 4904499"/>
                <a:gd name="connsiteX1570" fmla="*/ 5306139 w 7334657"/>
                <a:gd name="connsiteY1570" fmla="*/ 1594036 h 4904499"/>
                <a:gd name="connsiteX1571" fmla="*/ 5301426 w 7334657"/>
                <a:gd name="connsiteY1571" fmla="*/ 1568114 h 4904499"/>
                <a:gd name="connsiteX1572" fmla="*/ 5308201 w 7334657"/>
                <a:gd name="connsiteY1572" fmla="*/ 1614066 h 4904499"/>
                <a:gd name="connsiteX1573" fmla="*/ 5289938 w 7334657"/>
                <a:gd name="connsiteY1573" fmla="*/ 1586966 h 4904499"/>
                <a:gd name="connsiteX1574" fmla="*/ 5275209 w 7334657"/>
                <a:gd name="connsiteY1574" fmla="*/ 1628206 h 4904499"/>
                <a:gd name="connsiteX1575" fmla="*/ 5267993 w 7334657"/>
                <a:gd name="connsiteY1575" fmla="*/ 1596393 h 4904499"/>
                <a:gd name="connsiteX1576" fmla="*/ 5231761 w 7334657"/>
                <a:gd name="connsiteY1576" fmla="*/ 1633066 h 4904499"/>
                <a:gd name="connsiteX1577" fmla="*/ 5208049 w 7334657"/>
                <a:gd name="connsiteY1577" fmla="*/ 1608322 h 4904499"/>
                <a:gd name="connsiteX1578" fmla="*/ 5212320 w 7334657"/>
                <a:gd name="connsiteY1578" fmla="*/ 1648383 h 4904499"/>
                <a:gd name="connsiteX1579" fmla="*/ 5199654 w 7334657"/>
                <a:gd name="connsiteY1579" fmla="*/ 1618927 h 4904499"/>
                <a:gd name="connsiteX1580" fmla="*/ 5177709 w 7334657"/>
                <a:gd name="connsiteY1580" fmla="*/ 1628353 h 4904499"/>
                <a:gd name="connsiteX1581" fmla="*/ 5146632 w 7334657"/>
                <a:gd name="connsiteY1581" fmla="*/ 1676809 h 4904499"/>
                <a:gd name="connsiteX1582" fmla="*/ 5125424 w 7334657"/>
                <a:gd name="connsiteY1582" fmla="*/ 1657957 h 4904499"/>
                <a:gd name="connsiteX1583" fmla="*/ 5098029 w 7334657"/>
                <a:gd name="connsiteY1583" fmla="*/ 1669739 h 4904499"/>
                <a:gd name="connsiteX1584" fmla="*/ 5067689 w 7334657"/>
                <a:gd name="connsiteY1584" fmla="*/ 1689769 h 4904499"/>
                <a:gd name="connsiteX1585" fmla="*/ 5069014 w 7334657"/>
                <a:gd name="connsiteY1585" fmla="*/ 1738078 h 4904499"/>
                <a:gd name="connsiteX1586" fmla="*/ 5105835 w 7334657"/>
                <a:gd name="connsiteY1586" fmla="*/ 1777992 h 4904499"/>
                <a:gd name="connsiteX1587" fmla="*/ 5107455 w 7334657"/>
                <a:gd name="connsiteY1587" fmla="*/ 1721435 h 4904499"/>
                <a:gd name="connsiteX1588" fmla="*/ 5104067 w 7334657"/>
                <a:gd name="connsiteY1588" fmla="*/ 1743822 h 4904499"/>
                <a:gd name="connsiteX1589" fmla="*/ 5139415 w 7334657"/>
                <a:gd name="connsiteY1589" fmla="*/ 1735574 h 4904499"/>
                <a:gd name="connsiteX1590" fmla="*/ 5138090 w 7334657"/>
                <a:gd name="connsiteY1590" fmla="*/ 1687266 h 4904499"/>
                <a:gd name="connsiteX1591" fmla="*/ 5183305 w 7334657"/>
                <a:gd name="connsiteY1591" fmla="*/ 1716722 h 4904499"/>
                <a:gd name="connsiteX1592" fmla="*/ 5179034 w 7334657"/>
                <a:gd name="connsiteY1592" fmla="*/ 1676661 h 4904499"/>
                <a:gd name="connsiteX1593" fmla="*/ 5191848 w 7334657"/>
                <a:gd name="connsiteY1593" fmla="*/ 1706118 h 4904499"/>
                <a:gd name="connsiteX1594" fmla="*/ 5200979 w 7334657"/>
                <a:gd name="connsiteY1594" fmla="*/ 1667088 h 4904499"/>
                <a:gd name="connsiteX1595" fmla="*/ 5221746 w 7334657"/>
                <a:gd name="connsiteY1595" fmla="*/ 1700079 h 4904499"/>
                <a:gd name="connsiteX1596" fmla="*/ 5220420 w 7334657"/>
                <a:gd name="connsiteY1596" fmla="*/ 1651771 h 4904499"/>
                <a:gd name="connsiteX1597" fmla="*/ 5228079 w 7334657"/>
                <a:gd name="connsiteY1597" fmla="*/ 1669445 h 4904499"/>
                <a:gd name="connsiteX1598" fmla="*/ 5252528 w 7334657"/>
                <a:gd name="connsiteY1598" fmla="*/ 1665910 h 4904499"/>
                <a:gd name="connsiteX1599" fmla="*/ 5241187 w 7334657"/>
                <a:gd name="connsiteY1599" fmla="*/ 1684762 h 4904499"/>
                <a:gd name="connsiteX1600" fmla="*/ 5276240 w 7334657"/>
                <a:gd name="connsiteY1600" fmla="*/ 1690653 h 4904499"/>
                <a:gd name="connsiteX1601" fmla="*/ 5257683 w 7334657"/>
                <a:gd name="connsiteY1601" fmla="*/ 1677692 h 4904499"/>
                <a:gd name="connsiteX1602" fmla="*/ 5295682 w 7334657"/>
                <a:gd name="connsiteY1602" fmla="*/ 1675336 h 4904499"/>
                <a:gd name="connsiteX1603" fmla="*/ 5318363 w 7334657"/>
                <a:gd name="connsiteY1603" fmla="*/ 1637484 h 4904499"/>
                <a:gd name="connsiteX1604" fmla="*/ 5334859 w 7334657"/>
                <a:gd name="connsiteY1604" fmla="*/ 1630415 h 4904499"/>
                <a:gd name="connsiteX1605" fmla="*/ 5375067 w 7334657"/>
                <a:gd name="connsiteY1605" fmla="*/ 1648089 h 4904499"/>
                <a:gd name="connsiteX1606" fmla="*/ 5413802 w 7334657"/>
                <a:gd name="connsiteY1606" fmla="*/ 1617307 h 4904499"/>
                <a:gd name="connsiteX1607" fmla="*/ 5421461 w 7334657"/>
                <a:gd name="connsiteY1607" fmla="*/ 1634980 h 4904499"/>
                <a:gd name="connsiteX1608" fmla="*/ 5433243 w 7334657"/>
                <a:gd name="connsiteY1608" fmla="*/ 1601989 h 4904499"/>
                <a:gd name="connsiteX1609" fmla="*/ 5435453 w 7334657"/>
                <a:gd name="connsiteY1609" fmla="*/ 1622020 h 4904499"/>
                <a:gd name="connsiteX1610" fmla="*/ 5464909 w 7334657"/>
                <a:gd name="connsiteY1610" fmla="*/ 1615981 h 4904499"/>
                <a:gd name="connsiteX1611" fmla="*/ 5476691 w 7334657"/>
                <a:gd name="connsiteY1611" fmla="*/ 1582990 h 4904499"/>
                <a:gd name="connsiteX1612" fmla="*/ 5528093 w 7334657"/>
                <a:gd name="connsiteY1612" fmla="*/ 1581812 h 4904499"/>
                <a:gd name="connsiteX1613" fmla="*/ 5497164 w 7334657"/>
                <a:gd name="connsiteY1613" fmla="*/ 1525255 h 4904499"/>
                <a:gd name="connsiteX1614" fmla="*/ 5492451 w 7334657"/>
                <a:gd name="connsiteY1614" fmla="*/ 1554270 h 4904499"/>
                <a:gd name="connsiteX1615" fmla="*/ 5588921 w 7334657"/>
                <a:gd name="connsiteY1615" fmla="*/ 1450289 h 4904499"/>
                <a:gd name="connsiteX1616" fmla="*/ 5620586 w 7334657"/>
                <a:gd name="connsiteY1616" fmla="*/ 1478567 h 4904499"/>
                <a:gd name="connsiteX1617" fmla="*/ 5549302 w 7334657"/>
                <a:gd name="connsiteY1617" fmla="*/ 1509349 h 4904499"/>
                <a:gd name="connsiteX1618" fmla="*/ 5527062 w 7334657"/>
                <a:gd name="connsiteY1618" fmla="*/ 1532914 h 4904499"/>
                <a:gd name="connsiteX1619" fmla="*/ 5552837 w 7334657"/>
                <a:gd name="connsiteY1619" fmla="*/ 1577099 h 4904499"/>
                <a:gd name="connsiteX1620" fmla="*/ 5535016 w 7334657"/>
                <a:gd name="connsiteY1620" fmla="*/ 1535860 h 4904499"/>
                <a:gd name="connsiteX1621" fmla="*/ 5554015 w 7334657"/>
                <a:gd name="connsiteY1621" fmla="*/ 1534681 h 4904499"/>
                <a:gd name="connsiteX1622" fmla="*/ 5545620 w 7334657"/>
                <a:gd name="connsiteY1622" fmla="*/ 1545286 h 4904499"/>
                <a:gd name="connsiteX1623" fmla="*/ 5561674 w 7334657"/>
                <a:gd name="connsiteY1623" fmla="*/ 1552355 h 4904499"/>
                <a:gd name="connsiteX1624" fmla="*/ 5608067 w 7334657"/>
                <a:gd name="connsiteY1624" fmla="*/ 1539394 h 4904499"/>
                <a:gd name="connsiteX1625" fmla="*/ 5605858 w 7334657"/>
                <a:gd name="connsiteY1625" fmla="*/ 1519364 h 4904499"/>
                <a:gd name="connsiteX1626" fmla="*/ 5731490 w 7334657"/>
                <a:gd name="connsiteY1626" fmla="*/ 1479009 h 4904499"/>
                <a:gd name="connsiteX1627" fmla="*/ 5726777 w 7334657"/>
                <a:gd name="connsiteY1627" fmla="*/ 1453087 h 4904499"/>
                <a:gd name="connsiteX1628" fmla="*/ 5739885 w 7334657"/>
                <a:gd name="connsiteY1628" fmla="*/ 1467815 h 4904499"/>
                <a:gd name="connsiteX1629" fmla="*/ 5772729 w 7334657"/>
                <a:gd name="connsiteY1629" fmla="*/ 1453087 h 4904499"/>
                <a:gd name="connsiteX1630" fmla="*/ 5719855 w 7334657"/>
                <a:gd name="connsiteY1630" fmla="*/ 1405957 h 4904499"/>
                <a:gd name="connsiteX1631" fmla="*/ 5722064 w 7334657"/>
                <a:gd name="connsiteY1631" fmla="*/ 1425987 h 4904499"/>
                <a:gd name="connsiteX1632" fmla="*/ 5703801 w 7334657"/>
                <a:gd name="connsiteY1632" fmla="*/ 1398887 h 4904499"/>
                <a:gd name="connsiteX1633" fmla="*/ 5643562 w 7334657"/>
                <a:gd name="connsiteY1633" fmla="*/ 1424956 h 4904499"/>
                <a:gd name="connsiteX1634" fmla="*/ 5645772 w 7334657"/>
                <a:gd name="connsiteY1634" fmla="*/ 1444986 h 4904499"/>
                <a:gd name="connsiteX1635" fmla="*/ 5638113 w 7334657"/>
                <a:gd name="connsiteY1635" fmla="*/ 1427313 h 4904499"/>
                <a:gd name="connsiteX1636" fmla="*/ 5616168 w 7334657"/>
                <a:gd name="connsiteY1636" fmla="*/ 1436739 h 4904499"/>
                <a:gd name="connsiteX1637" fmla="*/ 5626330 w 7334657"/>
                <a:gd name="connsiteY1637" fmla="*/ 1460304 h 4904499"/>
                <a:gd name="connsiteX1638" fmla="*/ 5607773 w 7334657"/>
                <a:gd name="connsiteY1638" fmla="*/ 1447343 h 4904499"/>
                <a:gd name="connsiteX1639" fmla="*/ 5590099 w 7334657"/>
                <a:gd name="connsiteY1639" fmla="*/ 1449258 h 4904499"/>
                <a:gd name="connsiteX1640" fmla="*/ 4793597 w 7334657"/>
                <a:gd name="connsiteY1640" fmla="*/ 1835874 h 4904499"/>
                <a:gd name="connsiteX1641" fmla="*/ 4802728 w 7334657"/>
                <a:gd name="connsiteY1641" fmla="*/ 1796991 h 4904499"/>
                <a:gd name="connsiteX1642" fmla="*/ 4801991 w 7334657"/>
                <a:gd name="connsiteY1642" fmla="*/ 1825269 h 4904499"/>
                <a:gd name="connsiteX1643" fmla="*/ 4794627 w 7334657"/>
                <a:gd name="connsiteY1643" fmla="*/ 1834843 h 4904499"/>
                <a:gd name="connsiteX1644" fmla="*/ 5017465 w 7334657"/>
                <a:gd name="connsiteY1644" fmla="*/ 1767093 h 4904499"/>
                <a:gd name="connsiteX1645" fmla="*/ 4999350 w 7334657"/>
                <a:gd name="connsiteY1645" fmla="*/ 1739993 h 4904499"/>
                <a:gd name="connsiteX1646" fmla="*/ 4958847 w 7334657"/>
                <a:gd name="connsiteY1646" fmla="*/ 1736458 h 4904499"/>
                <a:gd name="connsiteX1647" fmla="*/ 4949878 w 7334657"/>
                <a:gd name="connsiteY1647" fmla="*/ 1768124 h 4904499"/>
                <a:gd name="connsiteX1648" fmla="*/ 4947064 w 7334657"/>
                <a:gd name="connsiteY1648" fmla="*/ 1769449 h 4904499"/>
                <a:gd name="connsiteX1649" fmla="*/ 4950452 w 7334657"/>
                <a:gd name="connsiteY1649" fmla="*/ 1747062 h 4904499"/>
                <a:gd name="connsiteX1650" fmla="*/ 4837928 w 7334657"/>
                <a:gd name="connsiteY1650" fmla="*/ 1802588 h 4904499"/>
                <a:gd name="connsiteX1651" fmla="*/ 4853540 w 7334657"/>
                <a:gd name="connsiteY1651" fmla="*/ 1823796 h 4904499"/>
                <a:gd name="connsiteX1652" fmla="*/ 4894485 w 7334657"/>
                <a:gd name="connsiteY1652" fmla="*/ 1813192 h 4904499"/>
                <a:gd name="connsiteX1653" fmla="*/ 4963560 w 7334657"/>
                <a:gd name="connsiteY1653" fmla="*/ 1762380 h 4904499"/>
                <a:gd name="connsiteX1654" fmla="*/ 5018938 w 7334657"/>
                <a:gd name="connsiteY1654" fmla="*/ 1766062 h 4904499"/>
                <a:gd name="connsiteX1655" fmla="*/ 5060325 w 7334657"/>
                <a:gd name="connsiteY1655" fmla="*/ 1685793 h 4904499"/>
                <a:gd name="connsiteX1656" fmla="*/ 5032930 w 7334657"/>
                <a:gd name="connsiteY1656" fmla="*/ 1697575 h 4904499"/>
                <a:gd name="connsiteX1657" fmla="*/ 5061208 w 7334657"/>
                <a:gd name="connsiteY1657" fmla="*/ 1684615 h 4904499"/>
                <a:gd name="connsiteX1658" fmla="*/ 4013147 w 7334657"/>
                <a:gd name="connsiteY1658" fmla="*/ 2166081 h 4904499"/>
                <a:gd name="connsiteX1659" fmla="*/ 3988698 w 7334657"/>
                <a:gd name="connsiteY1659" fmla="*/ 2169615 h 4904499"/>
                <a:gd name="connsiteX1660" fmla="*/ 3987962 w 7334657"/>
                <a:gd name="connsiteY1660" fmla="*/ 2197893 h 4904499"/>
                <a:gd name="connsiteX1661" fmla="*/ 3939801 w 7334657"/>
                <a:gd name="connsiteY1661" fmla="*/ 2176832 h 4904499"/>
                <a:gd name="connsiteX1662" fmla="*/ 3848780 w 7334657"/>
                <a:gd name="connsiteY1662" fmla="*/ 2237070 h 4904499"/>
                <a:gd name="connsiteX1663" fmla="*/ 3823153 w 7334657"/>
                <a:gd name="connsiteY1663" fmla="*/ 2283022 h 4904499"/>
                <a:gd name="connsiteX1664" fmla="*/ 3797526 w 7334657"/>
                <a:gd name="connsiteY1664" fmla="*/ 2329122 h 4904499"/>
                <a:gd name="connsiteX1665" fmla="*/ 3887663 w 7334657"/>
                <a:gd name="connsiteY1665" fmla="*/ 2297162 h 4904499"/>
                <a:gd name="connsiteX1666" fmla="*/ 3873819 w 7334657"/>
                <a:gd name="connsiteY1666" fmla="*/ 2310123 h 4904499"/>
                <a:gd name="connsiteX1667" fmla="*/ 3897826 w 7334657"/>
                <a:gd name="connsiteY1667" fmla="*/ 2320727 h 4904499"/>
                <a:gd name="connsiteX1668" fmla="*/ 3982955 w 7334657"/>
                <a:gd name="connsiteY1668" fmla="*/ 2276542 h 4904499"/>
                <a:gd name="connsiteX1669" fmla="*/ 3990613 w 7334657"/>
                <a:gd name="connsiteY1669" fmla="*/ 2294216 h 4904499"/>
                <a:gd name="connsiteX1670" fmla="*/ 4029790 w 7334657"/>
                <a:gd name="connsiteY1670" fmla="*/ 2250031 h 4904499"/>
                <a:gd name="connsiteX1671" fmla="*/ 4017124 w 7334657"/>
                <a:gd name="connsiteY1671" fmla="*/ 2220575 h 4904499"/>
                <a:gd name="connsiteX1672" fmla="*/ 4043782 w 7334657"/>
                <a:gd name="connsiteY1672" fmla="*/ 2237070 h 4904499"/>
                <a:gd name="connsiteX1673" fmla="*/ 4018302 w 7334657"/>
                <a:gd name="connsiteY1673" fmla="*/ 2178158 h 4904499"/>
                <a:gd name="connsiteX1674" fmla="*/ 4006962 w 7334657"/>
                <a:gd name="connsiteY1674" fmla="*/ 2197010 h 4904499"/>
                <a:gd name="connsiteX1675" fmla="*/ 4002249 w 7334657"/>
                <a:gd name="connsiteY1675" fmla="*/ 2171088 h 4904499"/>
                <a:gd name="connsiteX1676" fmla="*/ 4014031 w 7334657"/>
                <a:gd name="connsiteY1676" fmla="*/ 2164902 h 4904499"/>
                <a:gd name="connsiteX1677" fmla="*/ 4081781 w 7334657"/>
                <a:gd name="connsiteY1677" fmla="*/ 2129407 h 4904499"/>
                <a:gd name="connsiteX1678" fmla="*/ 4131121 w 7334657"/>
                <a:gd name="connsiteY1678" fmla="*/ 2108051 h 4904499"/>
                <a:gd name="connsiteX1679" fmla="*/ 4082812 w 7334657"/>
                <a:gd name="connsiteY1679" fmla="*/ 2128229 h 4904499"/>
                <a:gd name="connsiteX1680" fmla="*/ 4274868 w 7334657"/>
                <a:gd name="connsiteY1680" fmla="*/ 2094943 h 4904499"/>
                <a:gd name="connsiteX1681" fmla="*/ 4249094 w 7334657"/>
                <a:gd name="connsiteY1681" fmla="*/ 2050758 h 4904499"/>
                <a:gd name="connsiteX1682" fmla="*/ 4275899 w 7334657"/>
                <a:gd name="connsiteY1682" fmla="*/ 2093765 h 4904499"/>
                <a:gd name="connsiteX1683" fmla="*/ 4331277 w 7334657"/>
                <a:gd name="connsiteY1683" fmla="*/ 2014674 h 4904499"/>
                <a:gd name="connsiteX1684" fmla="*/ 4357052 w 7334657"/>
                <a:gd name="connsiteY1684" fmla="*/ 2058859 h 4904499"/>
                <a:gd name="connsiteX1685" fmla="*/ 4352780 w 7334657"/>
                <a:gd name="connsiteY1685" fmla="*/ 2018798 h 4904499"/>
                <a:gd name="connsiteX1686" fmla="*/ 4332308 w 7334657"/>
                <a:gd name="connsiteY1686" fmla="*/ 2013496 h 4904499"/>
                <a:gd name="connsiteX1687" fmla="*/ 4599331 w 7334657"/>
                <a:gd name="connsiteY1687" fmla="*/ 1912902 h 4904499"/>
                <a:gd name="connsiteX1688" fmla="*/ 4604044 w 7334657"/>
                <a:gd name="connsiteY1688" fmla="*/ 1938824 h 4904499"/>
                <a:gd name="connsiteX1689" fmla="*/ 4623043 w 7334657"/>
                <a:gd name="connsiteY1689" fmla="*/ 1937646 h 4904499"/>
                <a:gd name="connsiteX1690" fmla="*/ 4656771 w 7334657"/>
                <a:gd name="connsiteY1690" fmla="*/ 1895228 h 4904499"/>
                <a:gd name="connsiteX1691" fmla="*/ 4600215 w 7334657"/>
                <a:gd name="connsiteY1691" fmla="*/ 1911724 h 4904499"/>
                <a:gd name="connsiteX1692" fmla="*/ 5856238 w 7334657"/>
                <a:gd name="connsiteY1692" fmla="*/ 1418770 h 4904499"/>
                <a:gd name="connsiteX1693" fmla="*/ 5843130 w 7334657"/>
                <a:gd name="connsiteY1693" fmla="*/ 1404042 h 4904499"/>
                <a:gd name="connsiteX1694" fmla="*/ 5796736 w 7334657"/>
                <a:gd name="connsiteY1694" fmla="*/ 1417003 h 4904499"/>
                <a:gd name="connsiteX1695" fmla="*/ 5835471 w 7334657"/>
                <a:gd name="connsiteY1695" fmla="*/ 1386368 h 4904499"/>
                <a:gd name="connsiteX1696" fmla="*/ 5783628 w 7334657"/>
                <a:gd name="connsiteY1696" fmla="*/ 1401096 h 4904499"/>
                <a:gd name="connsiteX1697" fmla="*/ 5790845 w 7334657"/>
                <a:gd name="connsiteY1697" fmla="*/ 1432909 h 4904499"/>
                <a:gd name="connsiteX1698" fmla="*/ 5767574 w 7334657"/>
                <a:gd name="connsiteY1698" fmla="*/ 1394027 h 4904499"/>
                <a:gd name="connsiteX1699" fmla="*/ 5784806 w 7334657"/>
                <a:gd name="connsiteY1699" fmla="*/ 1448227 h 4904499"/>
                <a:gd name="connsiteX1700" fmla="*/ 5845486 w 7334657"/>
                <a:gd name="connsiteY1700" fmla="*/ 1408019 h 4904499"/>
                <a:gd name="connsiteX1701" fmla="*/ 5856238 w 7334657"/>
                <a:gd name="connsiteY1701" fmla="*/ 1418770 h 4904499"/>
                <a:gd name="connsiteX1702" fmla="*/ 4378260 w 7334657"/>
                <a:gd name="connsiteY1702" fmla="*/ 2014674 h 4904499"/>
                <a:gd name="connsiteX1703" fmla="*/ 4408601 w 7334657"/>
                <a:gd name="connsiteY1703" fmla="*/ 1994644 h 4904499"/>
                <a:gd name="connsiteX1704" fmla="*/ 4406097 w 7334657"/>
                <a:gd name="connsiteY1704" fmla="*/ 1988752 h 4904499"/>
                <a:gd name="connsiteX1705" fmla="*/ 4378260 w 7334657"/>
                <a:gd name="connsiteY1705" fmla="*/ 2014674 h 4904499"/>
                <a:gd name="connsiteX1706" fmla="*/ 4446894 w 7334657"/>
                <a:gd name="connsiteY1706" fmla="*/ 1978001 h 4904499"/>
                <a:gd name="connsiteX1707" fmla="*/ 4465010 w 7334657"/>
                <a:gd name="connsiteY1707" fmla="*/ 2005101 h 4904499"/>
                <a:gd name="connsiteX1708" fmla="*/ 4481800 w 7334657"/>
                <a:gd name="connsiteY1708" fmla="*/ 1983892 h 4904499"/>
                <a:gd name="connsiteX1709" fmla="*/ 4468692 w 7334657"/>
                <a:gd name="connsiteY1709" fmla="*/ 1969164 h 4904499"/>
                <a:gd name="connsiteX1710" fmla="*/ 4446894 w 7334657"/>
                <a:gd name="connsiteY1710" fmla="*/ 1978443 h 4904499"/>
                <a:gd name="connsiteX1711" fmla="*/ 4712002 w 7334657"/>
                <a:gd name="connsiteY1711" fmla="*/ 1884329 h 4904499"/>
                <a:gd name="connsiteX1712" fmla="*/ 4722901 w 7334657"/>
                <a:gd name="connsiteY1712" fmla="*/ 1879616 h 4904499"/>
                <a:gd name="connsiteX1713" fmla="*/ 4725847 w 7334657"/>
                <a:gd name="connsiteY1713" fmla="*/ 1871369 h 4904499"/>
                <a:gd name="connsiteX1714" fmla="*/ 4715242 w 7334657"/>
                <a:gd name="connsiteY1714" fmla="*/ 1861942 h 4904499"/>
                <a:gd name="connsiteX1715" fmla="*/ 4723638 w 7334657"/>
                <a:gd name="connsiteY1715" fmla="*/ 1851338 h 4904499"/>
                <a:gd name="connsiteX1716" fmla="*/ 4704344 w 7334657"/>
                <a:gd name="connsiteY1716" fmla="*/ 1866066 h 4904499"/>
                <a:gd name="connsiteX1717" fmla="*/ 4712002 w 7334657"/>
                <a:gd name="connsiteY1717" fmla="*/ 1884329 h 4904499"/>
                <a:gd name="connsiteX1718" fmla="*/ 4201669 w 7334657"/>
                <a:gd name="connsiteY1718" fmla="*/ 2132795 h 4904499"/>
                <a:gd name="connsiteX1719" fmla="*/ 4172213 w 7334657"/>
                <a:gd name="connsiteY1719" fmla="*/ 2110408 h 4904499"/>
                <a:gd name="connsiteX1720" fmla="*/ 4133477 w 7334657"/>
                <a:gd name="connsiteY1720" fmla="*/ 2141190 h 4904499"/>
                <a:gd name="connsiteX1721" fmla="*/ 4035682 w 7334657"/>
                <a:gd name="connsiteY1721" fmla="*/ 2155918 h 4904499"/>
                <a:gd name="connsiteX1722" fmla="*/ 4065138 w 7334657"/>
                <a:gd name="connsiteY1722" fmla="*/ 2178305 h 4904499"/>
                <a:gd name="connsiteX1723" fmla="*/ 4040689 w 7334657"/>
                <a:gd name="connsiteY1723" fmla="*/ 2181840 h 4904499"/>
                <a:gd name="connsiteX1724" fmla="*/ 4061456 w 7334657"/>
                <a:gd name="connsiteY1724" fmla="*/ 2214831 h 4904499"/>
                <a:gd name="connsiteX1725" fmla="*/ 4064402 w 7334657"/>
                <a:gd name="connsiteY1725" fmla="*/ 2206583 h 4904499"/>
                <a:gd name="connsiteX1726" fmla="*/ 4067348 w 7334657"/>
                <a:gd name="connsiteY1726" fmla="*/ 2198335 h 4904499"/>
                <a:gd name="connsiteX1727" fmla="*/ 4053945 w 7334657"/>
                <a:gd name="connsiteY1727" fmla="*/ 2197157 h 4904499"/>
                <a:gd name="connsiteX1728" fmla="*/ 4084285 w 7334657"/>
                <a:gd name="connsiteY1728" fmla="*/ 2177127 h 4904499"/>
                <a:gd name="connsiteX1729" fmla="*/ 4102842 w 7334657"/>
                <a:gd name="connsiteY1729" fmla="*/ 2190087 h 4904499"/>
                <a:gd name="connsiteX1730" fmla="*/ 4136128 w 7334657"/>
                <a:gd name="connsiteY1730" fmla="*/ 2161809 h 4904499"/>
                <a:gd name="connsiteX1731" fmla="*/ 4193126 w 7334657"/>
                <a:gd name="connsiteY1731" fmla="*/ 2158127 h 4904499"/>
                <a:gd name="connsiteX1732" fmla="*/ 4180018 w 7334657"/>
                <a:gd name="connsiteY1732" fmla="*/ 2143399 h 4904499"/>
                <a:gd name="connsiteX1733" fmla="*/ 4209475 w 7334657"/>
                <a:gd name="connsiteY1733" fmla="*/ 2151647 h 4904499"/>
                <a:gd name="connsiteX1734" fmla="*/ 4211390 w 7334657"/>
                <a:gd name="connsiteY1734" fmla="*/ 2080951 h 4904499"/>
                <a:gd name="connsiteX1735" fmla="*/ 4201669 w 7334657"/>
                <a:gd name="connsiteY1735" fmla="*/ 2132795 h 4904499"/>
                <a:gd name="connsiteX1736" fmla="*/ 4580037 w 7334657"/>
                <a:gd name="connsiteY1736" fmla="*/ 1956056 h 4904499"/>
                <a:gd name="connsiteX1737" fmla="*/ 4601982 w 7334657"/>
                <a:gd name="connsiteY1737" fmla="*/ 1946630 h 4904499"/>
                <a:gd name="connsiteX1738" fmla="*/ 4556472 w 7334657"/>
                <a:gd name="connsiteY1738" fmla="*/ 1931902 h 4904499"/>
                <a:gd name="connsiteX1739" fmla="*/ 4580184 w 7334657"/>
                <a:gd name="connsiteY1739" fmla="*/ 1955319 h 4904499"/>
                <a:gd name="connsiteX1740" fmla="*/ 4538356 w 7334657"/>
                <a:gd name="connsiteY1740" fmla="*/ 1995086 h 4904499"/>
                <a:gd name="connsiteX1741" fmla="*/ 4525985 w 7334657"/>
                <a:gd name="connsiteY1741" fmla="*/ 1950901 h 4904499"/>
                <a:gd name="connsiteX1742" fmla="*/ 4538504 w 7334657"/>
                <a:gd name="connsiteY1742" fmla="*/ 1994349 h 4904499"/>
                <a:gd name="connsiteX1743" fmla="*/ 4571200 w 7334657"/>
                <a:gd name="connsiteY1743" fmla="*/ 1980358 h 4904499"/>
                <a:gd name="connsiteX1744" fmla="*/ 4541744 w 7334657"/>
                <a:gd name="connsiteY1744" fmla="*/ 1943831 h 4904499"/>
                <a:gd name="connsiteX1745" fmla="*/ 4571347 w 7334657"/>
                <a:gd name="connsiteY1745" fmla="*/ 1980063 h 4904499"/>
                <a:gd name="connsiteX1746" fmla="*/ 4228622 w 7334657"/>
                <a:gd name="connsiteY1746" fmla="*/ 2135298 h 4904499"/>
                <a:gd name="connsiteX1747" fmla="*/ 4258078 w 7334657"/>
                <a:gd name="connsiteY1747" fmla="*/ 2129407 h 4904499"/>
                <a:gd name="connsiteX1748" fmla="*/ 4258815 w 7334657"/>
                <a:gd name="connsiteY1748" fmla="*/ 2101129 h 4904499"/>
                <a:gd name="connsiteX1749" fmla="*/ 4226707 w 7334657"/>
                <a:gd name="connsiteY1749" fmla="*/ 2086401 h 4904499"/>
                <a:gd name="connsiteX1750" fmla="*/ 4228769 w 7334657"/>
                <a:gd name="connsiteY1750" fmla="*/ 2135151 h 4904499"/>
                <a:gd name="connsiteX1751" fmla="*/ 3746567 w 7334657"/>
                <a:gd name="connsiteY1751" fmla="*/ 2343555 h 4904499"/>
                <a:gd name="connsiteX1752" fmla="*/ 3785302 w 7334657"/>
                <a:gd name="connsiteY1752" fmla="*/ 2312921 h 4904499"/>
                <a:gd name="connsiteX1753" fmla="*/ 3744357 w 7334657"/>
                <a:gd name="connsiteY1753" fmla="*/ 2323525 h 4904499"/>
                <a:gd name="connsiteX1754" fmla="*/ 3746567 w 7334657"/>
                <a:gd name="connsiteY1754" fmla="*/ 2343261 h 4904499"/>
                <a:gd name="connsiteX1755" fmla="*/ 4113741 w 7334657"/>
                <a:gd name="connsiteY1755" fmla="*/ 2275658 h 4904499"/>
                <a:gd name="connsiteX1756" fmla="*/ 4101075 w 7334657"/>
                <a:gd name="connsiteY1756" fmla="*/ 2246202 h 4904499"/>
                <a:gd name="connsiteX1757" fmla="*/ 4179429 w 7334657"/>
                <a:gd name="connsiteY1757" fmla="*/ 2247233 h 4904499"/>
                <a:gd name="connsiteX1758" fmla="*/ 4180165 w 7334657"/>
                <a:gd name="connsiteY1758" fmla="*/ 2218955 h 4904499"/>
                <a:gd name="connsiteX1759" fmla="*/ 4160872 w 7334657"/>
                <a:gd name="connsiteY1759" fmla="*/ 2233683 h 4904499"/>
                <a:gd name="connsiteX1760" fmla="*/ 4179429 w 7334657"/>
                <a:gd name="connsiteY1760" fmla="*/ 2247086 h 4904499"/>
                <a:gd name="connsiteX1761" fmla="*/ 6277318 w 7334657"/>
                <a:gd name="connsiteY1761" fmla="*/ 1355144 h 4904499"/>
                <a:gd name="connsiteX1762" fmla="*/ 6251102 w 7334657"/>
                <a:gd name="connsiteY1762" fmla="*/ 1324509 h 4904499"/>
                <a:gd name="connsiteX1763" fmla="*/ 6277466 w 7334657"/>
                <a:gd name="connsiteY1763" fmla="*/ 1354997 h 4904499"/>
                <a:gd name="connsiteX1764" fmla="*/ 6173189 w 7334657"/>
                <a:gd name="connsiteY1764" fmla="*/ 1400065 h 4904499"/>
                <a:gd name="connsiteX1765" fmla="*/ 6195134 w 7334657"/>
                <a:gd name="connsiteY1765" fmla="*/ 1390639 h 4904499"/>
                <a:gd name="connsiteX1766" fmla="*/ 6171422 w 7334657"/>
                <a:gd name="connsiteY1766" fmla="*/ 1365896 h 4904499"/>
                <a:gd name="connsiteX1767" fmla="*/ 6173337 w 7334657"/>
                <a:gd name="connsiteY1767" fmla="*/ 1399918 h 4904499"/>
                <a:gd name="connsiteX1768" fmla="*/ 6222529 w 7334657"/>
                <a:gd name="connsiteY1768" fmla="*/ 1378709 h 4904499"/>
                <a:gd name="connsiteX1769" fmla="*/ 6238877 w 7334657"/>
                <a:gd name="connsiteY1769" fmla="*/ 1371640 h 4904499"/>
                <a:gd name="connsiteX1770" fmla="*/ 6226211 w 7334657"/>
                <a:gd name="connsiteY1770" fmla="*/ 1342183 h 4904499"/>
                <a:gd name="connsiteX1771" fmla="*/ 6222677 w 7334657"/>
                <a:gd name="connsiteY1771" fmla="*/ 1378562 h 4904499"/>
                <a:gd name="connsiteX1772" fmla="*/ 5838270 w 7334657"/>
                <a:gd name="connsiteY1772" fmla="*/ 1572680 h 4904499"/>
                <a:gd name="connsiteX1773" fmla="*/ 5865664 w 7334657"/>
                <a:gd name="connsiteY1773" fmla="*/ 1560897 h 4904499"/>
                <a:gd name="connsiteX1774" fmla="*/ 5860951 w 7334657"/>
                <a:gd name="connsiteY1774" fmla="*/ 1534976 h 4904499"/>
                <a:gd name="connsiteX1775" fmla="*/ 5836061 w 7334657"/>
                <a:gd name="connsiteY1775" fmla="*/ 1552650 h 4904499"/>
                <a:gd name="connsiteX1776" fmla="*/ 5838417 w 7334657"/>
                <a:gd name="connsiteY1776" fmla="*/ 1572533 h 4904499"/>
                <a:gd name="connsiteX1777" fmla="*/ 3117082 w 7334657"/>
                <a:gd name="connsiteY1777" fmla="*/ 2887616 h 4904499"/>
                <a:gd name="connsiteX1778" fmla="*/ 3083207 w 7334657"/>
                <a:gd name="connsiteY1778" fmla="*/ 2839308 h 4904499"/>
                <a:gd name="connsiteX1779" fmla="*/ 3117082 w 7334657"/>
                <a:gd name="connsiteY1779" fmla="*/ 2887616 h 4904499"/>
                <a:gd name="connsiteX1780" fmla="*/ 3138585 w 7334657"/>
                <a:gd name="connsiteY1780" fmla="*/ 2892329 h 4904499"/>
                <a:gd name="connsiteX1781" fmla="*/ 3105152 w 7334657"/>
                <a:gd name="connsiteY1781" fmla="*/ 2829882 h 4904499"/>
                <a:gd name="connsiteX1782" fmla="*/ 3138733 w 7334657"/>
                <a:gd name="connsiteY1782" fmla="*/ 2892329 h 4904499"/>
                <a:gd name="connsiteX1783" fmla="*/ 2374190 w 7334657"/>
                <a:gd name="connsiteY1783" fmla="*/ 3229458 h 4904499"/>
                <a:gd name="connsiteX1784" fmla="*/ 2355633 w 7334657"/>
                <a:gd name="connsiteY1784" fmla="*/ 3216498 h 4904499"/>
                <a:gd name="connsiteX1785" fmla="*/ 2310564 w 7334657"/>
                <a:gd name="connsiteY1785" fmla="*/ 3277914 h 4904499"/>
                <a:gd name="connsiteX1786" fmla="*/ 2417197 w 7334657"/>
                <a:gd name="connsiteY1786" fmla="*/ 3238885 h 4904499"/>
                <a:gd name="connsiteX1787" fmla="*/ 2414988 w 7334657"/>
                <a:gd name="connsiteY1787" fmla="*/ 3218854 h 4904499"/>
                <a:gd name="connsiteX1788" fmla="*/ 2466389 w 7334657"/>
                <a:gd name="connsiteY1788" fmla="*/ 3217676 h 4904499"/>
                <a:gd name="connsiteX1789" fmla="*/ 2510574 w 7334657"/>
                <a:gd name="connsiteY1789" fmla="*/ 3198677 h 4904499"/>
                <a:gd name="connsiteX1790" fmla="*/ 2513961 w 7334657"/>
                <a:gd name="connsiteY1790" fmla="*/ 3176290 h 4904499"/>
                <a:gd name="connsiteX1791" fmla="*/ 2532519 w 7334657"/>
                <a:gd name="connsiteY1791" fmla="*/ 3189250 h 4904499"/>
                <a:gd name="connsiteX1792" fmla="*/ 2535906 w 7334657"/>
                <a:gd name="connsiteY1792" fmla="*/ 3166864 h 4904499"/>
                <a:gd name="connsiteX1793" fmla="*/ 2724722 w 7334657"/>
                <a:gd name="connsiteY1793" fmla="*/ 3092339 h 4904499"/>
                <a:gd name="connsiteX1794" fmla="*/ 2630609 w 7334657"/>
                <a:gd name="connsiteY1794" fmla="*/ 3070099 h 4904499"/>
                <a:gd name="connsiteX1795" fmla="*/ 2618826 w 7334657"/>
                <a:gd name="connsiteY1795" fmla="*/ 3103090 h 4904499"/>
                <a:gd name="connsiteX1796" fmla="*/ 2586277 w 7334657"/>
                <a:gd name="connsiteY1796" fmla="*/ 3103090 h 4904499"/>
                <a:gd name="connsiteX1797" fmla="*/ 2554611 w 7334657"/>
                <a:gd name="connsiteY1797" fmla="*/ 3074812 h 4904499"/>
                <a:gd name="connsiteX1798" fmla="*/ 2556379 w 7334657"/>
                <a:gd name="connsiteY1798" fmla="*/ 3108981 h 4904499"/>
                <a:gd name="connsiteX1799" fmla="*/ 2535317 w 7334657"/>
                <a:gd name="connsiteY1799" fmla="*/ 3090129 h 4904499"/>
                <a:gd name="connsiteX1800" fmla="*/ 2547983 w 7334657"/>
                <a:gd name="connsiteY1800" fmla="*/ 3119586 h 4904499"/>
                <a:gd name="connsiteX1801" fmla="*/ 2537085 w 7334657"/>
                <a:gd name="connsiteY1801" fmla="*/ 3124299 h 4904499"/>
                <a:gd name="connsiteX1802" fmla="*/ 2523977 w 7334657"/>
                <a:gd name="connsiteY1802" fmla="*/ 3109571 h 4904499"/>
                <a:gd name="connsiteX1803" fmla="*/ 2435607 w 7334657"/>
                <a:gd name="connsiteY1803" fmla="*/ 3161561 h 4904499"/>
                <a:gd name="connsiteX1804" fmla="*/ 2402321 w 7334657"/>
                <a:gd name="connsiteY1804" fmla="*/ 3189987 h 4904499"/>
                <a:gd name="connsiteX1805" fmla="*/ 2374190 w 7334657"/>
                <a:gd name="connsiteY1805" fmla="*/ 3229606 h 4904499"/>
                <a:gd name="connsiteX1806" fmla="*/ 393538 w 7334657"/>
                <a:gd name="connsiteY1806" fmla="*/ 4091943 h 4904499"/>
                <a:gd name="connsiteX1807" fmla="*/ 360105 w 7334657"/>
                <a:gd name="connsiteY1807" fmla="*/ 4029643 h 4904499"/>
                <a:gd name="connsiteX1808" fmla="*/ 393538 w 7334657"/>
                <a:gd name="connsiteY1808" fmla="*/ 4091943 h 4904499"/>
                <a:gd name="connsiteX1809" fmla="*/ 3025178 w 7334657"/>
                <a:gd name="connsiteY1809" fmla="*/ 2885407 h 4904499"/>
                <a:gd name="connsiteX1810" fmla="*/ 3000729 w 7334657"/>
                <a:gd name="connsiteY1810" fmla="*/ 2888942 h 4904499"/>
                <a:gd name="connsiteX1811" fmla="*/ 3025178 w 7334657"/>
                <a:gd name="connsiteY1811" fmla="*/ 2885554 h 4904499"/>
                <a:gd name="connsiteX1812" fmla="*/ 2769496 w 7334657"/>
                <a:gd name="connsiteY1812" fmla="*/ 3030775 h 4904499"/>
                <a:gd name="connsiteX1813" fmla="*/ 2740040 w 7334657"/>
                <a:gd name="connsiteY1813" fmla="*/ 3036666 h 4904499"/>
                <a:gd name="connsiteX1814" fmla="*/ 2674646 w 7334657"/>
                <a:gd name="connsiteY1814" fmla="*/ 3051394 h 4904499"/>
                <a:gd name="connsiteX1815" fmla="*/ 2709700 w 7334657"/>
                <a:gd name="connsiteY1815" fmla="*/ 3057138 h 4904499"/>
                <a:gd name="connsiteX1816" fmla="*/ 2670964 w 7334657"/>
                <a:gd name="connsiteY1816" fmla="*/ 3087920 h 4904499"/>
                <a:gd name="connsiteX1817" fmla="*/ 2791147 w 7334657"/>
                <a:gd name="connsiteY1817" fmla="*/ 3050069 h 4904499"/>
                <a:gd name="connsiteX1818" fmla="*/ 2788937 w 7334657"/>
                <a:gd name="connsiteY1818" fmla="*/ 3030038 h 4904499"/>
                <a:gd name="connsiteX1819" fmla="*/ 2810441 w 7334657"/>
                <a:gd name="connsiteY1819" fmla="*/ 3034751 h 4904499"/>
                <a:gd name="connsiteX1820" fmla="*/ 2799836 w 7334657"/>
                <a:gd name="connsiteY1820" fmla="*/ 3025325 h 4904499"/>
                <a:gd name="connsiteX1821" fmla="*/ 2831355 w 7334657"/>
                <a:gd name="connsiteY1821" fmla="*/ 3007445 h 4904499"/>
                <a:gd name="connsiteX1822" fmla="*/ 2830471 w 7334657"/>
                <a:gd name="connsiteY1822" fmla="*/ 2991156 h 4904499"/>
                <a:gd name="connsiteX1823" fmla="*/ 2769496 w 7334657"/>
                <a:gd name="connsiteY1823" fmla="*/ 3030922 h 4904499"/>
                <a:gd name="connsiteX1824" fmla="*/ 2933421 w 7334657"/>
                <a:gd name="connsiteY1824" fmla="*/ 2973924 h 4904499"/>
                <a:gd name="connsiteX1825" fmla="*/ 2936367 w 7334657"/>
                <a:gd name="connsiteY1825" fmla="*/ 2965676 h 4904499"/>
                <a:gd name="connsiteX1826" fmla="*/ 2931212 w 7334657"/>
                <a:gd name="connsiteY1826" fmla="*/ 2953893 h 4904499"/>
                <a:gd name="connsiteX1827" fmla="*/ 2879369 w 7334657"/>
                <a:gd name="connsiteY1827" fmla="*/ 2968621 h 4904499"/>
                <a:gd name="connsiteX1828" fmla="*/ 2930770 w 7334657"/>
                <a:gd name="connsiteY1828" fmla="*/ 2967443 h 4904499"/>
                <a:gd name="connsiteX1829" fmla="*/ 2933421 w 7334657"/>
                <a:gd name="connsiteY1829" fmla="*/ 2974071 h 4904499"/>
                <a:gd name="connsiteX1830" fmla="*/ 5523233 w 7334657"/>
                <a:gd name="connsiteY1830" fmla="*/ 1911135 h 4904499"/>
                <a:gd name="connsiteX1831" fmla="*/ 5540612 w 7334657"/>
                <a:gd name="connsiteY1831" fmla="*/ 1966513 h 4904499"/>
                <a:gd name="connsiteX1832" fmla="*/ 5504822 w 7334657"/>
                <a:gd name="connsiteY1832" fmla="*/ 1989047 h 4904499"/>
                <a:gd name="connsiteX1833" fmla="*/ 5517489 w 7334657"/>
                <a:gd name="connsiteY1833" fmla="*/ 2018504 h 4904499"/>
                <a:gd name="connsiteX1834" fmla="*/ 5533984 w 7334657"/>
                <a:gd name="connsiteY1834" fmla="*/ 2011434 h 4904499"/>
                <a:gd name="connsiteX1835" fmla="*/ 5531922 w 7334657"/>
                <a:gd name="connsiteY1835" fmla="*/ 1991404 h 4904499"/>
                <a:gd name="connsiteX1836" fmla="*/ 5558139 w 7334657"/>
                <a:gd name="connsiteY1836" fmla="*/ 2022038 h 4904499"/>
                <a:gd name="connsiteX1837" fmla="*/ 5600261 w 7334657"/>
                <a:gd name="connsiteY1837" fmla="*/ 1968870 h 4904499"/>
                <a:gd name="connsiteX1838" fmla="*/ 5599525 w 7334657"/>
                <a:gd name="connsiteY1838" fmla="*/ 1997148 h 4904499"/>
                <a:gd name="connsiteX1839" fmla="*/ 5628982 w 7334657"/>
                <a:gd name="connsiteY1839" fmla="*/ 1991256 h 4904499"/>
                <a:gd name="connsiteX1840" fmla="*/ 5637818 w 7334657"/>
                <a:gd name="connsiteY1840" fmla="*/ 1966513 h 4904499"/>
                <a:gd name="connsiteX1841" fmla="*/ 5702770 w 7334657"/>
                <a:gd name="connsiteY1841" fmla="*/ 1966513 h 4904499"/>
                <a:gd name="connsiteX1842" fmla="*/ 5711607 w 7334657"/>
                <a:gd name="connsiteY1842" fmla="*/ 1941769 h 4904499"/>
                <a:gd name="connsiteX1843" fmla="*/ 5791287 w 7334657"/>
                <a:gd name="connsiteY1843" fmla="*/ 1900383 h 4904499"/>
                <a:gd name="connsiteX1844" fmla="*/ 5767280 w 7334657"/>
                <a:gd name="connsiteY1844" fmla="*/ 1889926 h 4904499"/>
                <a:gd name="connsiteX1845" fmla="*/ 5791728 w 7334657"/>
                <a:gd name="connsiteY1845" fmla="*/ 1886244 h 4904499"/>
                <a:gd name="connsiteX1846" fmla="*/ 5817503 w 7334657"/>
                <a:gd name="connsiteY1846" fmla="*/ 1930429 h 4904499"/>
                <a:gd name="connsiteX1847" fmla="*/ 5781860 w 7334657"/>
                <a:gd name="connsiteY1847" fmla="*/ 1848098 h 4904499"/>
                <a:gd name="connsiteX1848" fmla="*/ 5784806 w 7334657"/>
                <a:gd name="connsiteY1848" fmla="*/ 1839850 h 4904499"/>
                <a:gd name="connsiteX1849" fmla="*/ 5727513 w 7334657"/>
                <a:gd name="connsiteY1849" fmla="*/ 1857671 h 4904499"/>
                <a:gd name="connsiteX1850" fmla="*/ 5748575 w 7334657"/>
                <a:gd name="connsiteY1850" fmla="*/ 1876523 h 4904499"/>
                <a:gd name="connsiteX1851" fmla="*/ 5747396 w 7334657"/>
                <a:gd name="connsiteY1851" fmla="*/ 1918941 h 4904499"/>
                <a:gd name="connsiteX1852" fmla="*/ 5723684 w 7334657"/>
                <a:gd name="connsiteY1852" fmla="*/ 1894197 h 4904499"/>
                <a:gd name="connsiteX1853" fmla="*/ 5732521 w 7334657"/>
                <a:gd name="connsiteY1853" fmla="*/ 1869454 h 4904499"/>
                <a:gd name="connsiteX1854" fmla="*/ 5685685 w 7334657"/>
                <a:gd name="connsiteY1854" fmla="*/ 1896701 h 4904499"/>
                <a:gd name="connsiteX1855" fmla="*/ 5659027 w 7334657"/>
                <a:gd name="connsiteY1855" fmla="*/ 1880206 h 4904499"/>
                <a:gd name="connsiteX1856" fmla="*/ 5650190 w 7334657"/>
                <a:gd name="connsiteY1856" fmla="*/ 1904949 h 4904499"/>
                <a:gd name="connsiteX1857" fmla="*/ 5639291 w 7334657"/>
                <a:gd name="connsiteY1857" fmla="*/ 1909662 h 4904499"/>
                <a:gd name="connsiteX1858" fmla="*/ 5587890 w 7334657"/>
                <a:gd name="connsiteY1858" fmla="*/ 1910840 h 4904499"/>
                <a:gd name="connsiteX1859" fmla="*/ 5595548 w 7334657"/>
                <a:gd name="connsiteY1859" fmla="*/ 1928514 h 4904499"/>
                <a:gd name="connsiteX1860" fmla="*/ 5562705 w 7334657"/>
                <a:gd name="connsiteY1860" fmla="*/ 1943242 h 4904499"/>
                <a:gd name="connsiteX1861" fmla="*/ 5570805 w 7334657"/>
                <a:gd name="connsiteY1861" fmla="*/ 1946777 h 4904499"/>
                <a:gd name="connsiteX1862" fmla="*/ 5536930 w 7334657"/>
                <a:gd name="connsiteY1862" fmla="*/ 1898469 h 4904499"/>
                <a:gd name="connsiteX1863" fmla="*/ 5542821 w 7334657"/>
                <a:gd name="connsiteY1863" fmla="*/ 1881973 h 4904499"/>
                <a:gd name="connsiteX1864" fmla="*/ 5523233 w 7334657"/>
                <a:gd name="connsiteY1864" fmla="*/ 1911282 h 4904499"/>
                <a:gd name="connsiteX1865" fmla="*/ 5413508 w 7334657"/>
                <a:gd name="connsiteY1865" fmla="*/ 2063277 h 4904499"/>
                <a:gd name="connsiteX1866" fmla="*/ 5398779 w 7334657"/>
                <a:gd name="connsiteY1866" fmla="*/ 2013790 h 4904499"/>
                <a:gd name="connsiteX1867" fmla="*/ 5413360 w 7334657"/>
                <a:gd name="connsiteY1867" fmla="*/ 2063425 h 4904499"/>
                <a:gd name="connsiteX1868" fmla="*/ 5367114 w 7334657"/>
                <a:gd name="connsiteY1868" fmla="*/ 2076385 h 4904499"/>
                <a:gd name="connsiteX1869" fmla="*/ 5386113 w 7334657"/>
                <a:gd name="connsiteY1869" fmla="*/ 2075207 h 4904499"/>
                <a:gd name="connsiteX1870" fmla="*/ 5389795 w 7334657"/>
                <a:gd name="connsiteY1870" fmla="*/ 2038681 h 4904499"/>
                <a:gd name="connsiteX1871" fmla="*/ 5370796 w 7334657"/>
                <a:gd name="connsiteY1871" fmla="*/ 2039859 h 4904499"/>
                <a:gd name="connsiteX1872" fmla="*/ 5366966 w 7334657"/>
                <a:gd name="connsiteY1872" fmla="*/ 2076533 h 4904499"/>
                <a:gd name="connsiteX1873" fmla="*/ 5495691 w 7334657"/>
                <a:gd name="connsiteY1873" fmla="*/ 2027782 h 4904499"/>
                <a:gd name="connsiteX1874" fmla="*/ 5480963 w 7334657"/>
                <a:gd name="connsiteY1874" fmla="*/ 1992435 h 4904499"/>
                <a:gd name="connsiteX1875" fmla="*/ 4966653 w 7334657"/>
                <a:gd name="connsiteY1875" fmla="*/ 2368004 h 4904499"/>
                <a:gd name="connsiteX1876" fmla="*/ 4968862 w 7334657"/>
                <a:gd name="connsiteY1876" fmla="*/ 2388035 h 4904499"/>
                <a:gd name="connsiteX1877" fmla="*/ 4928360 w 7334657"/>
                <a:gd name="connsiteY1877" fmla="*/ 2384500 h 4904499"/>
                <a:gd name="connsiteX1878" fmla="*/ 4937786 w 7334657"/>
                <a:gd name="connsiteY1878" fmla="*/ 2436343 h 4904499"/>
                <a:gd name="connsiteX1879" fmla="*/ 4970630 w 7334657"/>
                <a:gd name="connsiteY1879" fmla="*/ 2421615 h 4904499"/>
                <a:gd name="connsiteX1880" fmla="*/ 4957080 w 7334657"/>
                <a:gd name="connsiteY1880" fmla="*/ 2420437 h 4904499"/>
                <a:gd name="connsiteX1881" fmla="*/ 4965917 w 7334657"/>
                <a:gd name="connsiteY1881" fmla="*/ 2395694 h 4904499"/>
                <a:gd name="connsiteX1882" fmla="*/ 4986978 w 7334657"/>
                <a:gd name="connsiteY1882" fmla="*/ 2414398 h 4904499"/>
                <a:gd name="connsiteX1883" fmla="*/ 5011869 w 7334657"/>
                <a:gd name="connsiteY1883" fmla="*/ 2396724 h 4904499"/>
                <a:gd name="connsiteX1884" fmla="*/ 4966506 w 7334657"/>
                <a:gd name="connsiteY1884" fmla="*/ 2368299 h 4904499"/>
                <a:gd name="connsiteX1885" fmla="*/ 4897872 w 7334657"/>
                <a:gd name="connsiteY1885" fmla="*/ 2405561 h 4904499"/>
                <a:gd name="connsiteX1886" fmla="*/ 4807736 w 7334657"/>
                <a:gd name="connsiteY1886" fmla="*/ 2437522 h 4904499"/>
                <a:gd name="connsiteX1887" fmla="*/ 4798899 w 7334657"/>
                <a:gd name="connsiteY1887" fmla="*/ 2462265 h 4904499"/>
                <a:gd name="connsiteX1888" fmla="*/ 4736451 w 7334657"/>
                <a:gd name="connsiteY1888" fmla="*/ 2468304 h 4904499"/>
                <a:gd name="connsiteX1889" fmla="*/ 4733063 w 7334657"/>
                <a:gd name="connsiteY1889" fmla="*/ 2490691 h 4904499"/>
                <a:gd name="connsiteX1890" fmla="*/ 4698010 w 7334657"/>
                <a:gd name="connsiteY1890" fmla="*/ 2484799 h 4904499"/>
                <a:gd name="connsiteX1891" fmla="*/ 4656771 w 7334657"/>
                <a:gd name="connsiteY1891" fmla="*/ 2509690 h 4904499"/>
                <a:gd name="connsiteX1892" fmla="*/ 4634090 w 7334657"/>
                <a:gd name="connsiteY1892" fmla="*/ 2547394 h 4904499"/>
                <a:gd name="connsiteX1893" fmla="*/ 4731443 w 7334657"/>
                <a:gd name="connsiteY1893" fmla="*/ 2547394 h 4904499"/>
                <a:gd name="connsiteX1894" fmla="*/ 4762225 w 7334657"/>
                <a:gd name="connsiteY1894" fmla="*/ 2513078 h 4904499"/>
                <a:gd name="connsiteX1895" fmla="*/ 4769884 w 7334657"/>
                <a:gd name="connsiteY1895" fmla="*/ 2530751 h 4904499"/>
                <a:gd name="connsiteX1896" fmla="*/ 4868858 w 7334657"/>
                <a:gd name="connsiteY1896" fmla="*/ 2474048 h 4904499"/>
                <a:gd name="connsiteX1897" fmla="*/ 4899934 w 7334657"/>
                <a:gd name="connsiteY1897" fmla="*/ 2425739 h 4904499"/>
                <a:gd name="connsiteX1898" fmla="*/ 4920996 w 7334657"/>
                <a:gd name="connsiteY1898" fmla="*/ 2444444 h 4904499"/>
                <a:gd name="connsiteX1899" fmla="*/ 4927329 w 7334657"/>
                <a:gd name="connsiteY1899" fmla="*/ 2413809 h 4904499"/>
                <a:gd name="connsiteX1900" fmla="*/ 4897872 w 7334657"/>
                <a:gd name="connsiteY1900" fmla="*/ 2405561 h 4904499"/>
                <a:gd name="connsiteX1901" fmla="*/ 5058557 w 7334657"/>
                <a:gd name="connsiteY1901" fmla="*/ 2371097 h 4904499"/>
                <a:gd name="connsiteX1902" fmla="*/ 5047953 w 7334657"/>
                <a:gd name="connsiteY1902" fmla="*/ 2361671 h 4904499"/>
                <a:gd name="connsiteX1903" fmla="*/ 5077409 w 7334657"/>
                <a:gd name="connsiteY1903" fmla="*/ 2369772 h 4904499"/>
                <a:gd name="connsiteX1904" fmla="*/ 5075642 w 7334657"/>
                <a:gd name="connsiteY1904" fmla="*/ 2335602 h 4904499"/>
                <a:gd name="connsiteX1905" fmla="*/ 5051193 w 7334657"/>
                <a:gd name="connsiteY1905" fmla="*/ 2339137 h 4904499"/>
                <a:gd name="connsiteX1906" fmla="*/ 5012458 w 7334657"/>
                <a:gd name="connsiteY1906" fmla="*/ 2369919 h 4904499"/>
                <a:gd name="connsiteX1907" fmla="*/ 5023798 w 7334657"/>
                <a:gd name="connsiteY1907" fmla="*/ 2351067 h 4904499"/>
                <a:gd name="connsiteX1908" fmla="*/ 4998613 w 7334657"/>
                <a:gd name="connsiteY1908" fmla="*/ 2382880 h 4904499"/>
                <a:gd name="connsiteX1909" fmla="*/ 5058410 w 7334657"/>
                <a:gd name="connsiteY1909" fmla="*/ 2370508 h 4904499"/>
                <a:gd name="connsiteX1910" fmla="*/ 4439972 w 7334657"/>
                <a:gd name="connsiteY1910" fmla="*/ 2638562 h 4904499"/>
                <a:gd name="connsiteX1911" fmla="*/ 4492257 w 7334657"/>
                <a:gd name="connsiteY1911" fmla="*/ 2609106 h 4904499"/>
                <a:gd name="connsiteX1912" fmla="*/ 4499916 w 7334657"/>
                <a:gd name="connsiteY1912" fmla="*/ 2626779 h 4904499"/>
                <a:gd name="connsiteX1913" fmla="*/ 4547046 w 7334657"/>
                <a:gd name="connsiteY1913" fmla="*/ 2585540 h 4904499"/>
                <a:gd name="connsiteX1914" fmla="*/ 4626284 w 7334657"/>
                <a:gd name="connsiteY1914" fmla="*/ 2558293 h 4904499"/>
                <a:gd name="connsiteX1915" fmla="*/ 4564278 w 7334657"/>
                <a:gd name="connsiteY1915" fmla="*/ 2550193 h 4904499"/>
                <a:gd name="connsiteX1916" fmla="*/ 4439382 w 7334657"/>
                <a:gd name="connsiteY1916" fmla="*/ 2637973 h 4904499"/>
                <a:gd name="connsiteX1917" fmla="*/ 4171181 w 7334657"/>
                <a:gd name="connsiteY1917" fmla="*/ 2768612 h 4904499"/>
                <a:gd name="connsiteX1918" fmla="*/ 4182964 w 7334657"/>
                <a:gd name="connsiteY1918" fmla="*/ 2735621 h 4904499"/>
                <a:gd name="connsiteX1919" fmla="*/ 4170592 w 7334657"/>
                <a:gd name="connsiteY1919" fmla="*/ 2768023 h 4904499"/>
                <a:gd name="connsiteX1920" fmla="*/ 4406833 w 7334657"/>
                <a:gd name="connsiteY1920" fmla="*/ 2666840 h 4904499"/>
                <a:gd name="connsiteX1921" fmla="*/ 4391221 w 7334657"/>
                <a:gd name="connsiteY1921" fmla="*/ 2645632 h 4904499"/>
                <a:gd name="connsiteX1922" fmla="*/ 4391221 w 7334657"/>
                <a:gd name="connsiteY1922" fmla="*/ 2660360 h 4904499"/>
                <a:gd name="connsiteX1923" fmla="*/ 4361765 w 7334657"/>
                <a:gd name="connsiteY1923" fmla="*/ 2652112 h 4904499"/>
                <a:gd name="connsiteX1924" fmla="*/ 4374431 w 7334657"/>
                <a:gd name="connsiteY1924" fmla="*/ 2681568 h 4904499"/>
                <a:gd name="connsiteX1925" fmla="*/ 4352928 w 7334657"/>
                <a:gd name="connsiteY1925" fmla="*/ 2662274 h 4904499"/>
                <a:gd name="connsiteX1926" fmla="*/ 4319642 w 7334657"/>
                <a:gd name="connsiteY1926" fmla="*/ 2690553 h 4904499"/>
                <a:gd name="connsiteX1927" fmla="*/ 4306534 w 7334657"/>
                <a:gd name="connsiteY1927" fmla="*/ 2675824 h 4904499"/>
                <a:gd name="connsiteX1928" fmla="*/ 4226854 w 7334657"/>
                <a:gd name="connsiteY1928" fmla="*/ 2717211 h 4904499"/>
                <a:gd name="connsiteX1929" fmla="*/ 4245412 w 7334657"/>
                <a:gd name="connsiteY1929" fmla="*/ 2730171 h 4904499"/>
                <a:gd name="connsiteX1930" fmla="*/ 4237017 w 7334657"/>
                <a:gd name="connsiteY1930" fmla="*/ 2740776 h 4904499"/>
                <a:gd name="connsiteX1931" fmla="*/ 4253807 w 7334657"/>
                <a:gd name="connsiteY1931" fmla="*/ 2719567 h 4904499"/>
                <a:gd name="connsiteX1932" fmla="*/ 4272364 w 7334657"/>
                <a:gd name="connsiteY1932" fmla="*/ 2732528 h 4904499"/>
                <a:gd name="connsiteX1933" fmla="*/ 4378997 w 7334657"/>
                <a:gd name="connsiteY1933" fmla="*/ 2693498 h 4904499"/>
                <a:gd name="connsiteX1934" fmla="*/ 4352192 w 7334657"/>
                <a:gd name="connsiteY1934" fmla="*/ 2661685 h 4904499"/>
                <a:gd name="connsiteX1935" fmla="*/ 5337068 w 7334657"/>
                <a:gd name="connsiteY1935" fmla="*/ 2502620 h 4904499"/>
                <a:gd name="connsiteX1936" fmla="*/ 5354300 w 7334657"/>
                <a:gd name="connsiteY1936" fmla="*/ 2467273 h 4904499"/>
                <a:gd name="connsiteX1937" fmla="*/ 5324843 w 7334657"/>
                <a:gd name="connsiteY1937" fmla="*/ 2473164 h 4904499"/>
                <a:gd name="connsiteX1938" fmla="*/ 5324843 w 7334657"/>
                <a:gd name="connsiteY1938" fmla="*/ 2458436 h 4904499"/>
                <a:gd name="connsiteX1939" fmla="*/ 5331619 w 7334657"/>
                <a:gd name="connsiteY1939" fmla="*/ 2504388 h 4904499"/>
                <a:gd name="connsiteX1940" fmla="*/ 5336331 w 7334657"/>
                <a:gd name="connsiteY1940" fmla="*/ 2502031 h 4904499"/>
                <a:gd name="connsiteX1941" fmla="*/ 5649012 w 7334657"/>
                <a:gd name="connsiteY1941" fmla="*/ 2381849 h 4904499"/>
                <a:gd name="connsiteX1942" fmla="*/ 5623237 w 7334657"/>
                <a:gd name="connsiteY1942" fmla="*/ 2337664 h 4904499"/>
                <a:gd name="connsiteX1943" fmla="*/ 5648128 w 7334657"/>
                <a:gd name="connsiteY1943" fmla="*/ 2381260 h 4904499"/>
                <a:gd name="connsiteX1944" fmla="*/ 5431034 w 7334657"/>
                <a:gd name="connsiteY1944" fmla="*/ 2434134 h 4904499"/>
                <a:gd name="connsiteX1945" fmla="*/ 5457987 w 7334657"/>
                <a:gd name="connsiteY1945" fmla="*/ 2436343 h 4904499"/>
                <a:gd name="connsiteX1946" fmla="*/ 5444879 w 7334657"/>
                <a:gd name="connsiteY1946" fmla="*/ 2421615 h 4904499"/>
                <a:gd name="connsiteX1947" fmla="*/ 5430298 w 7334657"/>
                <a:gd name="connsiteY1947" fmla="*/ 2433545 h 490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Lst>
              <a:rect l="l" t="t" r="r" b="b"/>
              <a:pathLst>
                <a:path w="7334657" h="4904499">
                  <a:moveTo>
                    <a:pt x="1398298" y="2114090"/>
                  </a:moveTo>
                  <a:cubicBezTo>
                    <a:pt x="1403600" y="2111586"/>
                    <a:pt x="1399476" y="2105106"/>
                    <a:pt x="1398298" y="2099362"/>
                  </a:cubicBezTo>
                  <a:cubicBezTo>
                    <a:pt x="1648678" y="1989489"/>
                    <a:pt x="1932343" y="1823060"/>
                    <a:pt x="2157685" y="1750450"/>
                  </a:cubicBezTo>
                  <a:cubicBezTo>
                    <a:pt x="2154887" y="1736753"/>
                    <a:pt x="2145019" y="1742644"/>
                    <a:pt x="2136182" y="1745737"/>
                  </a:cubicBezTo>
                  <a:cubicBezTo>
                    <a:pt x="2195095" y="1697428"/>
                    <a:pt x="2382291" y="1641756"/>
                    <a:pt x="2432809" y="1589618"/>
                  </a:cubicBezTo>
                  <a:cubicBezTo>
                    <a:pt x="2441204" y="1583432"/>
                    <a:pt x="2445180" y="1589618"/>
                    <a:pt x="2448863" y="1596687"/>
                  </a:cubicBezTo>
                  <a:cubicBezTo>
                    <a:pt x="2607780" y="1494621"/>
                    <a:pt x="2797332" y="1429816"/>
                    <a:pt x="2907352" y="1363687"/>
                  </a:cubicBezTo>
                  <a:cubicBezTo>
                    <a:pt x="2911182" y="1374585"/>
                    <a:pt x="2919429" y="1373113"/>
                    <a:pt x="2922964" y="1384895"/>
                  </a:cubicBezTo>
                  <a:cubicBezTo>
                    <a:pt x="2937692" y="1373996"/>
                    <a:pt x="2912213" y="1374585"/>
                    <a:pt x="2912802" y="1361330"/>
                  </a:cubicBezTo>
                  <a:cubicBezTo>
                    <a:pt x="2926057" y="1350726"/>
                    <a:pt x="2944762" y="1358679"/>
                    <a:pt x="2948591" y="1338943"/>
                  </a:cubicBezTo>
                  <a:cubicBezTo>
                    <a:pt x="2957090" y="1338221"/>
                    <a:pt x="2964910" y="1343671"/>
                    <a:pt x="2967149" y="1351904"/>
                  </a:cubicBezTo>
                  <a:cubicBezTo>
                    <a:pt x="2973187" y="1348222"/>
                    <a:pt x="2967149" y="1339090"/>
                    <a:pt x="2964939" y="1331874"/>
                  </a:cubicBezTo>
                  <a:cubicBezTo>
                    <a:pt x="2973335" y="1325688"/>
                    <a:pt x="2977311" y="1331874"/>
                    <a:pt x="2980993" y="1338943"/>
                  </a:cubicBezTo>
                  <a:cubicBezTo>
                    <a:pt x="2983203" y="1324951"/>
                    <a:pt x="3005295" y="1304185"/>
                    <a:pt x="3019287" y="1322448"/>
                  </a:cubicBezTo>
                  <a:cubicBezTo>
                    <a:pt x="3085122" y="1263535"/>
                    <a:pt x="3202064" y="1232458"/>
                    <a:pt x="3266574" y="1187684"/>
                  </a:cubicBezTo>
                  <a:lnTo>
                    <a:pt x="3276736" y="1211249"/>
                  </a:lnTo>
                  <a:cubicBezTo>
                    <a:pt x="3286457" y="1205947"/>
                    <a:pt x="3271434" y="1189893"/>
                    <a:pt x="3277472" y="1182971"/>
                  </a:cubicBezTo>
                  <a:cubicBezTo>
                    <a:pt x="3292201" y="1188568"/>
                    <a:pt x="3320774" y="1182971"/>
                    <a:pt x="3321657" y="1163972"/>
                  </a:cubicBezTo>
                  <a:cubicBezTo>
                    <a:pt x="3336385" y="1167359"/>
                    <a:pt x="3325045" y="1186506"/>
                    <a:pt x="3342424" y="1196963"/>
                  </a:cubicBezTo>
                  <a:cubicBezTo>
                    <a:pt x="3330789" y="1207862"/>
                    <a:pt x="3290286" y="1205947"/>
                    <a:pt x="3303689" y="1227745"/>
                  </a:cubicBezTo>
                  <a:cubicBezTo>
                    <a:pt x="3295191" y="1228467"/>
                    <a:pt x="3287370" y="1223017"/>
                    <a:pt x="3285131" y="1214784"/>
                  </a:cubicBezTo>
                  <a:cubicBezTo>
                    <a:pt x="3273054" y="1251457"/>
                    <a:pt x="3260240" y="1223916"/>
                    <a:pt x="3238001" y="1256023"/>
                  </a:cubicBezTo>
                  <a:cubicBezTo>
                    <a:pt x="3233582" y="1246892"/>
                    <a:pt x="3230931" y="1232458"/>
                    <a:pt x="3222389" y="1234815"/>
                  </a:cubicBezTo>
                  <a:cubicBezTo>
                    <a:pt x="3208839" y="1242326"/>
                    <a:pt x="3234319" y="1241737"/>
                    <a:pt x="3232552" y="1258380"/>
                  </a:cubicBezTo>
                  <a:cubicBezTo>
                    <a:pt x="3153755" y="1293286"/>
                    <a:pt x="3093959" y="1325393"/>
                    <a:pt x="3018845" y="1350726"/>
                  </a:cubicBezTo>
                  <a:cubicBezTo>
                    <a:pt x="3010155" y="1338943"/>
                    <a:pt x="3025620" y="1337765"/>
                    <a:pt x="3022232" y="1328339"/>
                  </a:cubicBezTo>
                  <a:cubicBezTo>
                    <a:pt x="3017961" y="1331432"/>
                    <a:pt x="3016046" y="1328339"/>
                    <a:pt x="3014132" y="1324804"/>
                  </a:cubicBezTo>
                  <a:cubicBezTo>
                    <a:pt x="3007828" y="1335836"/>
                    <a:pt x="3008520" y="1349518"/>
                    <a:pt x="3015899" y="1359857"/>
                  </a:cubicBezTo>
                  <a:cubicBezTo>
                    <a:pt x="2994882" y="1366176"/>
                    <a:pt x="2974660" y="1374924"/>
                    <a:pt x="2955661" y="1385926"/>
                  </a:cubicBezTo>
                  <a:cubicBezTo>
                    <a:pt x="2937545" y="1389166"/>
                    <a:pt x="2955661" y="1371198"/>
                    <a:pt x="2945498" y="1362361"/>
                  </a:cubicBezTo>
                  <a:cubicBezTo>
                    <a:pt x="2938576" y="1366632"/>
                    <a:pt x="2945498" y="1391817"/>
                    <a:pt x="2934599" y="1367074"/>
                  </a:cubicBezTo>
                  <a:cubicBezTo>
                    <a:pt x="2919871" y="1377973"/>
                    <a:pt x="2945204" y="1377384"/>
                    <a:pt x="2944762" y="1390639"/>
                  </a:cubicBezTo>
                  <a:lnTo>
                    <a:pt x="2922817" y="1400065"/>
                  </a:lnTo>
                  <a:lnTo>
                    <a:pt x="2915158" y="1382391"/>
                  </a:lnTo>
                  <a:lnTo>
                    <a:pt x="2887764" y="1394174"/>
                  </a:lnTo>
                  <a:cubicBezTo>
                    <a:pt x="2892771" y="1410522"/>
                    <a:pt x="2916042" y="1375469"/>
                    <a:pt x="2917220" y="1402422"/>
                  </a:cubicBezTo>
                  <a:cubicBezTo>
                    <a:pt x="2890857" y="1401538"/>
                    <a:pt x="2886880" y="1416119"/>
                    <a:pt x="2862431" y="1426134"/>
                  </a:cubicBezTo>
                  <a:cubicBezTo>
                    <a:pt x="2864022" y="1417209"/>
                    <a:pt x="2862343" y="1408004"/>
                    <a:pt x="2857718" y="1400213"/>
                  </a:cubicBezTo>
                  <a:cubicBezTo>
                    <a:pt x="2847114" y="1406693"/>
                    <a:pt x="2861989" y="1424367"/>
                    <a:pt x="2851385" y="1430847"/>
                  </a:cubicBezTo>
                  <a:cubicBezTo>
                    <a:pt x="2825463" y="1441157"/>
                    <a:pt x="2853594" y="1419654"/>
                    <a:pt x="2841222" y="1407282"/>
                  </a:cubicBezTo>
                  <a:cubicBezTo>
                    <a:pt x="2834300" y="1411553"/>
                    <a:pt x="2841222" y="1436739"/>
                    <a:pt x="2830176" y="1411995"/>
                  </a:cubicBezTo>
                  <a:cubicBezTo>
                    <a:pt x="2843726" y="1440126"/>
                    <a:pt x="2771263" y="1489613"/>
                    <a:pt x="2761543" y="1448668"/>
                  </a:cubicBezTo>
                  <a:cubicBezTo>
                    <a:pt x="2756241" y="1466342"/>
                    <a:pt x="2763016" y="1474737"/>
                    <a:pt x="2725311" y="1485342"/>
                  </a:cubicBezTo>
                  <a:cubicBezTo>
                    <a:pt x="2738714" y="1500070"/>
                    <a:pt x="2771852" y="1458831"/>
                    <a:pt x="2785255" y="1473412"/>
                  </a:cubicBezTo>
                  <a:cubicBezTo>
                    <a:pt x="2668902" y="1530852"/>
                    <a:pt x="2591137" y="1558099"/>
                    <a:pt x="2518969" y="1609353"/>
                  </a:cubicBezTo>
                  <a:cubicBezTo>
                    <a:pt x="2518969" y="1590060"/>
                    <a:pt x="2494225" y="1600664"/>
                    <a:pt x="2507923" y="1614066"/>
                  </a:cubicBezTo>
                  <a:cubicBezTo>
                    <a:pt x="2499822" y="1610679"/>
                    <a:pt x="2491869" y="1607144"/>
                    <a:pt x="2483916" y="1603609"/>
                  </a:cubicBezTo>
                  <a:cubicBezTo>
                    <a:pt x="2476846" y="1609648"/>
                    <a:pt x="2489365" y="1610237"/>
                    <a:pt x="2491574" y="1621283"/>
                  </a:cubicBezTo>
                  <a:cubicBezTo>
                    <a:pt x="2481412" y="1631151"/>
                    <a:pt x="2459320" y="1600369"/>
                    <a:pt x="2469629" y="1630709"/>
                  </a:cubicBezTo>
                  <a:cubicBezTo>
                    <a:pt x="2462854" y="1632624"/>
                    <a:pt x="2460351" y="1622020"/>
                    <a:pt x="2456521" y="1615981"/>
                  </a:cubicBezTo>
                  <a:cubicBezTo>
                    <a:pt x="2441793" y="1620400"/>
                    <a:pt x="2462118" y="1640725"/>
                    <a:pt x="2441793" y="1643081"/>
                  </a:cubicBezTo>
                  <a:cubicBezTo>
                    <a:pt x="2430452" y="1625702"/>
                    <a:pt x="2444297" y="1620400"/>
                    <a:pt x="2429127" y="1613625"/>
                  </a:cubicBezTo>
                  <a:cubicBezTo>
                    <a:pt x="2425297" y="1621578"/>
                    <a:pt x="2432072" y="1625260"/>
                    <a:pt x="2436343" y="1645438"/>
                  </a:cubicBezTo>
                  <a:cubicBezTo>
                    <a:pt x="2393926" y="1636012"/>
                    <a:pt x="2383617" y="1686677"/>
                    <a:pt x="2338106" y="1673863"/>
                  </a:cubicBezTo>
                  <a:cubicBezTo>
                    <a:pt x="2322200" y="1690359"/>
                    <a:pt x="2277279" y="1744853"/>
                    <a:pt x="2245024" y="1714071"/>
                  </a:cubicBezTo>
                  <a:cubicBezTo>
                    <a:pt x="2259752" y="1707002"/>
                    <a:pt x="2259752" y="1719079"/>
                    <a:pt x="2266969" y="1704645"/>
                  </a:cubicBezTo>
                  <a:cubicBezTo>
                    <a:pt x="2252241" y="1684173"/>
                    <a:pt x="2235892" y="1710978"/>
                    <a:pt x="2228676" y="1721288"/>
                  </a:cubicBezTo>
                  <a:cubicBezTo>
                    <a:pt x="2263876" y="1724234"/>
                    <a:pt x="2219544" y="1729241"/>
                    <a:pt x="2230443" y="1755457"/>
                  </a:cubicBezTo>
                  <a:cubicBezTo>
                    <a:pt x="2223668" y="1757225"/>
                    <a:pt x="2221164" y="1746768"/>
                    <a:pt x="2217335" y="1740729"/>
                  </a:cubicBezTo>
                  <a:cubicBezTo>
                    <a:pt x="2211002" y="1746429"/>
                    <a:pt x="2209632" y="1755855"/>
                    <a:pt x="2214095" y="1763116"/>
                  </a:cubicBezTo>
                  <a:cubicBezTo>
                    <a:pt x="2192444" y="1763116"/>
                    <a:pt x="2179041" y="1761349"/>
                    <a:pt x="2169910" y="1782115"/>
                  </a:cubicBezTo>
                  <a:cubicBezTo>
                    <a:pt x="2132795" y="1770038"/>
                    <a:pt x="2109671" y="1828951"/>
                    <a:pt x="2060774" y="1815254"/>
                  </a:cubicBezTo>
                  <a:cubicBezTo>
                    <a:pt x="2054735" y="1818936"/>
                    <a:pt x="2060774" y="1827920"/>
                    <a:pt x="2062835" y="1835284"/>
                  </a:cubicBezTo>
                  <a:cubicBezTo>
                    <a:pt x="2062835" y="1856640"/>
                    <a:pt x="2048107" y="1807006"/>
                    <a:pt x="2033379" y="1827037"/>
                  </a:cubicBezTo>
                  <a:cubicBezTo>
                    <a:pt x="2036030" y="1832781"/>
                    <a:pt x="2042069" y="1828804"/>
                    <a:pt x="2046929" y="1828215"/>
                  </a:cubicBezTo>
                  <a:cubicBezTo>
                    <a:pt x="2045014" y="1847509"/>
                    <a:pt x="2032201" y="1847067"/>
                    <a:pt x="2022480" y="1831750"/>
                  </a:cubicBezTo>
                  <a:cubicBezTo>
                    <a:pt x="2016442" y="1835432"/>
                    <a:pt x="2022480" y="1844416"/>
                    <a:pt x="2024689" y="1851780"/>
                  </a:cubicBezTo>
                  <a:cubicBezTo>
                    <a:pt x="1985218" y="1848982"/>
                    <a:pt x="1967986" y="1899352"/>
                    <a:pt x="1945010" y="1893166"/>
                  </a:cubicBezTo>
                  <a:cubicBezTo>
                    <a:pt x="1940297" y="1903771"/>
                    <a:pt x="1942212" y="1921003"/>
                    <a:pt x="1952227" y="1924979"/>
                  </a:cubicBezTo>
                  <a:cubicBezTo>
                    <a:pt x="1965188" y="1886686"/>
                    <a:pt x="2040596" y="1905833"/>
                    <a:pt x="2040596" y="1872989"/>
                  </a:cubicBezTo>
                  <a:cubicBezTo>
                    <a:pt x="2051789" y="1876229"/>
                    <a:pt x="2072556" y="1883740"/>
                    <a:pt x="2067990" y="1861206"/>
                  </a:cubicBezTo>
                  <a:cubicBezTo>
                    <a:pt x="2076474" y="1860543"/>
                    <a:pt x="2084250" y="1865963"/>
                    <a:pt x="2086548" y="1874167"/>
                  </a:cubicBezTo>
                  <a:cubicBezTo>
                    <a:pt x="2109377" y="1851486"/>
                    <a:pt x="2129555" y="1845742"/>
                    <a:pt x="2163282" y="1841028"/>
                  </a:cubicBezTo>
                  <a:cubicBezTo>
                    <a:pt x="2155182" y="1835284"/>
                    <a:pt x="2177127" y="1811572"/>
                    <a:pt x="2190677" y="1829246"/>
                  </a:cubicBezTo>
                  <a:cubicBezTo>
                    <a:pt x="2206730" y="1819378"/>
                    <a:pt x="2203932" y="1798317"/>
                    <a:pt x="2223521" y="1814518"/>
                  </a:cubicBezTo>
                  <a:cubicBezTo>
                    <a:pt x="2235745" y="1810394"/>
                    <a:pt x="2217040" y="1792573"/>
                    <a:pt x="2216304" y="1782705"/>
                  </a:cubicBezTo>
                  <a:cubicBezTo>
                    <a:pt x="2253419" y="1810541"/>
                    <a:pt x="2283759" y="1760907"/>
                    <a:pt x="2312037" y="1748388"/>
                  </a:cubicBezTo>
                  <a:cubicBezTo>
                    <a:pt x="2330742" y="1739993"/>
                    <a:pt x="2384058" y="1753395"/>
                    <a:pt x="2375221" y="1714071"/>
                  </a:cubicBezTo>
                  <a:cubicBezTo>
                    <a:pt x="2413367" y="1734838"/>
                    <a:pt x="2517938" y="1667677"/>
                    <a:pt x="2528542" y="1647794"/>
                  </a:cubicBezTo>
                  <a:cubicBezTo>
                    <a:pt x="2552608" y="1655070"/>
                    <a:pt x="2578353" y="1643434"/>
                    <a:pt x="2588781" y="1620547"/>
                  </a:cubicBezTo>
                  <a:cubicBezTo>
                    <a:pt x="2594672" y="1622756"/>
                    <a:pt x="2616912" y="1637779"/>
                    <a:pt x="2605276" y="1613477"/>
                  </a:cubicBezTo>
                  <a:cubicBezTo>
                    <a:pt x="2617059" y="1614361"/>
                    <a:pt x="2633702" y="1627174"/>
                    <a:pt x="2619121" y="1600516"/>
                  </a:cubicBezTo>
                  <a:cubicBezTo>
                    <a:pt x="2625896" y="1598749"/>
                    <a:pt x="2628400" y="1609206"/>
                    <a:pt x="2632229" y="1615245"/>
                  </a:cubicBezTo>
                  <a:cubicBezTo>
                    <a:pt x="2644012" y="1579897"/>
                    <a:pt x="2679507" y="1601989"/>
                    <a:pt x="2676414" y="1568114"/>
                  </a:cubicBezTo>
                  <a:cubicBezTo>
                    <a:pt x="2683336" y="1566347"/>
                    <a:pt x="2685692" y="1576804"/>
                    <a:pt x="2689522" y="1582843"/>
                  </a:cubicBezTo>
                  <a:cubicBezTo>
                    <a:pt x="2737830" y="1543076"/>
                    <a:pt x="2876128" y="1509201"/>
                    <a:pt x="2920019" y="1469288"/>
                  </a:cubicBezTo>
                  <a:cubicBezTo>
                    <a:pt x="2928517" y="1468566"/>
                    <a:pt x="2936337" y="1474016"/>
                    <a:pt x="2938576" y="1482249"/>
                  </a:cubicBezTo>
                  <a:cubicBezTo>
                    <a:pt x="2973040" y="1436297"/>
                    <a:pt x="3081882" y="1381360"/>
                    <a:pt x="3128128" y="1379151"/>
                  </a:cubicBezTo>
                  <a:cubicBezTo>
                    <a:pt x="3133872" y="1374733"/>
                    <a:pt x="3139616" y="1343362"/>
                    <a:pt x="3150073" y="1369725"/>
                  </a:cubicBezTo>
                  <a:cubicBezTo>
                    <a:pt x="3162740" y="1348811"/>
                    <a:pt x="3205010" y="1324657"/>
                    <a:pt x="3226808" y="1336587"/>
                  </a:cubicBezTo>
                  <a:cubicBezTo>
                    <a:pt x="3276442" y="1283565"/>
                    <a:pt x="3332998" y="1284301"/>
                    <a:pt x="3372617" y="1252636"/>
                  </a:cubicBezTo>
                  <a:cubicBezTo>
                    <a:pt x="3381115" y="1251914"/>
                    <a:pt x="3388936" y="1257364"/>
                    <a:pt x="3391174" y="1265597"/>
                  </a:cubicBezTo>
                  <a:cubicBezTo>
                    <a:pt x="3393384" y="1245566"/>
                    <a:pt x="3404283" y="1256612"/>
                    <a:pt x="3419011" y="1239675"/>
                  </a:cubicBezTo>
                  <a:cubicBezTo>
                    <a:pt x="3417538" y="1246420"/>
                    <a:pt x="3418319" y="1253446"/>
                    <a:pt x="3421220" y="1259705"/>
                  </a:cubicBezTo>
                  <a:cubicBezTo>
                    <a:pt x="3445816" y="1259705"/>
                    <a:pt x="3410910" y="1232900"/>
                    <a:pt x="3435948" y="1232605"/>
                  </a:cubicBezTo>
                  <a:cubicBezTo>
                    <a:pt x="3434490" y="1239351"/>
                    <a:pt x="3435256" y="1246376"/>
                    <a:pt x="3438158" y="1252636"/>
                  </a:cubicBezTo>
                  <a:cubicBezTo>
                    <a:pt x="3450087" y="1249837"/>
                    <a:pt x="3454800" y="1243946"/>
                    <a:pt x="3449498" y="1233784"/>
                  </a:cubicBezTo>
                  <a:cubicBezTo>
                    <a:pt x="3447584" y="1211986"/>
                    <a:pt x="3462459" y="1246892"/>
                    <a:pt x="3465110" y="1254992"/>
                  </a:cubicBezTo>
                  <a:cubicBezTo>
                    <a:pt x="3474094" y="1249396"/>
                    <a:pt x="3473211" y="1239528"/>
                    <a:pt x="3465847" y="1226714"/>
                  </a:cubicBezTo>
                  <a:cubicBezTo>
                    <a:pt x="3474831" y="1226714"/>
                    <a:pt x="3481459" y="1234962"/>
                    <a:pt x="3486908" y="1245566"/>
                  </a:cubicBezTo>
                  <a:cubicBezTo>
                    <a:pt x="3491960" y="1236877"/>
                    <a:pt x="3492240" y="1226228"/>
                    <a:pt x="3487644" y="1217288"/>
                  </a:cubicBezTo>
                  <a:cubicBezTo>
                    <a:pt x="3504140" y="1236729"/>
                    <a:pt x="3512388" y="1198730"/>
                    <a:pt x="3525201" y="1228923"/>
                  </a:cubicBezTo>
                  <a:cubicBezTo>
                    <a:pt x="3530253" y="1220234"/>
                    <a:pt x="3530533" y="1209585"/>
                    <a:pt x="3525938" y="1200645"/>
                  </a:cubicBezTo>
                  <a:cubicBezTo>
                    <a:pt x="3534186" y="1199320"/>
                    <a:pt x="3536837" y="1213459"/>
                    <a:pt x="3541550" y="1221854"/>
                  </a:cubicBezTo>
                  <a:cubicBezTo>
                    <a:pt x="3546602" y="1213164"/>
                    <a:pt x="3546881" y="1202516"/>
                    <a:pt x="3542286" y="1193576"/>
                  </a:cubicBezTo>
                  <a:cubicBezTo>
                    <a:pt x="3552596" y="1190924"/>
                    <a:pt x="3559076" y="1198289"/>
                    <a:pt x="3563347" y="1212428"/>
                  </a:cubicBezTo>
                  <a:cubicBezTo>
                    <a:pt x="3573068" y="1207125"/>
                    <a:pt x="3558045" y="1191072"/>
                    <a:pt x="3564084" y="1184149"/>
                  </a:cubicBezTo>
                  <a:cubicBezTo>
                    <a:pt x="3572184" y="1183119"/>
                    <a:pt x="3577192" y="1190777"/>
                    <a:pt x="3585587" y="1188863"/>
                  </a:cubicBezTo>
                  <a:cubicBezTo>
                    <a:pt x="3562169" y="1151011"/>
                    <a:pt x="3617253" y="1174134"/>
                    <a:pt x="3616664" y="1140407"/>
                  </a:cubicBezTo>
                  <a:cubicBezTo>
                    <a:pt x="3623439" y="1138639"/>
                    <a:pt x="3625942" y="1149096"/>
                    <a:pt x="3629772" y="1155135"/>
                  </a:cubicBezTo>
                  <a:cubicBezTo>
                    <a:pt x="3632762" y="1148080"/>
                    <a:pt x="3633940" y="1140377"/>
                    <a:pt x="3633159" y="1132748"/>
                  </a:cubicBezTo>
                  <a:cubicBezTo>
                    <a:pt x="3657314" y="1150864"/>
                    <a:pt x="3675724" y="1088563"/>
                    <a:pt x="3706800" y="1121996"/>
                  </a:cubicBezTo>
                  <a:cubicBezTo>
                    <a:pt x="3720350" y="1114485"/>
                    <a:pt x="3694871" y="1115074"/>
                    <a:pt x="3696638" y="1098431"/>
                  </a:cubicBezTo>
                  <a:cubicBezTo>
                    <a:pt x="3705136" y="1097704"/>
                    <a:pt x="3712957" y="1103158"/>
                    <a:pt x="3715195" y="1111392"/>
                  </a:cubicBezTo>
                  <a:cubicBezTo>
                    <a:pt x="3729924" y="1108005"/>
                    <a:pt x="3700467" y="1085912"/>
                    <a:pt x="3724032" y="1086649"/>
                  </a:cubicBezTo>
                  <a:cubicBezTo>
                    <a:pt x="3729629" y="1095486"/>
                    <a:pt x="3723296" y="1099020"/>
                    <a:pt x="3726242" y="1106679"/>
                  </a:cubicBezTo>
                  <a:cubicBezTo>
                    <a:pt x="3729629" y="1100935"/>
                    <a:pt x="3733017" y="1095338"/>
                    <a:pt x="3737288" y="1101966"/>
                  </a:cubicBezTo>
                  <a:cubicBezTo>
                    <a:pt x="3743915" y="1096958"/>
                    <a:pt x="3735520" y="1085176"/>
                    <a:pt x="3732575" y="1076044"/>
                  </a:cubicBezTo>
                  <a:cubicBezTo>
                    <a:pt x="3753636" y="1091509"/>
                    <a:pt x="3764388" y="1055572"/>
                    <a:pt x="3781178" y="1083114"/>
                  </a:cubicBezTo>
                  <a:cubicBezTo>
                    <a:pt x="3788248" y="1077075"/>
                    <a:pt x="3775728" y="1076486"/>
                    <a:pt x="3773519" y="1065440"/>
                  </a:cubicBezTo>
                  <a:cubicBezTo>
                    <a:pt x="3781915" y="1059254"/>
                    <a:pt x="3785891" y="1065440"/>
                    <a:pt x="3789573" y="1072510"/>
                  </a:cubicBezTo>
                  <a:cubicBezTo>
                    <a:pt x="3817998" y="1032154"/>
                    <a:pt x="3854230" y="1040697"/>
                    <a:pt x="3898709" y="1039371"/>
                  </a:cubicBezTo>
                  <a:cubicBezTo>
                    <a:pt x="3901213" y="1033627"/>
                    <a:pt x="3905337" y="1007116"/>
                    <a:pt x="3915205" y="1032301"/>
                  </a:cubicBezTo>
                  <a:cubicBezTo>
                    <a:pt x="3941568" y="1017573"/>
                    <a:pt x="3970877" y="983109"/>
                    <a:pt x="3988846" y="1007411"/>
                  </a:cubicBezTo>
                  <a:cubicBezTo>
                    <a:pt x="3996652" y="992683"/>
                    <a:pt x="4011674" y="973094"/>
                    <a:pt x="4024635" y="985024"/>
                  </a:cubicBezTo>
                  <a:cubicBezTo>
                    <a:pt x="4027625" y="977966"/>
                    <a:pt x="4028804" y="970266"/>
                    <a:pt x="4028023" y="962637"/>
                  </a:cubicBezTo>
                  <a:cubicBezTo>
                    <a:pt x="4059247" y="978396"/>
                    <a:pt x="4043929" y="938041"/>
                    <a:pt x="4082812" y="938924"/>
                  </a:cubicBezTo>
                  <a:cubicBezTo>
                    <a:pt x="4078688" y="954536"/>
                    <a:pt x="4086494" y="946141"/>
                    <a:pt x="4092975" y="962490"/>
                  </a:cubicBezTo>
                  <a:cubicBezTo>
                    <a:pt x="4102106" y="952180"/>
                    <a:pt x="4102106" y="937893"/>
                    <a:pt x="4094153" y="920072"/>
                  </a:cubicBezTo>
                  <a:cubicBezTo>
                    <a:pt x="4107555" y="917421"/>
                    <a:pt x="4108881" y="948203"/>
                    <a:pt x="4117424" y="958955"/>
                  </a:cubicBezTo>
                  <a:cubicBezTo>
                    <a:pt x="4120958" y="915801"/>
                    <a:pt x="4171918" y="967497"/>
                    <a:pt x="4170003" y="914770"/>
                  </a:cubicBezTo>
                  <a:cubicBezTo>
                    <a:pt x="4191506" y="936568"/>
                    <a:pt x="4214188" y="915948"/>
                    <a:pt x="4214188" y="895771"/>
                  </a:cubicBezTo>
                  <a:cubicBezTo>
                    <a:pt x="4222583" y="893709"/>
                    <a:pt x="4223761" y="912561"/>
                    <a:pt x="4232745" y="908732"/>
                  </a:cubicBezTo>
                  <a:cubicBezTo>
                    <a:pt x="4245559" y="906375"/>
                    <a:pt x="4239520" y="895771"/>
                    <a:pt x="4236133" y="886345"/>
                  </a:cubicBezTo>
                  <a:cubicBezTo>
                    <a:pt x="4241435" y="884135"/>
                    <a:pt x="4243497" y="891647"/>
                    <a:pt x="4246737" y="895771"/>
                  </a:cubicBezTo>
                  <a:cubicBezTo>
                    <a:pt x="4266031" y="899895"/>
                    <a:pt x="4246737" y="865283"/>
                    <a:pt x="4260582" y="882810"/>
                  </a:cubicBezTo>
                  <a:cubicBezTo>
                    <a:pt x="4271333" y="876182"/>
                    <a:pt x="4245854" y="870586"/>
                    <a:pt x="4255869" y="856888"/>
                  </a:cubicBezTo>
                  <a:cubicBezTo>
                    <a:pt x="4280465" y="870586"/>
                    <a:pt x="4300054" y="849082"/>
                    <a:pt x="4321557" y="828463"/>
                  </a:cubicBezTo>
                  <a:cubicBezTo>
                    <a:pt x="4356316" y="829347"/>
                    <a:pt x="4386950" y="806812"/>
                    <a:pt x="4414639" y="788255"/>
                  </a:cubicBezTo>
                  <a:cubicBezTo>
                    <a:pt x="4411399" y="798859"/>
                    <a:pt x="4416554" y="798417"/>
                    <a:pt x="4422298" y="805929"/>
                  </a:cubicBezTo>
                  <a:cubicBezTo>
                    <a:pt x="4428042" y="802099"/>
                    <a:pt x="4422298" y="798712"/>
                    <a:pt x="4419794" y="800037"/>
                  </a:cubicBezTo>
                  <a:cubicBezTo>
                    <a:pt x="4410221" y="785309"/>
                    <a:pt x="4451607" y="791790"/>
                    <a:pt x="4442181" y="776472"/>
                  </a:cubicBezTo>
                  <a:cubicBezTo>
                    <a:pt x="4453816" y="776472"/>
                    <a:pt x="4447630" y="786929"/>
                    <a:pt x="4449839" y="794146"/>
                  </a:cubicBezTo>
                  <a:cubicBezTo>
                    <a:pt x="4460886" y="778393"/>
                    <a:pt x="4475069" y="765102"/>
                    <a:pt x="4491521" y="755116"/>
                  </a:cubicBezTo>
                  <a:cubicBezTo>
                    <a:pt x="4499032" y="771023"/>
                    <a:pt x="4487544" y="770875"/>
                    <a:pt x="4501683" y="778681"/>
                  </a:cubicBezTo>
                  <a:cubicBezTo>
                    <a:pt x="4507722" y="774999"/>
                    <a:pt x="4501683" y="766015"/>
                    <a:pt x="4499474" y="758651"/>
                  </a:cubicBezTo>
                  <a:cubicBezTo>
                    <a:pt x="4507574" y="754969"/>
                    <a:pt x="4534380" y="772201"/>
                    <a:pt x="4521419" y="749225"/>
                  </a:cubicBezTo>
                  <a:cubicBezTo>
                    <a:pt x="4528341" y="754380"/>
                    <a:pt x="4571347" y="758209"/>
                    <a:pt x="4559859" y="732729"/>
                  </a:cubicBezTo>
                  <a:cubicBezTo>
                    <a:pt x="4569020" y="732586"/>
                    <a:pt x="4577799" y="736460"/>
                    <a:pt x="4583866" y="743334"/>
                  </a:cubicBezTo>
                  <a:cubicBezTo>
                    <a:pt x="4591230" y="738621"/>
                    <a:pt x="4578123" y="724923"/>
                    <a:pt x="4587254" y="720947"/>
                  </a:cubicBezTo>
                  <a:cubicBezTo>
                    <a:pt x="4605812" y="713435"/>
                    <a:pt x="4594029" y="733908"/>
                    <a:pt x="4613765" y="737442"/>
                  </a:cubicBezTo>
                  <a:cubicBezTo>
                    <a:pt x="4611114" y="714172"/>
                    <a:pt x="4613765" y="730667"/>
                    <a:pt x="4614501" y="709164"/>
                  </a:cubicBezTo>
                  <a:cubicBezTo>
                    <a:pt x="4632764" y="707250"/>
                    <a:pt x="4619361" y="729489"/>
                    <a:pt x="4627167" y="738621"/>
                  </a:cubicBezTo>
                  <a:cubicBezTo>
                    <a:pt x="4632470" y="745543"/>
                    <a:pt x="4640865" y="743628"/>
                    <a:pt x="4645725" y="751581"/>
                  </a:cubicBezTo>
                  <a:cubicBezTo>
                    <a:pt x="4645725" y="724482"/>
                    <a:pt x="4660453" y="756147"/>
                    <a:pt x="4684019" y="735086"/>
                  </a:cubicBezTo>
                  <a:cubicBezTo>
                    <a:pt x="4675182" y="716528"/>
                    <a:pt x="4660453" y="714614"/>
                    <a:pt x="4641012" y="725807"/>
                  </a:cubicBezTo>
                  <a:cubicBezTo>
                    <a:pt x="4644694" y="716234"/>
                    <a:pt x="4636741" y="709901"/>
                    <a:pt x="4638508" y="719916"/>
                  </a:cubicBezTo>
                  <a:cubicBezTo>
                    <a:pt x="4634385" y="723009"/>
                    <a:pt x="4632322" y="719916"/>
                    <a:pt x="4630408" y="716381"/>
                  </a:cubicBezTo>
                  <a:lnTo>
                    <a:pt x="4625400" y="704598"/>
                  </a:lnTo>
                  <a:cubicBezTo>
                    <a:pt x="4660011" y="707986"/>
                    <a:pt x="4645431" y="696645"/>
                    <a:pt x="4680189" y="680886"/>
                  </a:cubicBezTo>
                  <a:cubicBezTo>
                    <a:pt x="4685786" y="689723"/>
                    <a:pt x="4679305" y="693258"/>
                    <a:pt x="4682398" y="700916"/>
                  </a:cubicBezTo>
                  <a:cubicBezTo>
                    <a:pt x="4697126" y="694583"/>
                    <a:pt x="4686228" y="677204"/>
                    <a:pt x="4702134" y="671460"/>
                  </a:cubicBezTo>
                  <a:lnTo>
                    <a:pt x="4709793" y="689134"/>
                  </a:lnTo>
                  <a:cubicBezTo>
                    <a:pt x="4709793" y="668367"/>
                    <a:pt x="4728350" y="652019"/>
                    <a:pt x="4745582" y="666747"/>
                  </a:cubicBezTo>
                  <a:cubicBezTo>
                    <a:pt x="4756481" y="661887"/>
                    <a:pt x="4745582" y="647747"/>
                    <a:pt x="4762372" y="645538"/>
                  </a:cubicBezTo>
                  <a:cubicBezTo>
                    <a:pt x="4763403" y="650693"/>
                    <a:pt x="4759427" y="653786"/>
                    <a:pt x="4762372" y="660266"/>
                  </a:cubicBezTo>
                  <a:lnTo>
                    <a:pt x="4784318" y="650840"/>
                  </a:lnTo>
                  <a:cubicBezTo>
                    <a:pt x="4758690" y="652755"/>
                    <a:pt x="4779752" y="625066"/>
                    <a:pt x="4789767" y="648484"/>
                  </a:cubicBezTo>
                  <a:cubicBezTo>
                    <a:pt x="4789767" y="638616"/>
                    <a:pt x="4822464" y="604299"/>
                    <a:pt x="4833952" y="629485"/>
                  </a:cubicBezTo>
                  <a:cubicBezTo>
                    <a:pt x="4836927" y="622422"/>
                    <a:pt x="4838091" y="614725"/>
                    <a:pt x="4837339" y="607098"/>
                  </a:cubicBezTo>
                  <a:cubicBezTo>
                    <a:pt x="4845838" y="606370"/>
                    <a:pt x="4853658" y="611824"/>
                    <a:pt x="4855897" y="620058"/>
                  </a:cubicBezTo>
                  <a:cubicBezTo>
                    <a:pt x="4858901" y="613001"/>
                    <a:pt x="4860065" y="605301"/>
                    <a:pt x="4859284" y="597671"/>
                  </a:cubicBezTo>
                  <a:cubicBezTo>
                    <a:pt x="4866059" y="595904"/>
                    <a:pt x="4868563" y="606361"/>
                    <a:pt x="4872392" y="612400"/>
                  </a:cubicBezTo>
                  <a:cubicBezTo>
                    <a:pt x="4874896" y="592664"/>
                    <a:pt x="4911864" y="585153"/>
                    <a:pt x="4916577" y="579261"/>
                  </a:cubicBezTo>
                  <a:cubicBezTo>
                    <a:pt x="4928212" y="579261"/>
                    <a:pt x="4922027" y="589571"/>
                    <a:pt x="4924236" y="596935"/>
                  </a:cubicBezTo>
                  <a:cubicBezTo>
                    <a:pt x="4930628" y="591271"/>
                    <a:pt x="4932057" y="581849"/>
                    <a:pt x="4927623" y="574548"/>
                  </a:cubicBezTo>
                  <a:cubicBezTo>
                    <a:pt x="4934398" y="572781"/>
                    <a:pt x="4936902" y="583238"/>
                    <a:pt x="4940731" y="589276"/>
                  </a:cubicBezTo>
                  <a:cubicBezTo>
                    <a:pt x="4943736" y="582222"/>
                    <a:pt x="4944899" y="574519"/>
                    <a:pt x="4944119" y="566889"/>
                  </a:cubicBezTo>
                  <a:cubicBezTo>
                    <a:pt x="4947801" y="566889"/>
                    <a:pt x="4960762" y="590455"/>
                    <a:pt x="4955018" y="562176"/>
                  </a:cubicBezTo>
                  <a:cubicBezTo>
                    <a:pt x="4959142" y="559084"/>
                    <a:pt x="4961203" y="562176"/>
                    <a:pt x="4962971" y="565711"/>
                  </a:cubicBezTo>
                  <a:cubicBezTo>
                    <a:pt x="4964739" y="569246"/>
                    <a:pt x="4967537" y="570277"/>
                    <a:pt x="4970924" y="569246"/>
                  </a:cubicBezTo>
                  <a:cubicBezTo>
                    <a:pt x="4971661" y="577199"/>
                    <a:pt x="4939111" y="582943"/>
                    <a:pt x="4948243" y="607098"/>
                  </a:cubicBezTo>
                  <a:cubicBezTo>
                    <a:pt x="4964591" y="612547"/>
                    <a:pt x="5020411" y="603857"/>
                    <a:pt x="5016582" y="584563"/>
                  </a:cubicBezTo>
                  <a:cubicBezTo>
                    <a:pt x="5165190" y="563502"/>
                    <a:pt x="5374183" y="442436"/>
                    <a:pt x="5525295" y="393096"/>
                  </a:cubicBezTo>
                  <a:lnTo>
                    <a:pt x="5532953" y="410770"/>
                  </a:lnTo>
                  <a:cubicBezTo>
                    <a:pt x="5568154" y="408266"/>
                    <a:pt x="5591866" y="372919"/>
                    <a:pt x="5614695" y="389414"/>
                  </a:cubicBezTo>
                  <a:cubicBezTo>
                    <a:pt x="5627067" y="385290"/>
                    <a:pt x="5608215" y="367469"/>
                    <a:pt x="5607478" y="357601"/>
                  </a:cubicBezTo>
                  <a:cubicBezTo>
                    <a:pt x="5625594" y="379988"/>
                    <a:pt x="5648864" y="383081"/>
                    <a:pt x="5657701" y="398840"/>
                  </a:cubicBezTo>
                  <a:cubicBezTo>
                    <a:pt x="5664329" y="393833"/>
                    <a:pt x="5655934" y="382197"/>
                    <a:pt x="5652988" y="372919"/>
                  </a:cubicBezTo>
                  <a:cubicBezTo>
                    <a:pt x="5682445" y="372919"/>
                    <a:pt x="5722359" y="315479"/>
                    <a:pt x="5753730" y="350385"/>
                  </a:cubicBezTo>
                  <a:cubicBezTo>
                    <a:pt x="5760122" y="344720"/>
                    <a:pt x="5761550" y="335298"/>
                    <a:pt x="5757117" y="327998"/>
                  </a:cubicBezTo>
                  <a:cubicBezTo>
                    <a:pt x="5796147" y="360252"/>
                    <a:pt x="5777000" y="283813"/>
                    <a:pt x="5797620" y="331532"/>
                  </a:cubicBezTo>
                  <a:cubicBezTo>
                    <a:pt x="5821037" y="294417"/>
                    <a:pt x="5851083" y="319013"/>
                    <a:pt x="5882749" y="287348"/>
                  </a:cubicBezTo>
                  <a:cubicBezTo>
                    <a:pt x="5871703" y="315773"/>
                    <a:pt x="5902632" y="278069"/>
                    <a:pt x="5902043" y="272619"/>
                  </a:cubicBezTo>
                  <a:cubicBezTo>
                    <a:pt x="5925902" y="272619"/>
                    <a:pt x="5911174" y="305169"/>
                    <a:pt x="5933266" y="315037"/>
                  </a:cubicBezTo>
                  <a:cubicBezTo>
                    <a:pt x="5940881" y="303589"/>
                    <a:pt x="5944166" y="289806"/>
                    <a:pt x="5942545" y="276154"/>
                  </a:cubicBezTo>
                  <a:cubicBezTo>
                    <a:pt x="5966552" y="282782"/>
                    <a:pt x="5977451" y="267023"/>
                    <a:pt x="5996893" y="266581"/>
                  </a:cubicBezTo>
                  <a:cubicBezTo>
                    <a:pt x="6003226" y="262162"/>
                    <a:pt x="5996893" y="245961"/>
                    <a:pt x="5989234" y="248907"/>
                  </a:cubicBezTo>
                  <a:cubicBezTo>
                    <a:pt x="5979071" y="238597"/>
                    <a:pt x="6020752" y="245372"/>
                    <a:pt x="5997629" y="238303"/>
                  </a:cubicBezTo>
                  <a:cubicBezTo>
                    <a:pt x="6003226" y="220040"/>
                    <a:pt x="6026349" y="243163"/>
                    <a:pt x="6005288" y="255977"/>
                  </a:cubicBezTo>
                  <a:cubicBezTo>
                    <a:pt x="6042550" y="275418"/>
                    <a:pt x="6068914" y="203250"/>
                    <a:pt x="6103083" y="241248"/>
                  </a:cubicBezTo>
                  <a:cubicBezTo>
                    <a:pt x="6115160" y="234032"/>
                    <a:pt x="6108975" y="219892"/>
                    <a:pt x="6095424" y="223574"/>
                  </a:cubicBezTo>
                  <a:cubicBezTo>
                    <a:pt x="6121788" y="203397"/>
                    <a:pt x="6132245" y="197506"/>
                    <a:pt x="6139609" y="176297"/>
                  </a:cubicBezTo>
                  <a:cubicBezTo>
                    <a:pt x="6139609" y="217389"/>
                    <a:pt x="6175840" y="186018"/>
                    <a:pt x="6193956" y="166724"/>
                  </a:cubicBezTo>
                  <a:cubicBezTo>
                    <a:pt x="6203235" y="165840"/>
                    <a:pt x="6194987" y="175119"/>
                    <a:pt x="6201615" y="184397"/>
                  </a:cubicBezTo>
                  <a:cubicBezTo>
                    <a:pt x="6218214" y="168121"/>
                    <a:pt x="6241529" y="160641"/>
                    <a:pt x="6264505" y="164220"/>
                  </a:cubicBezTo>
                  <a:cubicBezTo>
                    <a:pt x="6275403" y="155530"/>
                    <a:pt x="6253900" y="157887"/>
                    <a:pt x="6262295" y="144189"/>
                  </a:cubicBezTo>
                  <a:cubicBezTo>
                    <a:pt x="6268481" y="146399"/>
                    <a:pt x="6281295" y="146840"/>
                    <a:pt x="6278791" y="137120"/>
                  </a:cubicBezTo>
                  <a:cubicBezTo>
                    <a:pt x="6285566" y="135352"/>
                    <a:pt x="6288070" y="145809"/>
                    <a:pt x="6291899" y="151848"/>
                  </a:cubicBezTo>
                  <a:cubicBezTo>
                    <a:pt x="6297938" y="148166"/>
                    <a:pt x="6291899" y="139034"/>
                    <a:pt x="6289690" y="131818"/>
                  </a:cubicBezTo>
                  <a:cubicBezTo>
                    <a:pt x="6301030" y="133880"/>
                    <a:pt x="6314139" y="127841"/>
                    <a:pt x="6308247" y="144778"/>
                  </a:cubicBezTo>
                  <a:cubicBezTo>
                    <a:pt x="6318557" y="143011"/>
                    <a:pt x="6316642" y="135794"/>
                    <a:pt x="6314139" y="128283"/>
                  </a:cubicBezTo>
                  <a:cubicBezTo>
                    <a:pt x="6328867" y="122833"/>
                    <a:pt x="6331960" y="147871"/>
                    <a:pt x="6346246" y="143011"/>
                  </a:cubicBezTo>
                  <a:cubicBezTo>
                    <a:pt x="6335642" y="164956"/>
                    <a:pt x="6353021" y="152584"/>
                    <a:pt x="6360974" y="178359"/>
                  </a:cubicBezTo>
                  <a:cubicBezTo>
                    <a:pt x="6327836" y="196622"/>
                    <a:pt x="6254047" y="213707"/>
                    <a:pt x="6274372" y="278658"/>
                  </a:cubicBezTo>
                  <a:cubicBezTo>
                    <a:pt x="6301325" y="290882"/>
                    <a:pt x="6333285" y="255240"/>
                    <a:pt x="6362742" y="240807"/>
                  </a:cubicBezTo>
                  <a:cubicBezTo>
                    <a:pt x="6346541" y="279836"/>
                    <a:pt x="6411492" y="198684"/>
                    <a:pt x="6425926" y="206490"/>
                  </a:cubicBezTo>
                  <a:cubicBezTo>
                    <a:pt x="6441685" y="197358"/>
                    <a:pt x="6433732" y="163631"/>
                    <a:pt x="6416500" y="154646"/>
                  </a:cubicBezTo>
                  <a:cubicBezTo>
                    <a:pt x="6409136" y="173940"/>
                    <a:pt x="6387044" y="160096"/>
                    <a:pt x="6370106" y="167755"/>
                  </a:cubicBezTo>
                  <a:cubicBezTo>
                    <a:pt x="6416205" y="133290"/>
                    <a:pt x="6460685" y="153026"/>
                    <a:pt x="6496032" y="113407"/>
                  </a:cubicBezTo>
                  <a:cubicBezTo>
                    <a:pt x="6486621" y="96283"/>
                    <a:pt x="6480715" y="77459"/>
                    <a:pt x="6478653" y="58029"/>
                  </a:cubicBezTo>
                  <a:cubicBezTo>
                    <a:pt x="6490730" y="63184"/>
                    <a:pt x="6498389" y="80711"/>
                    <a:pt x="6516210" y="69665"/>
                  </a:cubicBezTo>
                  <a:cubicBezTo>
                    <a:pt x="6520334" y="81005"/>
                    <a:pt x="6499861" y="81594"/>
                    <a:pt x="6507373" y="94408"/>
                  </a:cubicBezTo>
                  <a:cubicBezTo>
                    <a:pt x="6534620" y="59502"/>
                    <a:pt x="6575270" y="77029"/>
                    <a:pt x="6619455" y="53022"/>
                  </a:cubicBezTo>
                  <a:cubicBezTo>
                    <a:pt x="6640958" y="74230"/>
                    <a:pt x="6672476" y="79091"/>
                    <a:pt x="6680282" y="103539"/>
                  </a:cubicBezTo>
                  <a:cubicBezTo>
                    <a:pt x="6686910" y="98532"/>
                    <a:pt x="6678515" y="86897"/>
                    <a:pt x="6675569" y="77618"/>
                  </a:cubicBezTo>
                  <a:cubicBezTo>
                    <a:pt x="6688825" y="62890"/>
                    <a:pt x="6722405" y="83362"/>
                    <a:pt x="6711359" y="55231"/>
                  </a:cubicBezTo>
                  <a:cubicBezTo>
                    <a:pt x="6718576" y="56704"/>
                    <a:pt x="6722847" y="66277"/>
                    <a:pt x="6732862" y="59944"/>
                  </a:cubicBezTo>
                  <a:cubicBezTo>
                    <a:pt x="6734188" y="68486"/>
                    <a:pt x="6727265" y="73347"/>
                    <a:pt x="6729475" y="82331"/>
                  </a:cubicBezTo>
                  <a:cubicBezTo>
                    <a:pt x="6757753" y="80416"/>
                    <a:pt x="6738901" y="57882"/>
                    <a:pt x="6762760" y="54053"/>
                  </a:cubicBezTo>
                  <a:cubicBezTo>
                    <a:pt x="6748032" y="84540"/>
                    <a:pt x="6792217" y="33139"/>
                    <a:pt x="6792217" y="76440"/>
                  </a:cubicBezTo>
                  <a:cubicBezTo>
                    <a:pt x="6795104" y="70585"/>
                    <a:pt x="6800023" y="65980"/>
                    <a:pt x="6806061" y="63479"/>
                  </a:cubicBezTo>
                  <a:cubicBezTo>
                    <a:pt x="6804588" y="41534"/>
                    <a:pt x="6786326" y="66572"/>
                    <a:pt x="6785000" y="44627"/>
                  </a:cubicBezTo>
                  <a:cubicBezTo>
                    <a:pt x="6815488" y="49340"/>
                    <a:pt x="6816518" y="32108"/>
                    <a:pt x="6842293" y="26805"/>
                  </a:cubicBezTo>
                  <a:cubicBezTo>
                    <a:pt x="6822704" y="53022"/>
                    <a:pt x="6861587" y="46983"/>
                    <a:pt x="6825061" y="62153"/>
                  </a:cubicBezTo>
                  <a:cubicBezTo>
                    <a:pt x="6834929" y="73641"/>
                    <a:pt x="6856874" y="51107"/>
                    <a:pt x="6871455" y="49045"/>
                  </a:cubicBezTo>
                  <a:cubicBezTo>
                    <a:pt x="6838316" y="96323"/>
                    <a:pt x="6910190" y="45658"/>
                    <a:pt x="6942297" y="32402"/>
                  </a:cubicBezTo>
                  <a:cubicBezTo>
                    <a:pt x="6968366" y="21369"/>
                    <a:pt x="6995908" y="14176"/>
                    <a:pt x="7024039" y="11046"/>
                  </a:cubicBezTo>
                  <a:cubicBezTo>
                    <a:pt x="7042007" y="44921"/>
                    <a:pt x="6984126" y="56704"/>
                    <a:pt x="6968956" y="48898"/>
                  </a:cubicBezTo>
                  <a:cubicBezTo>
                    <a:pt x="6963904" y="57581"/>
                    <a:pt x="6963624" y="68240"/>
                    <a:pt x="6968219" y="77176"/>
                  </a:cubicBezTo>
                  <a:cubicBezTo>
                    <a:pt x="6971754" y="97795"/>
                    <a:pt x="6956436" y="69812"/>
                    <a:pt x="6955111" y="62448"/>
                  </a:cubicBezTo>
                  <a:cubicBezTo>
                    <a:pt x="6948719" y="68112"/>
                    <a:pt x="6947290" y="77534"/>
                    <a:pt x="6951724" y="84835"/>
                  </a:cubicBezTo>
                  <a:cubicBezTo>
                    <a:pt x="6942297" y="77176"/>
                    <a:pt x="6922267" y="72905"/>
                    <a:pt x="6937879" y="97795"/>
                  </a:cubicBezTo>
                  <a:cubicBezTo>
                    <a:pt x="6925949" y="96617"/>
                    <a:pt x="6918880" y="81447"/>
                    <a:pt x="6908423" y="75409"/>
                  </a:cubicBezTo>
                  <a:cubicBezTo>
                    <a:pt x="6896051" y="79532"/>
                    <a:pt x="6914903" y="97354"/>
                    <a:pt x="6915639" y="107222"/>
                  </a:cubicBezTo>
                  <a:cubicBezTo>
                    <a:pt x="6893547" y="100594"/>
                    <a:pt x="6886183" y="107222"/>
                    <a:pt x="6879850" y="129608"/>
                  </a:cubicBezTo>
                  <a:cubicBezTo>
                    <a:pt x="6830952" y="127105"/>
                    <a:pt x="6789124" y="170995"/>
                    <a:pt x="6737870" y="177033"/>
                  </a:cubicBezTo>
                  <a:cubicBezTo>
                    <a:pt x="6735513" y="190583"/>
                    <a:pt x="6715925" y="221218"/>
                    <a:pt x="6705026" y="191762"/>
                  </a:cubicBezTo>
                  <a:cubicBezTo>
                    <a:pt x="6691328" y="203250"/>
                    <a:pt x="6718576" y="232706"/>
                    <a:pt x="6692949" y="238892"/>
                  </a:cubicBezTo>
                  <a:cubicBezTo>
                    <a:pt x="6694510" y="229965"/>
                    <a:pt x="6692831" y="220776"/>
                    <a:pt x="6688236" y="212970"/>
                  </a:cubicBezTo>
                  <a:cubicBezTo>
                    <a:pt x="6692359" y="235504"/>
                    <a:pt x="6644051" y="234768"/>
                    <a:pt x="6657159" y="261426"/>
                  </a:cubicBezTo>
                  <a:cubicBezTo>
                    <a:pt x="6637865" y="240807"/>
                    <a:pt x="6646702" y="286169"/>
                    <a:pt x="6627703" y="253178"/>
                  </a:cubicBezTo>
                  <a:cubicBezTo>
                    <a:pt x="6621075" y="258186"/>
                    <a:pt x="6629470" y="269968"/>
                    <a:pt x="6632415" y="279100"/>
                  </a:cubicBezTo>
                  <a:cubicBezTo>
                    <a:pt x="6622253" y="281898"/>
                    <a:pt x="6615478" y="274387"/>
                    <a:pt x="6611354" y="260248"/>
                  </a:cubicBezTo>
                  <a:cubicBezTo>
                    <a:pt x="6600308" y="270116"/>
                    <a:pt x="6619160" y="293975"/>
                    <a:pt x="6589114" y="283813"/>
                  </a:cubicBezTo>
                  <a:cubicBezTo>
                    <a:pt x="6577479" y="289851"/>
                    <a:pt x="6583812" y="303696"/>
                    <a:pt x="6590882" y="317982"/>
                  </a:cubicBezTo>
                  <a:cubicBezTo>
                    <a:pt x="6546698" y="310029"/>
                    <a:pt x="6522101" y="338602"/>
                    <a:pt x="6484250" y="357159"/>
                  </a:cubicBezTo>
                  <a:cubicBezTo>
                    <a:pt x="6489404" y="364376"/>
                    <a:pt x="6500009" y="356129"/>
                    <a:pt x="6508698" y="353477"/>
                  </a:cubicBezTo>
                  <a:cubicBezTo>
                    <a:pt x="6511055" y="359221"/>
                    <a:pt x="6503985" y="360989"/>
                    <a:pt x="6500303" y="364082"/>
                  </a:cubicBezTo>
                  <a:cubicBezTo>
                    <a:pt x="6485575" y="367469"/>
                    <a:pt x="6515031" y="389562"/>
                    <a:pt x="6491467" y="388825"/>
                  </a:cubicBezTo>
                  <a:cubicBezTo>
                    <a:pt x="6483955" y="377761"/>
                    <a:pt x="6480523" y="364435"/>
                    <a:pt x="6481746" y="351121"/>
                  </a:cubicBezTo>
                  <a:cubicBezTo>
                    <a:pt x="6443894" y="332122"/>
                    <a:pt x="6428872" y="402964"/>
                    <a:pt x="6391167" y="397220"/>
                  </a:cubicBezTo>
                  <a:cubicBezTo>
                    <a:pt x="6384245" y="403259"/>
                    <a:pt x="6393965" y="402081"/>
                    <a:pt x="6396175" y="409003"/>
                  </a:cubicBezTo>
                  <a:cubicBezTo>
                    <a:pt x="6407516" y="400313"/>
                    <a:pt x="6426662" y="420344"/>
                    <a:pt x="6450227" y="413569"/>
                  </a:cubicBezTo>
                  <a:cubicBezTo>
                    <a:pt x="6448754" y="391624"/>
                    <a:pt x="6430492" y="416662"/>
                    <a:pt x="6429019" y="394717"/>
                  </a:cubicBezTo>
                  <a:cubicBezTo>
                    <a:pt x="6437311" y="396914"/>
                    <a:pt x="6446133" y="395637"/>
                    <a:pt x="6453468" y="391182"/>
                  </a:cubicBezTo>
                  <a:cubicBezTo>
                    <a:pt x="6459212" y="400019"/>
                    <a:pt x="6452731" y="403553"/>
                    <a:pt x="6455677" y="411212"/>
                  </a:cubicBezTo>
                  <a:lnTo>
                    <a:pt x="6466576" y="406499"/>
                  </a:lnTo>
                  <a:cubicBezTo>
                    <a:pt x="6480126" y="398988"/>
                    <a:pt x="6454646" y="399577"/>
                    <a:pt x="6456413" y="382934"/>
                  </a:cubicBezTo>
                  <a:lnTo>
                    <a:pt x="6472909" y="375864"/>
                  </a:lnTo>
                  <a:cubicBezTo>
                    <a:pt x="6483189" y="400036"/>
                    <a:pt x="6489552" y="425690"/>
                    <a:pt x="6491761" y="451862"/>
                  </a:cubicBezTo>
                  <a:cubicBezTo>
                    <a:pt x="6477033" y="459668"/>
                    <a:pt x="6464956" y="433304"/>
                    <a:pt x="6477916" y="464823"/>
                  </a:cubicBezTo>
                  <a:cubicBezTo>
                    <a:pt x="6465987" y="463497"/>
                    <a:pt x="6457886" y="451567"/>
                    <a:pt x="6451700" y="434188"/>
                  </a:cubicBezTo>
                  <a:cubicBezTo>
                    <a:pt x="6446987" y="444792"/>
                    <a:pt x="6453026" y="460257"/>
                    <a:pt x="6448018" y="470714"/>
                  </a:cubicBezTo>
                  <a:cubicBezTo>
                    <a:pt x="6435499" y="470714"/>
                    <a:pt x="6426662" y="461288"/>
                    <a:pt x="6418562" y="448327"/>
                  </a:cubicBezTo>
                  <a:cubicBezTo>
                    <a:pt x="6403834" y="459373"/>
                    <a:pt x="6429166" y="458637"/>
                    <a:pt x="6428724" y="471892"/>
                  </a:cubicBezTo>
                  <a:cubicBezTo>
                    <a:pt x="6419151" y="476900"/>
                    <a:pt x="6413996" y="469683"/>
                    <a:pt x="6404275" y="475427"/>
                  </a:cubicBezTo>
                  <a:cubicBezTo>
                    <a:pt x="6406632" y="486326"/>
                    <a:pt x="6413407" y="484706"/>
                    <a:pt x="6420329" y="482497"/>
                  </a:cubicBezTo>
                  <a:cubicBezTo>
                    <a:pt x="6426368" y="501054"/>
                    <a:pt x="6402066" y="503411"/>
                    <a:pt x="6392935" y="494279"/>
                  </a:cubicBezTo>
                  <a:cubicBezTo>
                    <a:pt x="6376292" y="496489"/>
                    <a:pt x="6408841" y="520348"/>
                    <a:pt x="6392198" y="522558"/>
                  </a:cubicBezTo>
                  <a:cubicBezTo>
                    <a:pt x="6375555" y="524767"/>
                    <a:pt x="6374671" y="503853"/>
                    <a:pt x="6348750" y="527418"/>
                  </a:cubicBezTo>
                  <a:cubicBezTo>
                    <a:pt x="6380563" y="551130"/>
                    <a:pt x="6325921" y="540231"/>
                    <a:pt x="6304565" y="560409"/>
                  </a:cubicBezTo>
                  <a:cubicBezTo>
                    <a:pt x="6308542" y="575137"/>
                    <a:pt x="6328131" y="545681"/>
                    <a:pt x="6328572" y="571013"/>
                  </a:cubicBezTo>
                  <a:cubicBezTo>
                    <a:pt x="6313844" y="573075"/>
                    <a:pt x="6295287" y="571013"/>
                    <a:pt x="6306333" y="594726"/>
                  </a:cubicBezTo>
                  <a:cubicBezTo>
                    <a:pt x="6293666" y="596199"/>
                    <a:pt x="6287922" y="581618"/>
                    <a:pt x="6281884" y="598261"/>
                  </a:cubicBezTo>
                  <a:cubicBezTo>
                    <a:pt x="6278172" y="611672"/>
                    <a:pt x="6279690" y="625995"/>
                    <a:pt x="6286155" y="638321"/>
                  </a:cubicBezTo>
                  <a:cubicBezTo>
                    <a:pt x="6312224" y="602532"/>
                    <a:pt x="6437119" y="592811"/>
                    <a:pt x="6458917" y="556727"/>
                  </a:cubicBezTo>
                  <a:cubicBezTo>
                    <a:pt x="6474971" y="581176"/>
                    <a:pt x="6517830" y="531984"/>
                    <a:pt x="6526078" y="576610"/>
                  </a:cubicBezTo>
                  <a:cubicBezTo>
                    <a:pt x="6537271" y="568804"/>
                    <a:pt x="6512675" y="545386"/>
                    <a:pt x="6521807" y="536549"/>
                  </a:cubicBezTo>
                  <a:cubicBezTo>
                    <a:pt x="6532411" y="533015"/>
                    <a:pt x="6533737" y="554960"/>
                    <a:pt x="6543015" y="555401"/>
                  </a:cubicBezTo>
                  <a:cubicBezTo>
                    <a:pt x="6545946" y="548328"/>
                    <a:pt x="6547066" y="540631"/>
                    <a:pt x="6546256" y="533015"/>
                  </a:cubicBezTo>
                  <a:cubicBezTo>
                    <a:pt x="6554754" y="532287"/>
                    <a:pt x="6562575" y="537741"/>
                    <a:pt x="6564813" y="545975"/>
                  </a:cubicBezTo>
                  <a:cubicBezTo>
                    <a:pt x="6572472" y="527271"/>
                    <a:pt x="6572030" y="514162"/>
                    <a:pt x="6589262" y="542293"/>
                  </a:cubicBezTo>
                  <a:cubicBezTo>
                    <a:pt x="6592252" y="535234"/>
                    <a:pt x="6593415" y="527534"/>
                    <a:pt x="6592650" y="519906"/>
                  </a:cubicBezTo>
                  <a:cubicBezTo>
                    <a:pt x="6616215" y="540821"/>
                    <a:pt x="6627114" y="484411"/>
                    <a:pt x="6652593" y="507977"/>
                  </a:cubicBezTo>
                  <a:cubicBezTo>
                    <a:pt x="6650531" y="483675"/>
                    <a:pt x="6676600" y="501349"/>
                    <a:pt x="6672329" y="478520"/>
                  </a:cubicBezTo>
                  <a:cubicBezTo>
                    <a:pt x="6680827" y="477793"/>
                    <a:pt x="6688648" y="483246"/>
                    <a:pt x="6690887" y="491481"/>
                  </a:cubicBezTo>
                  <a:cubicBezTo>
                    <a:pt x="6747296" y="464970"/>
                    <a:pt x="6806209" y="431243"/>
                    <a:pt x="6855254" y="420491"/>
                  </a:cubicBezTo>
                  <a:cubicBezTo>
                    <a:pt x="6858641" y="419754"/>
                    <a:pt x="6919027" y="414010"/>
                    <a:pt x="6900911" y="435219"/>
                  </a:cubicBezTo>
                  <a:cubicBezTo>
                    <a:pt x="6913135" y="421522"/>
                    <a:pt x="6919911" y="405763"/>
                    <a:pt x="6942592" y="396189"/>
                  </a:cubicBezTo>
                  <a:cubicBezTo>
                    <a:pt x="6938910" y="407088"/>
                    <a:pt x="6944801" y="421227"/>
                    <a:pt x="6958204" y="417398"/>
                  </a:cubicBezTo>
                  <a:cubicBezTo>
                    <a:pt x="6962328" y="398251"/>
                    <a:pt x="6978676" y="393244"/>
                    <a:pt x="6999443" y="392507"/>
                  </a:cubicBezTo>
                  <a:cubicBezTo>
                    <a:pt x="7001800" y="398251"/>
                    <a:pt x="6994730" y="399871"/>
                    <a:pt x="6991048" y="403112"/>
                  </a:cubicBezTo>
                  <a:cubicBezTo>
                    <a:pt x="6999443" y="414010"/>
                    <a:pt x="7004892" y="411801"/>
                    <a:pt x="7010047" y="401933"/>
                  </a:cubicBezTo>
                  <a:cubicBezTo>
                    <a:pt x="7010121" y="390519"/>
                    <a:pt x="7009532" y="379110"/>
                    <a:pt x="7008280" y="367764"/>
                  </a:cubicBezTo>
                  <a:cubicBezTo>
                    <a:pt x="7026396" y="364524"/>
                    <a:pt x="7008280" y="382492"/>
                    <a:pt x="7018443" y="391329"/>
                  </a:cubicBezTo>
                  <a:cubicBezTo>
                    <a:pt x="7042892" y="381314"/>
                    <a:pt x="7013877" y="347881"/>
                    <a:pt x="7049519" y="342873"/>
                  </a:cubicBezTo>
                  <a:cubicBezTo>
                    <a:pt x="7046014" y="352600"/>
                    <a:pt x="7041036" y="361737"/>
                    <a:pt x="7034791" y="369973"/>
                  </a:cubicBezTo>
                  <a:cubicBezTo>
                    <a:pt x="7043333" y="380872"/>
                    <a:pt x="7054527" y="384701"/>
                    <a:pt x="7064247" y="392360"/>
                  </a:cubicBezTo>
                  <a:cubicBezTo>
                    <a:pt x="7076766" y="380577"/>
                    <a:pt x="7044953" y="387647"/>
                    <a:pt x="7045984" y="365260"/>
                  </a:cubicBezTo>
                  <a:cubicBezTo>
                    <a:pt x="7056883" y="360547"/>
                    <a:pt x="7045984" y="346261"/>
                    <a:pt x="7062774" y="344051"/>
                  </a:cubicBezTo>
                  <a:cubicBezTo>
                    <a:pt x="7061316" y="350791"/>
                    <a:pt x="7062097" y="357821"/>
                    <a:pt x="7064984" y="364082"/>
                  </a:cubicBezTo>
                  <a:cubicBezTo>
                    <a:pt x="7065868" y="340222"/>
                    <a:pt x="7089580" y="356129"/>
                    <a:pt x="7082216" y="328734"/>
                  </a:cubicBezTo>
                  <a:cubicBezTo>
                    <a:pt x="7092526" y="330207"/>
                    <a:pt x="7098417" y="344346"/>
                    <a:pt x="7105928" y="353477"/>
                  </a:cubicBezTo>
                  <a:cubicBezTo>
                    <a:pt x="7095913" y="321223"/>
                    <a:pt x="7137888" y="311355"/>
                    <a:pt x="7123897" y="289851"/>
                  </a:cubicBezTo>
                  <a:cubicBezTo>
                    <a:pt x="7140245" y="322254"/>
                    <a:pt x="7190763" y="258333"/>
                    <a:pt x="7204902" y="296774"/>
                  </a:cubicBezTo>
                  <a:cubicBezTo>
                    <a:pt x="7220661" y="281162"/>
                    <a:pt x="7207553" y="275271"/>
                    <a:pt x="7208584" y="260248"/>
                  </a:cubicBezTo>
                  <a:cubicBezTo>
                    <a:pt x="7231118" y="263930"/>
                    <a:pt x="7228909" y="288821"/>
                    <a:pt x="7247466" y="320192"/>
                  </a:cubicBezTo>
                  <a:cubicBezTo>
                    <a:pt x="7233769" y="328292"/>
                    <a:pt x="7228025" y="314006"/>
                    <a:pt x="7220808" y="303696"/>
                  </a:cubicBezTo>
                  <a:cubicBezTo>
                    <a:pt x="7208878" y="320044"/>
                    <a:pt x="7226700" y="323285"/>
                    <a:pt x="7222576" y="337866"/>
                  </a:cubicBezTo>
                  <a:cubicBezTo>
                    <a:pt x="7202104" y="337866"/>
                    <a:pt x="7214475" y="326967"/>
                    <a:pt x="7199010" y="313122"/>
                  </a:cubicBezTo>
                  <a:cubicBezTo>
                    <a:pt x="7192383" y="318130"/>
                    <a:pt x="7200778" y="329765"/>
                    <a:pt x="7203724" y="339044"/>
                  </a:cubicBezTo>
                  <a:cubicBezTo>
                    <a:pt x="7186050" y="332122"/>
                    <a:pt x="7173236" y="311649"/>
                    <a:pt x="7156004" y="303843"/>
                  </a:cubicBezTo>
                  <a:cubicBezTo>
                    <a:pt x="7143043" y="328734"/>
                    <a:pt x="7177655" y="328734"/>
                    <a:pt x="7181779" y="348028"/>
                  </a:cubicBezTo>
                  <a:cubicBezTo>
                    <a:pt x="7170291" y="354313"/>
                    <a:pt x="7162293" y="350778"/>
                    <a:pt x="7157772" y="337424"/>
                  </a:cubicBezTo>
                  <a:cubicBezTo>
                    <a:pt x="7148051" y="369531"/>
                    <a:pt x="7145400" y="359958"/>
                    <a:pt x="7121245" y="388089"/>
                  </a:cubicBezTo>
                  <a:cubicBezTo>
                    <a:pt x="7114765" y="367175"/>
                    <a:pt x="7133912" y="371151"/>
                    <a:pt x="7111083" y="364524"/>
                  </a:cubicBezTo>
                  <a:cubicBezTo>
                    <a:pt x="7107946" y="372673"/>
                    <a:pt x="7105000" y="380921"/>
                    <a:pt x="7102246" y="389267"/>
                  </a:cubicBezTo>
                  <a:cubicBezTo>
                    <a:pt x="7092967" y="375864"/>
                    <a:pt x="7096502" y="377484"/>
                    <a:pt x="7078239" y="378663"/>
                  </a:cubicBezTo>
                  <a:cubicBezTo>
                    <a:pt x="7064689" y="386174"/>
                    <a:pt x="7090169" y="385585"/>
                    <a:pt x="7088402" y="402228"/>
                  </a:cubicBezTo>
                  <a:cubicBezTo>
                    <a:pt x="7058945" y="395011"/>
                    <a:pt x="7064836" y="412096"/>
                    <a:pt x="7033613" y="425940"/>
                  </a:cubicBezTo>
                  <a:cubicBezTo>
                    <a:pt x="7043097" y="432739"/>
                    <a:pt x="7049504" y="443010"/>
                    <a:pt x="7051434" y="454513"/>
                  </a:cubicBezTo>
                  <a:cubicBezTo>
                    <a:pt x="7036705" y="467179"/>
                    <a:pt x="7042007" y="485737"/>
                    <a:pt x="7018148" y="482791"/>
                  </a:cubicBezTo>
                  <a:cubicBezTo>
                    <a:pt x="7021683" y="470125"/>
                    <a:pt x="7042450" y="464823"/>
                    <a:pt x="7043333" y="450978"/>
                  </a:cubicBezTo>
                  <a:cubicBezTo>
                    <a:pt x="7026690" y="442436"/>
                    <a:pt x="7013877" y="475869"/>
                    <a:pt x="6994436" y="458048"/>
                  </a:cubicBezTo>
                  <a:cubicBezTo>
                    <a:pt x="6994436" y="434041"/>
                    <a:pt x="7037147" y="458048"/>
                    <a:pt x="7027721" y="429770"/>
                  </a:cubicBezTo>
                  <a:cubicBezTo>
                    <a:pt x="7014761" y="425499"/>
                    <a:pt x="6984567" y="435366"/>
                    <a:pt x="6981327" y="442878"/>
                  </a:cubicBezTo>
                  <a:cubicBezTo>
                    <a:pt x="6996055" y="464970"/>
                    <a:pt x="6990901" y="462761"/>
                    <a:pt x="7001652" y="490008"/>
                  </a:cubicBezTo>
                  <a:cubicBezTo>
                    <a:pt x="6986040" y="506356"/>
                    <a:pt x="6948336" y="490008"/>
                    <a:pt x="6952018" y="525503"/>
                  </a:cubicBezTo>
                  <a:cubicBezTo>
                    <a:pt x="6943520" y="526231"/>
                    <a:pt x="6935699" y="520777"/>
                    <a:pt x="6933460" y="512542"/>
                  </a:cubicBezTo>
                  <a:cubicBezTo>
                    <a:pt x="6918732" y="541999"/>
                    <a:pt x="6909601" y="518875"/>
                    <a:pt x="6881175" y="541999"/>
                  </a:cubicBezTo>
                  <a:cubicBezTo>
                    <a:pt x="6888642" y="553083"/>
                    <a:pt x="6892133" y="566380"/>
                    <a:pt x="6891043" y="579703"/>
                  </a:cubicBezTo>
                  <a:cubicBezTo>
                    <a:pt x="6884268" y="581176"/>
                    <a:pt x="6885447" y="574990"/>
                    <a:pt x="6888540" y="573812"/>
                  </a:cubicBezTo>
                  <a:cubicBezTo>
                    <a:pt x="6880144" y="548479"/>
                    <a:pt x="6832278" y="577641"/>
                    <a:pt x="6833751" y="597524"/>
                  </a:cubicBezTo>
                  <a:cubicBezTo>
                    <a:pt x="6821880" y="596891"/>
                    <a:pt x="6810126" y="594914"/>
                    <a:pt x="6798697" y="591633"/>
                  </a:cubicBezTo>
                  <a:cubicBezTo>
                    <a:pt x="6782202" y="619175"/>
                    <a:pt x="6834634" y="596493"/>
                    <a:pt x="6819464" y="624624"/>
                  </a:cubicBezTo>
                  <a:cubicBezTo>
                    <a:pt x="6868215" y="581912"/>
                    <a:pt x="6953638" y="601795"/>
                    <a:pt x="6975730" y="550099"/>
                  </a:cubicBezTo>
                  <a:cubicBezTo>
                    <a:pt x="6995614" y="560851"/>
                    <a:pt x="6997381" y="547301"/>
                    <a:pt x="7021683" y="551278"/>
                  </a:cubicBezTo>
                  <a:cubicBezTo>
                    <a:pt x="7021683" y="540821"/>
                    <a:pt x="7013729" y="515046"/>
                    <a:pt x="7032582" y="546565"/>
                  </a:cubicBezTo>
                  <a:cubicBezTo>
                    <a:pt x="7047310" y="542146"/>
                    <a:pt x="7027132" y="521821"/>
                    <a:pt x="7047310" y="519465"/>
                  </a:cubicBezTo>
                  <a:cubicBezTo>
                    <a:pt x="7045101" y="537728"/>
                    <a:pt x="7073379" y="528743"/>
                    <a:pt x="7066309" y="518286"/>
                  </a:cubicBezTo>
                  <a:cubicBezTo>
                    <a:pt x="7067193" y="552456"/>
                    <a:pt x="7094145" y="500760"/>
                    <a:pt x="7114765" y="525356"/>
                  </a:cubicBezTo>
                  <a:cubicBezTo>
                    <a:pt x="7100037" y="533456"/>
                    <a:pt x="7070580" y="534635"/>
                    <a:pt x="7089580" y="557169"/>
                  </a:cubicBezTo>
                  <a:cubicBezTo>
                    <a:pt x="7068224" y="551278"/>
                    <a:pt x="7062627" y="581470"/>
                    <a:pt x="7046132" y="561882"/>
                  </a:cubicBezTo>
                  <a:cubicBezTo>
                    <a:pt x="7048783" y="574548"/>
                    <a:pt x="7023303" y="593842"/>
                    <a:pt x="7029636" y="568951"/>
                  </a:cubicBezTo>
                  <a:cubicBezTo>
                    <a:pt x="6953344" y="624841"/>
                    <a:pt x="6872280" y="673880"/>
                    <a:pt x="6787357" y="715497"/>
                  </a:cubicBezTo>
                  <a:cubicBezTo>
                    <a:pt x="6748621" y="735086"/>
                    <a:pt x="6721227" y="727574"/>
                    <a:pt x="6712832" y="768666"/>
                  </a:cubicBezTo>
                  <a:cubicBezTo>
                    <a:pt x="6664670" y="761007"/>
                    <a:pt x="6627997" y="816827"/>
                    <a:pt x="6583960" y="831408"/>
                  </a:cubicBezTo>
                  <a:cubicBezTo>
                    <a:pt x="6577332" y="836416"/>
                    <a:pt x="6585727" y="848051"/>
                    <a:pt x="6588673" y="857330"/>
                  </a:cubicBezTo>
                  <a:cubicBezTo>
                    <a:pt x="6573944" y="866462"/>
                    <a:pt x="6573944" y="837594"/>
                    <a:pt x="6562015" y="840835"/>
                  </a:cubicBezTo>
                  <a:cubicBezTo>
                    <a:pt x="6555387" y="845842"/>
                    <a:pt x="6563782" y="857477"/>
                    <a:pt x="6566728" y="866756"/>
                  </a:cubicBezTo>
                  <a:cubicBezTo>
                    <a:pt x="6558922" y="873089"/>
                    <a:pt x="6538892" y="852028"/>
                    <a:pt x="6551116" y="845548"/>
                  </a:cubicBezTo>
                  <a:cubicBezTo>
                    <a:pt x="6546992" y="839656"/>
                    <a:pt x="6538450" y="845548"/>
                    <a:pt x="6535062" y="838478"/>
                  </a:cubicBezTo>
                  <a:cubicBezTo>
                    <a:pt x="6538450" y="849082"/>
                    <a:pt x="6536240" y="878244"/>
                    <a:pt x="6544046" y="904460"/>
                  </a:cubicBezTo>
                  <a:cubicBezTo>
                    <a:pt x="6560395" y="879864"/>
                    <a:pt x="6583960" y="879717"/>
                    <a:pt x="6604727" y="864252"/>
                  </a:cubicBezTo>
                  <a:lnTo>
                    <a:pt x="6612385" y="881926"/>
                  </a:lnTo>
                  <a:cubicBezTo>
                    <a:pt x="6629764" y="881926"/>
                    <a:pt x="6615036" y="837742"/>
                    <a:pt x="6631679" y="867198"/>
                  </a:cubicBezTo>
                  <a:cubicBezTo>
                    <a:pt x="6647144" y="859687"/>
                    <a:pt x="6630354" y="837742"/>
                    <a:pt x="6648911" y="831850"/>
                  </a:cubicBezTo>
                  <a:cubicBezTo>
                    <a:pt x="6646378" y="843858"/>
                    <a:pt x="6645141" y="856105"/>
                    <a:pt x="6645229" y="868376"/>
                  </a:cubicBezTo>
                  <a:cubicBezTo>
                    <a:pt x="6651857" y="859834"/>
                    <a:pt x="6669089" y="831703"/>
                    <a:pt x="6686468" y="843633"/>
                  </a:cubicBezTo>
                  <a:cubicBezTo>
                    <a:pt x="6693096" y="838625"/>
                    <a:pt x="6684701" y="826843"/>
                    <a:pt x="6681755" y="817711"/>
                  </a:cubicBezTo>
                  <a:cubicBezTo>
                    <a:pt x="6727707" y="834354"/>
                    <a:pt x="6747296" y="781774"/>
                    <a:pt x="6774101" y="805781"/>
                  </a:cubicBezTo>
                  <a:cubicBezTo>
                    <a:pt x="6826696" y="771591"/>
                    <a:pt x="6886669" y="750436"/>
                    <a:pt x="6949072" y="744070"/>
                  </a:cubicBezTo>
                  <a:cubicBezTo>
                    <a:pt x="7044953" y="685157"/>
                    <a:pt x="7131408" y="683242"/>
                    <a:pt x="7220072" y="634050"/>
                  </a:cubicBezTo>
                  <a:lnTo>
                    <a:pt x="7227731" y="651724"/>
                  </a:lnTo>
                  <a:cubicBezTo>
                    <a:pt x="7237599" y="603857"/>
                    <a:pt x="7280310" y="632872"/>
                    <a:pt x="7310209" y="602090"/>
                  </a:cubicBezTo>
                  <a:cubicBezTo>
                    <a:pt x="7323022" y="606508"/>
                    <a:pt x="7348502" y="656732"/>
                    <a:pt x="7322139" y="659825"/>
                  </a:cubicBezTo>
                  <a:cubicBezTo>
                    <a:pt x="7307410" y="653050"/>
                    <a:pt x="7315069" y="645096"/>
                    <a:pt x="7309472" y="630368"/>
                  </a:cubicBezTo>
                  <a:cubicBezTo>
                    <a:pt x="7288411" y="632283"/>
                    <a:pt x="7309472" y="652313"/>
                    <a:pt x="7311240" y="664538"/>
                  </a:cubicBezTo>
                  <a:cubicBezTo>
                    <a:pt x="7284729" y="661445"/>
                    <a:pt x="7306085" y="677204"/>
                    <a:pt x="7280899" y="684568"/>
                  </a:cubicBezTo>
                  <a:cubicBezTo>
                    <a:pt x="7277070" y="664832"/>
                    <a:pt x="7263962" y="671313"/>
                    <a:pt x="7260133" y="651577"/>
                  </a:cubicBezTo>
                  <a:cubicBezTo>
                    <a:pt x="7249676" y="661297"/>
                    <a:pt x="7272210" y="685599"/>
                    <a:pt x="7274861" y="701064"/>
                  </a:cubicBezTo>
                  <a:cubicBezTo>
                    <a:pt x="7265877" y="701064"/>
                    <a:pt x="7259249" y="692816"/>
                    <a:pt x="7253652" y="682211"/>
                  </a:cubicBezTo>
                  <a:cubicBezTo>
                    <a:pt x="7253652" y="706219"/>
                    <a:pt x="7255862" y="718590"/>
                    <a:pt x="7240102" y="681033"/>
                  </a:cubicBezTo>
                  <a:cubicBezTo>
                    <a:pt x="7233917" y="699738"/>
                    <a:pt x="7243342" y="736117"/>
                    <a:pt x="7223607" y="688103"/>
                  </a:cubicBezTo>
                  <a:cubicBezTo>
                    <a:pt x="7214622" y="693699"/>
                    <a:pt x="7215506" y="703567"/>
                    <a:pt x="7222870" y="716381"/>
                  </a:cubicBezTo>
                  <a:cubicBezTo>
                    <a:pt x="7224785" y="738179"/>
                    <a:pt x="7209762" y="703273"/>
                    <a:pt x="7207258" y="695172"/>
                  </a:cubicBezTo>
                  <a:cubicBezTo>
                    <a:pt x="7176918" y="730226"/>
                    <a:pt x="7079123" y="755263"/>
                    <a:pt x="7047162" y="806223"/>
                  </a:cubicBezTo>
                  <a:cubicBezTo>
                    <a:pt x="6973904" y="833618"/>
                    <a:pt x="6904564" y="870562"/>
                    <a:pt x="6840967" y="916096"/>
                  </a:cubicBezTo>
                  <a:cubicBezTo>
                    <a:pt x="6802085" y="899306"/>
                    <a:pt x="6782054" y="940692"/>
                    <a:pt x="6742435" y="958660"/>
                  </a:cubicBezTo>
                  <a:cubicBezTo>
                    <a:pt x="6717250" y="970296"/>
                    <a:pt x="6651562" y="976187"/>
                    <a:pt x="6613563" y="1021403"/>
                  </a:cubicBezTo>
                  <a:lnTo>
                    <a:pt x="6605905" y="1003729"/>
                  </a:lnTo>
                  <a:cubicBezTo>
                    <a:pt x="6589114" y="1018457"/>
                    <a:pt x="6600308" y="1018457"/>
                    <a:pt x="6599572" y="1034363"/>
                  </a:cubicBezTo>
                  <a:cubicBezTo>
                    <a:pt x="6591280" y="1032218"/>
                    <a:pt x="6582472" y="1033490"/>
                    <a:pt x="6575123" y="1037898"/>
                  </a:cubicBezTo>
                  <a:cubicBezTo>
                    <a:pt x="6573061" y="1030681"/>
                    <a:pt x="6582929" y="1028619"/>
                    <a:pt x="6588967" y="1024937"/>
                  </a:cubicBezTo>
                  <a:cubicBezTo>
                    <a:pt x="6562456" y="1020961"/>
                    <a:pt x="6564371" y="1055278"/>
                    <a:pt x="6534620" y="1034511"/>
                  </a:cubicBezTo>
                  <a:cubicBezTo>
                    <a:pt x="6525636" y="1040107"/>
                    <a:pt x="6526519" y="1049975"/>
                    <a:pt x="6533884" y="1062789"/>
                  </a:cubicBezTo>
                  <a:cubicBezTo>
                    <a:pt x="6477622" y="1092245"/>
                    <a:pt x="6366277" y="1103439"/>
                    <a:pt x="6352285" y="1169127"/>
                  </a:cubicBezTo>
                  <a:cubicBezTo>
                    <a:pt x="6324890" y="1152631"/>
                    <a:pt x="6331223" y="1186359"/>
                    <a:pt x="6313549" y="1199909"/>
                  </a:cubicBezTo>
                  <a:cubicBezTo>
                    <a:pt x="6304786" y="1192736"/>
                    <a:pt x="6300059" y="1181749"/>
                    <a:pt x="6300883" y="1170452"/>
                  </a:cubicBezTo>
                  <a:cubicBezTo>
                    <a:pt x="6296906" y="1173545"/>
                    <a:pt x="6297938" y="1178700"/>
                    <a:pt x="6292488" y="1181057"/>
                  </a:cubicBezTo>
                  <a:cubicBezTo>
                    <a:pt x="6285860" y="1186064"/>
                    <a:pt x="6294255" y="1197699"/>
                    <a:pt x="6297201" y="1206978"/>
                  </a:cubicBezTo>
                  <a:cubicBezTo>
                    <a:pt x="6283357" y="1220086"/>
                    <a:pt x="6282473" y="1197994"/>
                    <a:pt x="6276140" y="1188126"/>
                  </a:cubicBezTo>
                  <a:cubicBezTo>
                    <a:pt x="6273003" y="1196271"/>
                    <a:pt x="6270057" y="1204519"/>
                    <a:pt x="6267303" y="1212869"/>
                  </a:cubicBezTo>
                  <a:cubicBezTo>
                    <a:pt x="6261043" y="1210940"/>
                    <a:pt x="6254283" y="1211353"/>
                    <a:pt x="6248303" y="1214048"/>
                  </a:cubicBezTo>
                  <a:cubicBezTo>
                    <a:pt x="6233575" y="1206242"/>
                    <a:pt x="6245505" y="1206389"/>
                    <a:pt x="6238141" y="1190483"/>
                  </a:cubicBezTo>
                  <a:cubicBezTo>
                    <a:pt x="6229893" y="1214342"/>
                    <a:pt x="6206917" y="1202854"/>
                    <a:pt x="6189685" y="1183560"/>
                  </a:cubicBezTo>
                  <a:cubicBezTo>
                    <a:pt x="6190863" y="1191366"/>
                    <a:pt x="6184236" y="1227009"/>
                    <a:pt x="6170244" y="1198289"/>
                  </a:cubicBezTo>
                  <a:cubicBezTo>
                    <a:pt x="6143880" y="1240706"/>
                    <a:pt x="6063170" y="1232016"/>
                    <a:pt x="6032829" y="1271930"/>
                  </a:cubicBezTo>
                  <a:cubicBezTo>
                    <a:pt x="6012210" y="1234667"/>
                    <a:pt x="6013388" y="1294464"/>
                    <a:pt x="5995273" y="1260294"/>
                  </a:cubicBezTo>
                  <a:cubicBezTo>
                    <a:pt x="5984668" y="1269868"/>
                    <a:pt x="6008086" y="1294464"/>
                    <a:pt x="5986141" y="1299177"/>
                  </a:cubicBezTo>
                  <a:cubicBezTo>
                    <a:pt x="5980397" y="1284449"/>
                    <a:pt x="5988497" y="1276495"/>
                    <a:pt x="5973475" y="1269720"/>
                  </a:cubicBezTo>
                  <a:cubicBezTo>
                    <a:pt x="5977304" y="1282387"/>
                    <a:pt x="5962134" y="1313905"/>
                    <a:pt x="5951530" y="1279147"/>
                  </a:cubicBezTo>
                  <a:cubicBezTo>
                    <a:pt x="5960956" y="1308603"/>
                    <a:pt x="5908376" y="1298882"/>
                    <a:pt x="5917508" y="1335703"/>
                  </a:cubicBezTo>
                  <a:cubicBezTo>
                    <a:pt x="5905725" y="1342920"/>
                    <a:pt x="5904105" y="1320975"/>
                    <a:pt x="5893501" y="1325099"/>
                  </a:cubicBezTo>
                  <a:cubicBezTo>
                    <a:pt x="5894384" y="1346013"/>
                    <a:pt x="5888198" y="1351904"/>
                    <a:pt x="5868610" y="1342772"/>
                  </a:cubicBezTo>
                  <a:cubicBezTo>
                    <a:pt x="5871261" y="1361330"/>
                    <a:pt x="5883338" y="1354702"/>
                    <a:pt x="5886726" y="1369872"/>
                  </a:cubicBezTo>
                  <a:cubicBezTo>
                    <a:pt x="5879509" y="1368400"/>
                    <a:pt x="5875238" y="1358826"/>
                    <a:pt x="5865222" y="1365307"/>
                  </a:cubicBezTo>
                  <a:cubicBezTo>
                    <a:pt x="5859920" y="1377237"/>
                    <a:pt x="5871850" y="1396825"/>
                    <a:pt x="5864044" y="1407724"/>
                  </a:cubicBezTo>
                  <a:cubicBezTo>
                    <a:pt x="5882454" y="1431584"/>
                    <a:pt x="5875532" y="1390639"/>
                    <a:pt x="5893501" y="1401833"/>
                  </a:cubicBezTo>
                  <a:cubicBezTo>
                    <a:pt x="5891144" y="1390934"/>
                    <a:pt x="5884369" y="1392554"/>
                    <a:pt x="5877447" y="1394763"/>
                  </a:cubicBezTo>
                  <a:cubicBezTo>
                    <a:pt x="5879214" y="1378120"/>
                    <a:pt x="5915740" y="1372965"/>
                    <a:pt x="5917949" y="1398298"/>
                  </a:cubicBezTo>
                  <a:cubicBezTo>
                    <a:pt x="5934445" y="1395941"/>
                    <a:pt x="5923251" y="1381508"/>
                    <a:pt x="5926786" y="1373555"/>
                  </a:cubicBezTo>
                  <a:cubicBezTo>
                    <a:pt x="5939600" y="1371934"/>
                    <a:pt x="5942398" y="1377826"/>
                    <a:pt x="5939894" y="1388283"/>
                  </a:cubicBezTo>
                  <a:cubicBezTo>
                    <a:pt x="5992621" y="1380477"/>
                    <a:pt x="5971707" y="1348222"/>
                    <a:pt x="6005288" y="1373555"/>
                  </a:cubicBezTo>
                  <a:cubicBezTo>
                    <a:pt x="6025465" y="1338207"/>
                    <a:pt x="6154190" y="1339827"/>
                    <a:pt x="6170391" y="1274286"/>
                  </a:cubicBezTo>
                  <a:cubicBezTo>
                    <a:pt x="6158609" y="1308456"/>
                    <a:pt x="6183352" y="1300797"/>
                    <a:pt x="6207506" y="1300061"/>
                  </a:cubicBezTo>
                  <a:cubicBezTo>
                    <a:pt x="6197491" y="1253225"/>
                    <a:pt x="6223560" y="1306247"/>
                    <a:pt x="6227242" y="1270604"/>
                  </a:cubicBezTo>
                  <a:cubicBezTo>
                    <a:pt x="6234017" y="1268689"/>
                    <a:pt x="6236521" y="1279294"/>
                    <a:pt x="6240350" y="1285332"/>
                  </a:cubicBezTo>
                  <a:cubicBezTo>
                    <a:pt x="6258908" y="1280767"/>
                    <a:pt x="6244916" y="1261915"/>
                    <a:pt x="6268187" y="1259411"/>
                  </a:cubicBezTo>
                  <a:cubicBezTo>
                    <a:pt x="6333433" y="1277379"/>
                    <a:pt x="6362889" y="1211544"/>
                    <a:pt x="6410167" y="1211986"/>
                  </a:cubicBezTo>
                  <a:cubicBezTo>
                    <a:pt x="6420035" y="1191808"/>
                    <a:pt x="6423127" y="1196374"/>
                    <a:pt x="6432848" y="1174282"/>
                  </a:cubicBezTo>
                  <a:cubicBezTo>
                    <a:pt x="6429299" y="1183590"/>
                    <a:pt x="6433806" y="1194032"/>
                    <a:pt x="6443011" y="1197847"/>
                  </a:cubicBezTo>
                  <a:cubicBezTo>
                    <a:pt x="6466281" y="1161321"/>
                    <a:pt x="6520923" y="1145856"/>
                    <a:pt x="6568937" y="1143500"/>
                  </a:cubicBezTo>
                  <a:cubicBezTo>
                    <a:pt x="6576890" y="1120524"/>
                    <a:pt x="6602665" y="1135104"/>
                    <a:pt x="6599719" y="1109330"/>
                  </a:cubicBezTo>
                  <a:cubicBezTo>
                    <a:pt x="6610029" y="1106532"/>
                    <a:pt x="6616509" y="1114043"/>
                    <a:pt x="6620927" y="1128182"/>
                  </a:cubicBezTo>
                  <a:cubicBezTo>
                    <a:pt x="6619602" y="1114927"/>
                    <a:pt x="6655097" y="1117725"/>
                    <a:pt x="6640663" y="1098726"/>
                  </a:cubicBezTo>
                  <a:cubicBezTo>
                    <a:pt x="6692949" y="1113454"/>
                    <a:pt x="6696336" y="1055572"/>
                    <a:pt x="6741405" y="1076192"/>
                  </a:cubicBezTo>
                  <a:cubicBezTo>
                    <a:pt x="6756133" y="1062347"/>
                    <a:pt x="6757900" y="1047913"/>
                    <a:pt x="6779698" y="1059696"/>
                  </a:cubicBezTo>
                  <a:cubicBezTo>
                    <a:pt x="6785736" y="1056014"/>
                    <a:pt x="6779698" y="1047030"/>
                    <a:pt x="6777636" y="1039666"/>
                  </a:cubicBezTo>
                  <a:cubicBezTo>
                    <a:pt x="6789418" y="1032449"/>
                    <a:pt x="6791039" y="1054394"/>
                    <a:pt x="6801643" y="1050270"/>
                  </a:cubicBezTo>
                  <a:cubicBezTo>
                    <a:pt x="6809007" y="1045557"/>
                    <a:pt x="6795899" y="1031860"/>
                    <a:pt x="6805030" y="1027883"/>
                  </a:cubicBezTo>
                  <a:cubicBezTo>
                    <a:pt x="6822999" y="1019193"/>
                    <a:pt x="6817255" y="1063967"/>
                    <a:pt x="6840084" y="1033627"/>
                  </a:cubicBezTo>
                  <a:cubicBezTo>
                    <a:pt x="6839863" y="1049209"/>
                    <a:pt x="6842146" y="1064726"/>
                    <a:pt x="6846858" y="1079579"/>
                  </a:cubicBezTo>
                  <a:cubicBezTo>
                    <a:pt x="6833751" y="1090183"/>
                    <a:pt x="6838758" y="1050123"/>
                    <a:pt x="6825797" y="1060727"/>
                  </a:cubicBezTo>
                  <a:cubicBezTo>
                    <a:pt x="6811069" y="1065145"/>
                    <a:pt x="6845091" y="1091509"/>
                    <a:pt x="6819464" y="1091362"/>
                  </a:cubicBezTo>
                  <a:lnTo>
                    <a:pt x="6806798" y="1061905"/>
                  </a:lnTo>
                  <a:cubicBezTo>
                    <a:pt x="6772187" y="1128035"/>
                    <a:pt x="6646113" y="1120818"/>
                    <a:pt x="6605905" y="1183560"/>
                  </a:cubicBezTo>
                  <a:cubicBezTo>
                    <a:pt x="6572766" y="1163825"/>
                    <a:pt x="6555240" y="1206684"/>
                    <a:pt x="6538008" y="1191955"/>
                  </a:cubicBezTo>
                  <a:cubicBezTo>
                    <a:pt x="6534326" y="1201381"/>
                    <a:pt x="6535356" y="1213017"/>
                    <a:pt x="6515768" y="1215521"/>
                  </a:cubicBezTo>
                  <a:cubicBezTo>
                    <a:pt x="6534473" y="1213311"/>
                    <a:pt x="6543899" y="1230249"/>
                    <a:pt x="6520776" y="1227303"/>
                  </a:cubicBezTo>
                  <a:cubicBezTo>
                    <a:pt x="6514148" y="1232311"/>
                    <a:pt x="6522543" y="1244093"/>
                    <a:pt x="6525489" y="1253225"/>
                  </a:cubicBezTo>
                  <a:cubicBezTo>
                    <a:pt x="6532706" y="1234373"/>
                    <a:pt x="6561426" y="1215226"/>
                    <a:pt x="6571441" y="1254256"/>
                  </a:cubicBezTo>
                  <a:cubicBezTo>
                    <a:pt x="6547286" y="1252194"/>
                    <a:pt x="6554945" y="1261915"/>
                    <a:pt x="6565255" y="1284891"/>
                  </a:cubicBezTo>
                  <a:cubicBezTo>
                    <a:pt x="6553031" y="1280030"/>
                    <a:pt x="6544194" y="1265891"/>
                    <a:pt x="6524752" y="1281356"/>
                  </a:cubicBezTo>
                  <a:lnTo>
                    <a:pt x="6514590" y="1257791"/>
                  </a:lnTo>
                  <a:cubicBezTo>
                    <a:pt x="6511703" y="1263653"/>
                    <a:pt x="6506784" y="1268248"/>
                    <a:pt x="6500745" y="1270751"/>
                  </a:cubicBezTo>
                  <a:cubicBezTo>
                    <a:pt x="6506784" y="1275170"/>
                    <a:pt x="6515473" y="1270751"/>
                    <a:pt x="6519303" y="1283712"/>
                  </a:cubicBezTo>
                  <a:cubicBezTo>
                    <a:pt x="6498831" y="1274139"/>
                    <a:pt x="6486017" y="1319060"/>
                    <a:pt x="6473351" y="1282681"/>
                  </a:cubicBezTo>
                  <a:cubicBezTo>
                    <a:pt x="6463630" y="1287984"/>
                    <a:pt x="6478653" y="1304037"/>
                    <a:pt x="6472615" y="1310960"/>
                  </a:cubicBezTo>
                  <a:cubicBezTo>
                    <a:pt x="6456560" y="1305510"/>
                    <a:pt x="6450669" y="1304626"/>
                    <a:pt x="6437266" y="1319207"/>
                  </a:cubicBezTo>
                  <a:lnTo>
                    <a:pt x="6424600" y="1289751"/>
                  </a:lnTo>
                  <a:cubicBezTo>
                    <a:pt x="6412229" y="1293875"/>
                    <a:pt x="6431081" y="1311696"/>
                    <a:pt x="6431817" y="1321564"/>
                  </a:cubicBezTo>
                  <a:cubicBezTo>
                    <a:pt x="6417089" y="1323331"/>
                    <a:pt x="6391020" y="1322742"/>
                    <a:pt x="6388369" y="1326277"/>
                  </a:cubicBezTo>
                  <a:cubicBezTo>
                    <a:pt x="6387632" y="1327308"/>
                    <a:pt x="6389400" y="1353966"/>
                    <a:pt x="6393082" y="1352199"/>
                  </a:cubicBezTo>
                  <a:cubicBezTo>
                    <a:pt x="6393082" y="1352199"/>
                    <a:pt x="6347130" y="1309192"/>
                    <a:pt x="6368633" y="1355733"/>
                  </a:cubicBezTo>
                  <a:cubicBezTo>
                    <a:pt x="6358471" y="1349695"/>
                    <a:pt x="6346541" y="1348222"/>
                    <a:pt x="6339177" y="1333346"/>
                  </a:cubicBezTo>
                  <a:cubicBezTo>
                    <a:pt x="6326805" y="1337470"/>
                    <a:pt x="6345657" y="1355292"/>
                    <a:pt x="6346394" y="1365159"/>
                  </a:cubicBezTo>
                  <a:cubicBezTo>
                    <a:pt x="6331813" y="1362199"/>
                    <a:pt x="6322386" y="1347957"/>
                    <a:pt x="6325347" y="1333376"/>
                  </a:cubicBezTo>
                  <a:cubicBezTo>
                    <a:pt x="6325435" y="1332978"/>
                    <a:pt x="6325524" y="1332566"/>
                    <a:pt x="6325627" y="1332168"/>
                  </a:cubicBezTo>
                  <a:cubicBezTo>
                    <a:pt x="6303387" y="1335114"/>
                    <a:pt x="6327983" y="1358679"/>
                    <a:pt x="6329898" y="1372229"/>
                  </a:cubicBezTo>
                  <a:cubicBezTo>
                    <a:pt x="6319735" y="1370609"/>
                    <a:pt x="6308689" y="1370903"/>
                    <a:pt x="6303240" y="1355881"/>
                  </a:cubicBezTo>
                  <a:cubicBezTo>
                    <a:pt x="6291605" y="1361919"/>
                    <a:pt x="6297938" y="1375764"/>
                    <a:pt x="6305007" y="1390050"/>
                  </a:cubicBezTo>
                  <a:cubicBezTo>
                    <a:pt x="6305007" y="1411995"/>
                    <a:pt x="6290279" y="1371640"/>
                    <a:pt x="6286891" y="1362950"/>
                  </a:cubicBezTo>
                  <a:cubicBezTo>
                    <a:pt x="6275109" y="1370756"/>
                    <a:pt x="6272163" y="1407135"/>
                    <a:pt x="6256109" y="1397120"/>
                  </a:cubicBezTo>
                  <a:cubicBezTo>
                    <a:pt x="6265683" y="1377826"/>
                    <a:pt x="6257287" y="1363245"/>
                    <a:pt x="6236521" y="1321711"/>
                  </a:cubicBezTo>
                  <a:cubicBezTo>
                    <a:pt x="6236521" y="1330548"/>
                    <a:pt x="6235490" y="1375764"/>
                    <a:pt x="6254342" y="1362950"/>
                  </a:cubicBezTo>
                  <a:cubicBezTo>
                    <a:pt x="6212072" y="1389756"/>
                    <a:pt x="6128269" y="1435413"/>
                    <a:pt x="6117369" y="1421863"/>
                  </a:cubicBezTo>
                  <a:cubicBezTo>
                    <a:pt x="6105734" y="1478420"/>
                    <a:pt x="6059487" y="1452203"/>
                    <a:pt x="6044907" y="1495504"/>
                  </a:cubicBezTo>
                  <a:cubicBezTo>
                    <a:pt x="6027233" y="1493442"/>
                    <a:pt x="6028116" y="1460009"/>
                    <a:pt x="6024582" y="1448374"/>
                  </a:cubicBezTo>
                  <a:cubicBezTo>
                    <a:pt x="6020163" y="1459567"/>
                    <a:pt x="6017218" y="1495652"/>
                    <a:pt x="6034008" y="1500217"/>
                  </a:cubicBezTo>
                  <a:cubicBezTo>
                    <a:pt x="6034008" y="1524961"/>
                    <a:pt x="6016039" y="1491675"/>
                    <a:pt x="6010001" y="1489613"/>
                  </a:cubicBezTo>
                  <a:cubicBezTo>
                    <a:pt x="6003609" y="1495283"/>
                    <a:pt x="6002180" y="1504695"/>
                    <a:pt x="6006613" y="1512000"/>
                  </a:cubicBezTo>
                  <a:cubicBezTo>
                    <a:pt x="5991885" y="1512000"/>
                    <a:pt x="5983637" y="1489760"/>
                    <a:pt x="5975242" y="1469582"/>
                  </a:cubicBezTo>
                  <a:cubicBezTo>
                    <a:pt x="5964638" y="1484311"/>
                    <a:pt x="5989970" y="1506109"/>
                    <a:pt x="5995567" y="1516713"/>
                  </a:cubicBezTo>
                  <a:cubicBezTo>
                    <a:pt x="5967289" y="1500070"/>
                    <a:pt x="5960514" y="1544991"/>
                    <a:pt x="5946669" y="1523930"/>
                  </a:cubicBezTo>
                  <a:cubicBezTo>
                    <a:pt x="5940631" y="1527612"/>
                    <a:pt x="5946669" y="1536596"/>
                    <a:pt x="5948879" y="1543960"/>
                  </a:cubicBezTo>
                  <a:cubicBezTo>
                    <a:pt x="5928259" y="1535860"/>
                    <a:pt x="5919422" y="1574742"/>
                    <a:pt x="5908376" y="1540425"/>
                  </a:cubicBezTo>
                  <a:cubicBezTo>
                    <a:pt x="5901748" y="1545433"/>
                    <a:pt x="5910143" y="1557068"/>
                    <a:pt x="5913089" y="1566347"/>
                  </a:cubicBezTo>
                  <a:cubicBezTo>
                    <a:pt x="5896004" y="1566347"/>
                    <a:pt x="5866548" y="1562370"/>
                    <a:pt x="5868904" y="1585346"/>
                  </a:cubicBezTo>
                  <a:cubicBezTo>
                    <a:pt x="5852850" y="1579897"/>
                    <a:pt x="5846959" y="1579013"/>
                    <a:pt x="5833557" y="1593594"/>
                  </a:cubicBezTo>
                  <a:cubicBezTo>
                    <a:pt x="5825986" y="1588616"/>
                    <a:pt x="5820449" y="1581090"/>
                    <a:pt x="5817945" y="1572385"/>
                  </a:cubicBezTo>
                  <a:cubicBezTo>
                    <a:pt x="5811906" y="1576068"/>
                    <a:pt x="5817945" y="1585052"/>
                    <a:pt x="5820154" y="1592416"/>
                  </a:cubicBezTo>
                  <a:cubicBezTo>
                    <a:pt x="5805426" y="1593889"/>
                    <a:pt x="5797030" y="1579161"/>
                    <a:pt x="5782597" y="1580781"/>
                  </a:cubicBezTo>
                  <a:cubicBezTo>
                    <a:pt x="5759474" y="1583284"/>
                    <a:pt x="5783481" y="1606555"/>
                    <a:pt x="5762861" y="1610237"/>
                  </a:cubicBezTo>
                  <a:cubicBezTo>
                    <a:pt x="5766411" y="1600929"/>
                    <a:pt x="5761904" y="1590487"/>
                    <a:pt x="5752699" y="1586672"/>
                  </a:cubicBezTo>
                  <a:cubicBezTo>
                    <a:pt x="5729870" y="1619074"/>
                    <a:pt x="5716320" y="1609942"/>
                    <a:pt x="5681119" y="1630857"/>
                  </a:cubicBezTo>
                  <a:lnTo>
                    <a:pt x="5691282" y="1654422"/>
                  </a:lnTo>
                  <a:cubicBezTo>
                    <a:pt x="5656376" y="1647647"/>
                    <a:pt x="5622206" y="1675630"/>
                    <a:pt x="5592603" y="1696986"/>
                  </a:cubicBezTo>
                  <a:cubicBezTo>
                    <a:pt x="5577875" y="1689180"/>
                    <a:pt x="5591719" y="1683731"/>
                    <a:pt x="5576991" y="1675778"/>
                  </a:cubicBezTo>
                  <a:cubicBezTo>
                    <a:pt x="5573162" y="1715838"/>
                    <a:pt x="5515574" y="1701405"/>
                    <a:pt x="5504970" y="1734691"/>
                  </a:cubicBezTo>
                  <a:cubicBezTo>
                    <a:pt x="5496280" y="1722908"/>
                    <a:pt x="5511745" y="1721730"/>
                    <a:pt x="5508357" y="1712304"/>
                  </a:cubicBezTo>
                  <a:cubicBezTo>
                    <a:pt x="5502466" y="1708474"/>
                    <a:pt x="5480815" y="1738078"/>
                    <a:pt x="5464173" y="1745442"/>
                  </a:cubicBezTo>
                  <a:cubicBezTo>
                    <a:pt x="5449445" y="1720110"/>
                    <a:pt x="5436631" y="1764883"/>
                    <a:pt x="5418220" y="1744264"/>
                  </a:cubicBezTo>
                  <a:cubicBezTo>
                    <a:pt x="5417484" y="1761938"/>
                    <a:pt x="5444879" y="1761790"/>
                    <a:pt x="5430887" y="1773721"/>
                  </a:cubicBezTo>
                  <a:cubicBezTo>
                    <a:pt x="5427499" y="1794045"/>
                    <a:pt x="5432065" y="1758992"/>
                    <a:pt x="5417779" y="1758992"/>
                  </a:cubicBezTo>
                  <a:cubicBezTo>
                    <a:pt x="5405407" y="1763116"/>
                    <a:pt x="5402461" y="1771364"/>
                    <a:pt x="5408942" y="1783736"/>
                  </a:cubicBezTo>
                  <a:cubicBezTo>
                    <a:pt x="5392741" y="1785798"/>
                    <a:pt x="5386260" y="1760760"/>
                    <a:pt x="5371827" y="1757961"/>
                  </a:cubicBezTo>
                  <a:cubicBezTo>
                    <a:pt x="5361517" y="1763116"/>
                    <a:pt x="5386555" y="1774899"/>
                    <a:pt x="5386555" y="1793309"/>
                  </a:cubicBezTo>
                  <a:cubicBezTo>
                    <a:pt x="5367997" y="1796255"/>
                    <a:pt x="5369176" y="1808037"/>
                    <a:pt x="5356215" y="1813339"/>
                  </a:cubicBezTo>
                  <a:cubicBezTo>
                    <a:pt x="5339867" y="1814812"/>
                    <a:pt x="5367556" y="1796697"/>
                    <a:pt x="5373005" y="1792131"/>
                  </a:cubicBezTo>
                  <a:cubicBezTo>
                    <a:pt x="5367703" y="1772395"/>
                    <a:pt x="5354153" y="1775635"/>
                    <a:pt x="5349734" y="1753248"/>
                  </a:cubicBezTo>
                  <a:cubicBezTo>
                    <a:pt x="5327937" y="1767977"/>
                    <a:pt x="5365935" y="1782705"/>
                    <a:pt x="5356509" y="1799200"/>
                  </a:cubicBezTo>
                  <a:cubicBezTo>
                    <a:pt x="5348011" y="1799922"/>
                    <a:pt x="5340191" y="1794473"/>
                    <a:pt x="5337952" y="1786239"/>
                  </a:cubicBezTo>
                  <a:cubicBezTo>
                    <a:pt x="5328379" y="1794782"/>
                    <a:pt x="5349292" y="1816727"/>
                    <a:pt x="5326169" y="1819231"/>
                  </a:cubicBezTo>
                  <a:cubicBezTo>
                    <a:pt x="5310263" y="1799053"/>
                    <a:pt x="5336479" y="1789774"/>
                    <a:pt x="5316449" y="1781526"/>
                  </a:cubicBezTo>
                  <a:cubicBezTo>
                    <a:pt x="5299216" y="1789921"/>
                    <a:pt x="5298038" y="1805239"/>
                    <a:pt x="5309821" y="1825711"/>
                  </a:cubicBezTo>
                  <a:cubicBezTo>
                    <a:pt x="5295976" y="1838819"/>
                    <a:pt x="5295093" y="1816727"/>
                    <a:pt x="5288760" y="1806859"/>
                  </a:cubicBezTo>
                  <a:cubicBezTo>
                    <a:pt x="5287434" y="1821587"/>
                    <a:pt x="5260629" y="1839998"/>
                    <a:pt x="5250466" y="1823502"/>
                  </a:cubicBezTo>
                  <a:cubicBezTo>
                    <a:pt x="5243838" y="1828510"/>
                    <a:pt x="5252381" y="1840145"/>
                    <a:pt x="5255179" y="1849424"/>
                  </a:cubicBezTo>
                  <a:cubicBezTo>
                    <a:pt x="5209374" y="1842059"/>
                    <a:pt x="5126160" y="1888748"/>
                    <a:pt x="5110106" y="1905096"/>
                  </a:cubicBezTo>
                  <a:cubicBezTo>
                    <a:pt x="5068278" y="1894345"/>
                    <a:pt x="5040147" y="1944568"/>
                    <a:pt x="5003032" y="1958265"/>
                  </a:cubicBezTo>
                  <a:cubicBezTo>
                    <a:pt x="5008187" y="1969900"/>
                    <a:pt x="5021147" y="1959296"/>
                    <a:pt x="5024093" y="1977117"/>
                  </a:cubicBezTo>
                  <a:cubicBezTo>
                    <a:pt x="5009365" y="1966808"/>
                    <a:pt x="4990218" y="1975792"/>
                    <a:pt x="4992428" y="1948839"/>
                  </a:cubicBezTo>
                  <a:cubicBezTo>
                    <a:pt x="4984769" y="1989194"/>
                    <a:pt x="4945003" y="1975350"/>
                    <a:pt x="4926003" y="2005543"/>
                  </a:cubicBezTo>
                  <a:cubicBezTo>
                    <a:pt x="4919670" y="1996411"/>
                    <a:pt x="4926003" y="1992582"/>
                    <a:pt x="4931894" y="1989047"/>
                  </a:cubicBezTo>
                  <a:cubicBezTo>
                    <a:pt x="4922321" y="1976234"/>
                    <a:pt x="4902438" y="1997884"/>
                    <a:pt x="4915104" y="2010256"/>
                  </a:cubicBezTo>
                  <a:cubicBezTo>
                    <a:pt x="4871950" y="1989489"/>
                    <a:pt x="4794038" y="2043983"/>
                    <a:pt x="4772977" y="2057681"/>
                  </a:cubicBezTo>
                  <a:lnTo>
                    <a:pt x="4765318" y="2040007"/>
                  </a:lnTo>
                  <a:cubicBezTo>
                    <a:pt x="4759280" y="2043689"/>
                    <a:pt x="4765318" y="2052673"/>
                    <a:pt x="4767527" y="2060037"/>
                  </a:cubicBezTo>
                  <a:cubicBezTo>
                    <a:pt x="4743373" y="2051200"/>
                    <a:pt x="4740869" y="2058417"/>
                    <a:pt x="4716126" y="2061363"/>
                  </a:cubicBezTo>
                  <a:cubicBezTo>
                    <a:pt x="4724374" y="2064308"/>
                    <a:pt x="4727172" y="2082424"/>
                    <a:pt x="4740133" y="2071967"/>
                  </a:cubicBezTo>
                  <a:cubicBezTo>
                    <a:pt x="4741900" y="2088168"/>
                    <a:pt x="4706258" y="2072703"/>
                    <a:pt x="4704344" y="2094354"/>
                  </a:cubicBezTo>
                  <a:cubicBezTo>
                    <a:pt x="4687406" y="2098036"/>
                    <a:pt x="4709351" y="2081835"/>
                    <a:pt x="4710235" y="2077858"/>
                  </a:cubicBezTo>
                  <a:cubicBezTo>
                    <a:pt x="4689910" y="2063130"/>
                    <a:pt x="4688437" y="2096416"/>
                    <a:pt x="4674445" y="2100245"/>
                  </a:cubicBezTo>
                  <a:cubicBezTo>
                    <a:pt x="4694623" y="2057386"/>
                    <a:pt x="4637919" y="2125136"/>
                    <a:pt x="4633942" y="2096710"/>
                  </a:cubicBezTo>
                  <a:cubicBezTo>
                    <a:pt x="4629082" y="2110555"/>
                    <a:pt x="4629966" y="2126167"/>
                    <a:pt x="4611261" y="2134415"/>
                  </a:cubicBezTo>
                  <a:cubicBezTo>
                    <a:pt x="4619803" y="2090966"/>
                    <a:pt x="4516853" y="2166964"/>
                    <a:pt x="4466335" y="2190087"/>
                  </a:cubicBezTo>
                  <a:cubicBezTo>
                    <a:pt x="4448956" y="2198041"/>
                    <a:pt x="4428926" y="2188320"/>
                    <a:pt x="4422151" y="2209087"/>
                  </a:cubicBezTo>
                  <a:cubicBezTo>
                    <a:pt x="4436879" y="2215126"/>
                    <a:pt x="4408453" y="2212916"/>
                    <a:pt x="4414492" y="2191413"/>
                  </a:cubicBezTo>
                  <a:cubicBezTo>
                    <a:pt x="4375462" y="2228086"/>
                    <a:pt x="4291658" y="2266969"/>
                    <a:pt x="4236575" y="2261225"/>
                  </a:cubicBezTo>
                  <a:cubicBezTo>
                    <a:pt x="4229947" y="2266232"/>
                    <a:pt x="4238342" y="2278015"/>
                    <a:pt x="4241288" y="2287147"/>
                  </a:cubicBezTo>
                  <a:cubicBezTo>
                    <a:pt x="4228327" y="2297603"/>
                    <a:pt x="4225381" y="2279488"/>
                    <a:pt x="4217281" y="2276542"/>
                  </a:cubicBezTo>
                  <a:cubicBezTo>
                    <a:pt x="4214306" y="2283612"/>
                    <a:pt x="4213142" y="2291300"/>
                    <a:pt x="4213893" y="2298929"/>
                  </a:cubicBezTo>
                  <a:cubicBezTo>
                    <a:pt x="4206721" y="2296234"/>
                    <a:pt x="4200329" y="2291786"/>
                    <a:pt x="4195336" y="2285968"/>
                  </a:cubicBezTo>
                  <a:cubicBezTo>
                    <a:pt x="4189297" y="2289650"/>
                    <a:pt x="4195336" y="2298635"/>
                    <a:pt x="4197398" y="2305999"/>
                  </a:cubicBezTo>
                  <a:cubicBezTo>
                    <a:pt x="4184437" y="2316456"/>
                    <a:pt x="4181491" y="2298487"/>
                    <a:pt x="4173391" y="2295394"/>
                  </a:cubicBezTo>
                  <a:cubicBezTo>
                    <a:pt x="4153507" y="2339579"/>
                    <a:pt x="4107555" y="2320138"/>
                    <a:pt x="4087967" y="2353276"/>
                  </a:cubicBezTo>
                  <a:cubicBezTo>
                    <a:pt x="4079277" y="2321905"/>
                    <a:pt x="4069999" y="2373012"/>
                    <a:pt x="4063960" y="2342672"/>
                  </a:cubicBezTo>
                  <a:cubicBezTo>
                    <a:pt x="4056301" y="2363733"/>
                    <a:pt x="4030674" y="2366384"/>
                    <a:pt x="4043782" y="2386857"/>
                  </a:cubicBezTo>
                  <a:cubicBezTo>
                    <a:pt x="4029054" y="2381702"/>
                    <a:pt x="4037007" y="2390391"/>
                    <a:pt x="4021837" y="2396283"/>
                  </a:cubicBezTo>
                  <a:cubicBezTo>
                    <a:pt x="4011969" y="2391422"/>
                    <a:pt x="4015651" y="2387888"/>
                    <a:pt x="4014178" y="2378609"/>
                  </a:cubicBezTo>
                  <a:cubicBezTo>
                    <a:pt x="4001365" y="2397461"/>
                    <a:pt x="3978094" y="2384058"/>
                    <a:pt x="3975443" y="2409243"/>
                  </a:cubicBezTo>
                  <a:cubicBezTo>
                    <a:pt x="3961599" y="2411305"/>
                    <a:pt x="3978094" y="2397166"/>
                    <a:pt x="3962335" y="2394515"/>
                  </a:cubicBezTo>
                  <a:cubicBezTo>
                    <a:pt x="3908430" y="2421468"/>
                    <a:pt x="3870873" y="2458289"/>
                    <a:pt x="3829781" y="2479644"/>
                  </a:cubicBezTo>
                  <a:cubicBezTo>
                    <a:pt x="3828456" y="2479644"/>
                    <a:pt x="3752900" y="2492163"/>
                    <a:pt x="3755256" y="2532813"/>
                  </a:cubicBezTo>
                  <a:cubicBezTo>
                    <a:pt x="3740528" y="2518085"/>
                    <a:pt x="3731397" y="2533992"/>
                    <a:pt x="3738466" y="2554022"/>
                  </a:cubicBezTo>
                  <a:cubicBezTo>
                    <a:pt x="3726418" y="2548705"/>
                    <a:pt x="3713826" y="2544758"/>
                    <a:pt x="3700909" y="2542239"/>
                  </a:cubicBezTo>
                  <a:cubicBezTo>
                    <a:pt x="3695857" y="2550929"/>
                    <a:pt x="3695577" y="2561578"/>
                    <a:pt x="3700173" y="2570518"/>
                  </a:cubicBezTo>
                  <a:cubicBezTo>
                    <a:pt x="3691630" y="2572579"/>
                    <a:pt x="3690599" y="2553727"/>
                    <a:pt x="3681615" y="2557557"/>
                  </a:cubicBezTo>
                  <a:cubicBezTo>
                    <a:pt x="3675694" y="2568367"/>
                    <a:pt x="3676372" y="2581593"/>
                    <a:pt x="3683383" y="2591726"/>
                  </a:cubicBezTo>
                  <a:cubicBezTo>
                    <a:pt x="3666592" y="2591726"/>
                    <a:pt x="3658197" y="2567130"/>
                    <a:pt x="3643616" y="2560061"/>
                  </a:cubicBezTo>
                  <a:cubicBezTo>
                    <a:pt x="3634927" y="2574789"/>
                    <a:pt x="3635663" y="2594672"/>
                    <a:pt x="3617989" y="2606013"/>
                  </a:cubicBezTo>
                  <a:cubicBezTo>
                    <a:pt x="3617106" y="2573169"/>
                    <a:pt x="3572184" y="2598796"/>
                    <a:pt x="3558193" y="2617795"/>
                  </a:cubicBezTo>
                  <a:cubicBezTo>
                    <a:pt x="3567471" y="2626190"/>
                    <a:pt x="3586765" y="2617059"/>
                    <a:pt x="3579401" y="2636647"/>
                  </a:cubicBezTo>
                  <a:cubicBezTo>
                    <a:pt x="3565704" y="2644600"/>
                    <a:pt x="3557898" y="2636647"/>
                    <a:pt x="3552743" y="2620152"/>
                  </a:cubicBezTo>
                  <a:cubicBezTo>
                    <a:pt x="3539193" y="2620152"/>
                    <a:pt x="3540371" y="2648577"/>
                    <a:pt x="3549356" y="2642539"/>
                  </a:cubicBezTo>
                  <a:cubicBezTo>
                    <a:pt x="3553332" y="2661685"/>
                    <a:pt x="3534627" y="2642539"/>
                    <a:pt x="3527411" y="2651965"/>
                  </a:cubicBezTo>
                  <a:cubicBezTo>
                    <a:pt x="3521814" y="2643128"/>
                    <a:pt x="3528294" y="2639593"/>
                    <a:pt x="3525201" y="2631934"/>
                  </a:cubicBezTo>
                  <a:cubicBezTo>
                    <a:pt x="3482784" y="2644600"/>
                    <a:pt x="3524318" y="2665367"/>
                    <a:pt x="3510473" y="2687460"/>
                  </a:cubicBezTo>
                  <a:cubicBezTo>
                    <a:pt x="3492358" y="2690700"/>
                    <a:pt x="3510473" y="2672731"/>
                    <a:pt x="3500311" y="2663894"/>
                  </a:cubicBezTo>
                  <a:cubicBezTo>
                    <a:pt x="3482784" y="2665662"/>
                    <a:pt x="3489706" y="2678623"/>
                    <a:pt x="3475420" y="2681568"/>
                  </a:cubicBezTo>
                  <a:cubicBezTo>
                    <a:pt x="3473211" y="2671377"/>
                    <a:pt x="3467467" y="2662304"/>
                    <a:pt x="3459219" y="2655941"/>
                  </a:cubicBezTo>
                  <a:cubicBezTo>
                    <a:pt x="3459219" y="2675824"/>
                    <a:pt x="3442576" y="2688638"/>
                    <a:pt x="3460692" y="2704250"/>
                  </a:cubicBezTo>
                  <a:lnTo>
                    <a:pt x="3444196" y="2711319"/>
                  </a:lnTo>
                  <a:cubicBezTo>
                    <a:pt x="3425639" y="2688785"/>
                    <a:pt x="3459955" y="2689669"/>
                    <a:pt x="3445374" y="2668902"/>
                  </a:cubicBezTo>
                  <a:cubicBezTo>
                    <a:pt x="3401101" y="2668151"/>
                    <a:pt x="3359200" y="2688829"/>
                    <a:pt x="3332851" y="2724427"/>
                  </a:cubicBezTo>
                  <a:cubicBezTo>
                    <a:pt x="3321215" y="2724427"/>
                    <a:pt x="3327401" y="2714118"/>
                    <a:pt x="3325192" y="2706754"/>
                  </a:cubicBezTo>
                  <a:cubicBezTo>
                    <a:pt x="3314882" y="2709110"/>
                    <a:pt x="3303983" y="2738272"/>
                    <a:pt x="3295736" y="2712645"/>
                  </a:cubicBezTo>
                  <a:cubicBezTo>
                    <a:pt x="3283364" y="2716769"/>
                    <a:pt x="3302216" y="2734590"/>
                    <a:pt x="3302952" y="2744458"/>
                  </a:cubicBezTo>
                  <a:cubicBezTo>
                    <a:pt x="3277767" y="2734443"/>
                    <a:pt x="3272465" y="2740629"/>
                    <a:pt x="3243156" y="2756388"/>
                  </a:cubicBezTo>
                  <a:cubicBezTo>
                    <a:pt x="3247280" y="2740776"/>
                    <a:pt x="3239474" y="2749171"/>
                    <a:pt x="3232993" y="2732823"/>
                  </a:cubicBezTo>
                  <a:cubicBezTo>
                    <a:pt x="3212227" y="2746078"/>
                    <a:pt x="3240505" y="2758744"/>
                    <a:pt x="3221211" y="2765814"/>
                  </a:cubicBezTo>
                  <a:cubicBezTo>
                    <a:pt x="3218560" y="2747256"/>
                    <a:pt x="3206483" y="2753884"/>
                    <a:pt x="3203095" y="2738714"/>
                  </a:cubicBezTo>
                  <a:cubicBezTo>
                    <a:pt x="3196467" y="2743722"/>
                    <a:pt x="3204862" y="2755504"/>
                    <a:pt x="3207808" y="2764636"/>
                  </a:cubicBezTo>
                  <a:cubicBezTo>
                    <a:pt x="3206630" y="2791588"/>
                    <a:pt x="3197056" y="2735915"/>
                    <a:pt x="3186747" y="2745784"/>
                  </a:cubicBezTo>
                  <a:cubicBezTo>
                    <a:pt x="3174375" y="2749907"/>
                    <a:pt x="3193227" y="2767728"/>
                    <a:pt x="3193963" y="2777596"/>
                  </a:cubicBezTo>
                  <a:cubicBezTo>
                    <a:pt x="3179825" y="2778893"/>
                    <a:pt x="3167040" y="2769172"/>
                    <a:pt x="3164507" y="2755210"/>
                  </a:cubicBezTo>
                  <a:cubicBezTo>
                    <a:pt x="3146686" y="2771852"/>
                    <a:pt x="3159794" y="2784666"/>
                    <a:pt x="3149779" y="2810588"/>
                  </a:cubicBezTo>
                  <a:cubicBezTo>
                    <a:pt x="3132841" y="2808968"/>
                    <a:pt x="3133872" y="2821045"/>
                    <a:pt x="3125330" y="2814123"/>
                  </a:cubicBezTo>
                  <a:cubicBezTo>
                    <a:pt x="3115609" y="2837982"/>
                    <a:pt x="3148601" y="2852269"/>
                    <a:pt x="3153314" y="2878927"/>
                  </a:cubicBezTo>
                  <a:cubicBezTo>
                    <a:pt x="3146686" y="2857718"/>
                    <a:pt x="3173786" y="2845641"/>
                    <a:pt x="3169809" y="2871857"/>
                  </a:cubicBezTo>
                  <a:lnTo>
                    <a:pt x="3180855" y="2867144"/>
                  </a:lnTo>
                  <a:cubicBezTo>
                    <a:pt x="3175995" y="2842990"/>
                    <a:pt x="3188956" y="2868617"/>
                    <a:pt x="3205746" y="2849470"/>
                  </a:cubicBezTo>
                  <a:cubicBezTo>
                    <a:pt x="3219001" y="2869648"/>
                    <a:pt x="3207366" y="2878927"/>
                    <a:pt x="3220474" y="2898957"/>
                  </a:cubicBezTo>
                  <a:cubicBezTo>
                    <a:pt x="3229031" y="2883433"/>
                    <a:pt x="3230534" y="2864994"/>
                    <a:pt x="3224598" y="2848292"/>
                  </a:cubicBezTo>
                  <a:cubicBezTo>
                    <a:pt x="3234908" y="2849765"/>
                    <a:pt x="3240652" y="2863757"/>
                    <a:pt x="3248311" y="2873035"/>
                  </a:cubicBezTo>
                  <a:cubicBezTo>
                    <a:pt x="3281302" y="2868469"/>
                    <a:pt x="3261566" y="2840633"/>
                    <a:pt x="3289992" y="2834153"/>
                  </a:cubicBezTo>
                  <a:lnTo>
                    <a:pt x="3300154" y="2857718"/>
                  </a:lnTo>
                  <a:cubicBezTo>
                    <a:pt x="3308107" y="2842990"/>
                    <a:pt x="3320774" y="2831796"/>
                    <a:pt x="3320332" y="2813533"/>
                  </a:cubicBezTo>
                  <a:cubicBezTo>
                    <a:pt x="3349788" y="2821634"/>
                    <a:pt x="3328285" y="2808673"/>
                    <a:pt x="3350672" y="2793503"/>
                  </a:cubicBezTo>
                  <a:cubicBezTo>
                    <a:pt x="3369230" y="2818541"/>
                    <a:pt x="3416212" y="2792325"/>
                    <a:pt x="3410910" y="2767434"/>
                  </a:cubicBezTo>
                  <a:cubicBezTo>
                    <a:pt x="3407376" y="2746814"/>
                    <a:pt x="3422693" y="2774798"/>
                    <a:pt x="3424019" y="2782162"/>
                  </a:cubicBezTo>
                  <a:cubicBezTo>
                    <a:pt x="3435212" y="2766403"/>
                    <a:pt x="3471149" y="2761543"/>
                    <a:pt x="3471149" y="2740923"/>
                  </a:cubicBezTo>
                  <a:cubicBezTo>
                    <a:pt x="3481017" y="2743574"/>
                    <a:pt x="3488823" y="2752117"/>
                    <a:pt x="3500605" y="2749024"/>
                  </a:cubicBezTo>
                  <a:cubicBezTo>
                    <a:pt x="3504287" y="2743574"/>
                    <a:pt x="3501784" y="2729141"/>
                    <a:pt x="3509000" y="2738419"/>
                  </a:cubicBezTo>
                  <a:cubicBezTo>
                    <a:pt x="3514155" y="2726342"/>
                    <a:pt x="3502225" y="2706901"/>
                    <a:pt x="3510179" y="2696002"/>
                  </a:cubicBezTo>
                  <a:cubicBezTo>
                    <a:pt x="3537573" y="2684367"/>
                    <a:pt x="3557603" y="2693204"/>
                    <a:pt x="3577634" y="2701746"/>
                  </a:cubicBezTo>
                  <a:cubicBezTo>
                    <a:pt x="3584026" y="2696076"/>
                    <a:pt x="3585455" y="2686664"/>
                    <a:pt x="3581021" y="2679359"/>
                  </a:cubicBezTo>
                  <a:cubicBezTo>
                    <a:pt x="3622850" y="2707490"/>
                    <a:pt x="3654662" y="2663453"/>
                    <a:pt x="3700762" y="2655647"/>
                  </a:cubicBezTo>
                  <a:cubicBezTo>
                    <a:pt x="3712544" y="2649608"/>
                    <a:pt x="3692367" y="2629578"/>
                    <a:pt x="3691041" y="2617942"/>
                  </a:cubicBezTo>
                  <a:cubicBezTo>
                    <a:pt x="3717110" y="2647399"/>
                    <a:pt x="3747303" y="2588486"/>
                    <a:pt x="3777938" y="2608369"/>
                  </a:cubicBezTo>
                  <a:cubicBezTo>
                    <a:pt x="3784860" y="2597176"/>
                    <a:pt x="3763210" y="2608369"/>
                    <a:pt x="3767775" y="2584804"/>
                  </a:cubicBezTo>
                  <a:cubicBezTo>
                    <a:pt x="3782503" y="2571843"/>
                    <a:pt x="3783829" y="2600710"/>
                    <a:pt x="3794433" y="2601299"/>
                  </a:cubicBezTo>
                  <a:cubicBezTo>
                    <a:pt x="3800177" y="2552696"/>
                    <a:pt x="3836851" y="2614850"/>
                    <a:pt x="3855114" y="2561091"/>
                  </a:cubicBezTo>
                  <a:cubicBezTo>
                    <a:pt x="3874702" y="2553433"/>
                    <a:pt x="3860268" y="2569045"/>
                    <a:pt x="3876323" y="2579944"/>
                  </a:cubicBezTo>
                  <a:cubicBezTo>
                    <a:pt x="3891051" y="2575378"/>
                    <a:pt x="3870726" y="2555200"/>
                    <a:pt x="3891051" y="2552844"/>
                  </a:cubicBezTo>
                  <a:lnTo>
                    <a:pt x="3898709" y="2570518"/>
                  </a:lnTo>
                  <a:cubicBezTo>
                    <a:pt x="3901802" y="2555053"/>
                    <a:pt x="3925957" y="2548720"/>
                    <a:pt x="3945103" y="2557409"/>
                  </a:cubicBezTo>
                  <a:cubicBezTo>
                    <a:pt x="3959831" y="2527069"/>
                    <a:pt x="3999598" y="2538999"/>
                    <a:pt x="4027729" y="2507775"/>
                  </a:cubicBezTo>
                  <a:cubicBezTo>
                    <a:pt x="4033031" y="2518085"/>
                    <a:pt x="4026403" y="2522504"/>
                    <a:pt x="4032441" y="2533697"/>
                  </a:cubicBezTo>
                  <a:cubicBezTo>
                    <a:pt x="4051441" y="2532519"/>
                    <a:pt x="4036418" y="2516465"/>
                    <a:pt x="4033178" y="2505419"/>
                  </a:cubicBezTo>
                  <a:cubicBezTo>
                    <a:pt x="4044666" y="2499130"/>
                    <a:pt x="4052663" y="2502665"/>
                    <a:pt x="4057185" y="2516023"/>
                  </a:cubicBezTo>
                  <a:cubicBezTo>
                    <a:pt x="4066758" y="2509101"/>
                    <a:pt x="4051588" y="2491280"/>
                    <a:pt x="4071913" y="2488923"/>
                  </a:cubicBezTo>
                  <a:cubicBezTo>
                    <a:pt x="4074859" y="2502179"/>
                    <a:pt x="4082370" y="2502915"/>
                    <a:pt x="4087525" y="2510132"/>
                  </a:cubicBezTo>
                  <a:cubicBezTo>
                    <a:pt x="4099013" y="2500853"/>
                    <a:pt x="4085463" y="2480675"/>
                    <a:pt x="4112858" y="2478319"/>
                  </a:cubicBezTo>
                  <a:cubicBezTo>
                    <a:pt x="4111341" y="2485035"/>
                    <a:pt x="4112062" y="2492075"/>
                    <a:pt x="4114920" y="2498349"/>
                  </a:cubicBezTo>
                  <a:cubicBezTo>
                    <a:pt x="4123757" y="2486272"/>
                    <a:pt x="4134066" y="2474931"/>
                    <a:pt x="4129648" y="2457110"/>
                  </a:cubicBezTo>
                  <a:cubicBezTo>
                    <a:pt x="4156601" y="2471838"/>
                    <a:pt x="4183701" y="2434281"/>
                    <a:pt x="4195777" y="2414546"/>
                  </a:cubicBezTo>
                  <a:lnTo>
                    <a:pt x="4208444" y="2444002"/>
                  </a:lnTo>
                  <a:cubicBezTo>
                    <a:pt x="4215661" y="2421026"/>
                    <a:pt x="4224203" y="2423530"/>
                    <a:pt x="4239226" y="2409833"/>
                  </a:cubicBezTo>
                  <a:cubicBezTo>
                    <a:pt x="4232893" y="2397019"/>
                    <a:pt x="4214924" y="2417344"/>
                    <a:pt x="4203878" y="2418081"/>
                  </a:cubicBezTo>
                  <a:cubicBezTo>
                    <a:pt x="4194305" y="2389655"/>
                    <a:pt x="4236722" y="2413662"/>
                    <a:pt x="4237164" y="2389655"/>
                  </a:cubicBezTo>
                  <a:cubicBezTo>
                    <a:pt x="4254396" y="2397019"/>
                    <a:pt x="4241141" y="2413957"/>
                    <a:pt x="4257931" y="2422646"/>
                  </a:cubicBezTo>
                  <a:cubicBezTo>
                    <a:pt x="4274574" y="2420437"/>
                    <a:pt x="4242024" y="2396577"/>
                    <a:pt x="4258667" y="2394368"/>
                  </a:cubicBezTo>
                  <a:cubicBezTo>
                    <a:pt x="4275605" y="2380818"/>
                    <a:pt x="4276341" y="2409096"/>
                    <a:pt x="4274279" y="2415577"/>
                  </a:cubicBezTo>
                  <a:cubicBezTo>
                    <a:pt x="4289007" y="2393926"/>
                    <a:pt x="4277519" y="2386120"/>
                    <a:pt x="4273248" y="2353129"/>
                  </a:cubicBezTo>
                  <a:cubicBezTo>
                    <a:pt x="4294457" y="2365059"/>
                    <a:pt x="4290775" y="2378609"/>
                    <a:pt x="4301673" y="2403647"/>
                  </a:cubicBezTo>
                  <a:cubicBezTo>
                    <a:pt x="4285620" y="2364912"/>
                    <a:pt x="4349246" y="2360935"/>
                    <a:pt x="4339083" y="2324703"/>
                  </a:cubicBezTo>
                  <a:cubicBezTo>
                    <a:pt x="4347596" y="2323908"/>
                    <a:pt x="4355446" y="2329387"/>
                    <a:pt x="4357641" y="2337664"/>
                  </a:cubicBezTo>
                  <a:cubicBezTo>
                    <a:pt x="4366625" y="2332067"/>
                    <a:pt x="4365741" y="2322200"/>
                    <a:pt x="4358377" y="2309386"/>
                  </a:cubicBezTo>
                  <a:cubicBezTo>
                    <a:pt x="4387834" y="2286852"/>
                    <a:pt x="4395640" y="2326471"/>
                    <a:pt x="4423329" y="2309386"/>
                  </a:cubicBezTo>
                  <a:cubicBezTo>
                    <a:pt x="4413903" y="2301138"/>
                    <a:pt x="4397849" y="2311595"/>
                    <a:pt x="4393872" y="2287147"/>
                  </a:cubicBezTo>
                  <a:cubicBezTo>
                    <a:pt x="4408601" y="2283759"/>
                    <a:pt x="4401089" y="2271240"/>
                    <a:pt x="4418763" y="2269473"/>
                  </a:cubicBezTo>
                  <a:cubicBezTo>
                    <a:pt x="4429515" y="2291565"/>
                    <a:pt x="4415228" y="2273449"/>
                    <a:pt x="4404918" y="2282433"/>
                  </a:cubicBezTo>
                  <a:cubicBezTo>
                    <a:pt x="4411252" y="2294953"/>
                    <a:pt x="4424212" y="2289061"/>
                    <a:pt x="4437468" y="2282433"/>
                  </a:cubicBezTo>
                  <a:cubicBezTo>
                    <a:pt x="4439044" y="2290696"/>
                    <a:pt x="4434154" y="2298811"/>
                    <a:pt x="4426127" y="2301286"/>
                  </a:cubicBezTo>
                  <a:cubicBezTo>
                    <a:pt x="4436437" y="2311448"/>
                    <a:pt x="4457940" y="2290092"/>
                    <a:pt x="4466630" y="2304820"/>
                  </a:cubicBezTo>
                  <a:cubicBezTo>
                    <a:pt x="4480180" y="2297309"/>
                    <a:pt x="4454700" y="2297898"/>
                    <a:pt x="4456467" y="2281255"/>
                  </a:cubicBezTo>
                  <a:cubicBezTo>
                    <a:pt x="4471195" y="2292449"/>
                    <a:pt x="4493582" y="2281255"/>
                    <a:pt x="4507574" y="2294069"/>
                  </a:cubicBezTo>
                  <a:cubicBezTo>
                    <a:pt x="4513907" y="2289650"/>
                    <a:pt x="4507574" y="2273449"/>
                    <a:pt x="4499916" y="2276395"/>
                  </a:cubicBezTo>
                  <a:cubicBezTo>
                    <a:pt x="4495644" y="2265054"/>
                    <a:pt x="4523923" y="2267705"/>
                    <a:pt x="4523923" y="2286999"/>
                  </a:cubicBezTo>
                  <a:cubicBezTo>
                    <a:pt x="4527457" y="2281108"/>
                    <a:pt x="4538651" y="2264612"/>
                    <a:pt x="4542922" y="2285821"/>
                  </a:cubicBezTo>
                  <a:cubicBezTo>
                    <a:pt x="4563541" y="2274333"/>
                    <a:pt x="4597417" y="2253713"/>
                    <a:pt x="4616563" y="2260930"/>
                  </a:cubicBezTo>
                  <a:cubicBezTo>
                    <a:pt x="4620540" y="2257837"/>
                    <a:pt x="4619509" y="2252682"/>
                    <a:pt x="4624958" y="2250326"/>
                  </a:cubicBezTo>
                  <a:cubicBezTo>
                    <a:pt x="4609346" y="2227350"/>
                    <a:pt x="4593440" y="2272418"/>
                    <a:pt x="4576502" y="2243256"/>
                  </a:cubicBezTo>
                  <a:cubicBezTo>
                    <a:pt x="4595649" y="2237807"/>
                    <a:pt x="4635415" y="2231621"/>
                    <a:pt x="4609788" y="2214978"/>
                  </a:cubicBezTo>
                  <a:cubicBezTo>
                    <a:pt x="4607873" y="2197010"/>
                    <a:pt x="4633206" y="2208056"/>
                    <a:pt x="4633795" y="2225435"/>
                  </a:cubicBezTo>
                  <a:cubicBezTo>
                    <a:pt x="4640423" y="2220428"/>
                    <a:pt x="4632028" y="2208645"/>
                    <a:pt x="4629082" y="2199513"/>
                  </a:cubicBezTo>
                  <a:cubicBezTo>
                    <a:pt x="4639539" y="2195979"/>
                    <a:pt x="4641012" y="2218071"/>
                    <a:pt x="4650143" y="2218366"/>
                  </a:cubicBezTo>
                  <a:cubicBezTo>
                    <a:pt x="4660895" y="2211885"/>
                    <a:pt x="4640423" y="2191855"/>
                    <a:pt x="4648376" y="2184196"/>
                  </a:cubicBezTo>
                  <a:cubicBezTo>
                    <a:pt x="4658539" y="2186995"/>
                    <a:pt x="4684755" y="2196862"/>
                    <a:pt x="4667817" y="2169468"/>
                  </a:cubicBezTo>
                  <a:cubicBezTo>
                    <a:pt x="4679541" y="2170808"/>
                    <a:pt x="4687951" y="2181383"/>
                    <a:pt x="4686625" y="2193107"/>
                  </a:cubicBezTo>
                  <a:cubicBezTo>
                    <a:pt x="4686493" y="2194270"/>
                    <a:pt x="4686257" y="2195434"/>
                    <a:pt x="4685933" y="2196568"/>
                  </a:cubicBezTo>
                  <a:cubicBezTo>
                    <a:pt x="4711560" y="2196568"/>
                    <a:pt x="4676801" y="2170352"/>
                    <a:pt x="4692266" y="2165933"/>
                  </a:cubicBezTo>
                  <a:cubicBezTo>
                    <a:pt x="4708467" y="2165049"/>
                    <a:pt x="4729971" y="2191118"/>
                    <a:pt x="4711560" y="2151205"/>
                  </a:cubicBezTo>
                  <a:cubicBezTo>
                    <a:pt x="4724963" y="2150174"/>
                    <a:pt x="4746466" y="2182723"/>
                    <a:pt x="4729381" y="2192444"/>
                  </a:cubicBezTo>
                  <a:cubicBezTo>
                    <a:pt x="4734301" y="2199263"/>
                    <a:pt x="4743565" y="2201296"/>
                    <a:pt x="4750884" y="2197157"/>
                  </a:cubicBezTo>
                  <a:cubicBezTo>
                    <a:pt x="4754566" y="2189057"/>
                    <a:pt x="4747792" y="2185374"/>
                    <a:pt x="4743668" y="2165344"/>
                  </a:cubicBezTo>
                  <a:cubicBezTo>
                    <a:pt x="4755156" y="2159158"/>
                    <a:pt x="4763153" y="2162693"/>
                    <a:pt x="4767675" y="2175948"/>
                  </a:cubicBezTo>
                  <a:cubicBezTo>
                    <a:pt x="4773713" y="2172266"/>
                    <a:pt x="4767675" y="2163282"/>
                    <a:pt x="4765466" y="2155918"/>
                  </a:cubicBezTo>
                  <a:cubicBezTo>
                    <a:pt x="4785938" y="2167848"/>
                    <a:pt x="4781667" y="2168290"/>
                    <a:pt x="4794922" y="2150027"/>
                  </a:cubicBezTo>
                  <a:cubicBezTo>
                    <a:pt x="4789178" y="2178747"/>
                    <a:pt x="4820843" y="2174917"/>
                    <a:pt x="4829975" y="2155918"/>
                  </a:cubicBezTo>
                  <a:cubicBezTo>
                    <a:pt x="4826146" y="2149438"/>
                    <a:pt x="4817751" y="2155918"/>
                    <a:pt x="4810976" y="2157096"/>
                  </a:cubicBezTo>
                  <a:cubicBezTo>
                    <a:pt x="4796248" y="2143841"/>
                    <a:pt x="4876516" y="2131911"/>
                    <a:pt x="4858548" y="2101718"/>
                  </a:cubicBezTo>
                  <a:cubicBezTo>
                    <a:pt x="4868858" y="2094354"/>
                    <a:pt x="4874749" y="2099509"/>
                    <a:pt x="4882997" y="2098183"/>
                  </a:cubicBezTo>
                  <a:cubicBezTo>
                    <a:pt x="4888299" y="2095680"/>
                    <a:pt x="4884175" y="2089052"/>
                    <a:pt x="4882997" y="2083455"/>
                  </a:cubicBezTo>
                  <a:cubicBezTo>
                    <a:pt x="4901554" y="2100687"/>
                    <a:pt x="4884028" y="2114679"/>
                    <a:pt x="4905531" y="2150616"/>
                  </a:cubicBezTo>
                  <a:cubicBezTo>
                    <a:pt x="4892423" y="2108198"/>
                    <a:pt x="4922027" y="2084781"/>
                    <a:pt x="4919228" y="2047518"/>
                  </a:cubicBezTo>
                  <a:cubicBezTo>
                    <a:pt x="4933220" y="2047518"/>
                    <a:pt x="4937049" y="2075796"/>
                    <a:pt x="4950894" y="2075649"/>
                  </a:cubicBezTo>
                  <a:cubicBezTo>
                    <a:pt x="4964149" y="2054146"/>
                    <a:pt x="4918197" y="2050464"/>
                    <a:pt x="4930569" y="2028519"/>
                  </a:cubicBezTo>
                  <a:cubicBezTo>
                    <a:pt x="4934398" y="2009372"/>
                    <a:pt x="4935429" y="2038092"/>
                    <a:pt x="4938227" y="2046193"/>
                  </a:cubicBezTo>
                  <a:cubicBezTo>
                    <a:pt x="4962676" y="2046193"/>
                    <a:pt x="4941763" y="2025426"/>
                    <a:pt x="4960467" y="2022627"/>
                  </a:cubicBezTo>
                  <a:cubicBezTo>
                    <a:pt x="4959289" y="2039270"/>
                    <a:pt x="4955165" y="2060626"/>
                    <a:pt x="4978288" y="2063867"/>
                  </a:cubicBezTo>
                  <a:cubicBezTo>
                    <a:pt x="4992133" y="2051937"/>
                    <a:pt x="4966800" y="2046340"/>
                    <a:pt x="4965622" y="2034410"/>
                  </a:cubicBezTo>
                  <a:cubicBezTo>
                    <a:pt x="4991102" y="2019682"/>
                    <a:pt x="5000234" y="2050464"/>
                    <a:pt x="4991838" y="2065045"/>
                  </a:cubicBezTo>
                  <a:cubicBezTo>
                    <a:pt x="5013342" y="2056944"/>
                    <a:pt x="4990513" y="2029550"/>
                    <a:pt x="5012016" y="2020860"/>
                  </a:cubicBezTo>
                  <a:lnTo>
                    <a:pt x="5019675" y="2038534"/>
                  </a:lnTo>
                  <a:cubicBezTo>
                    <a:pt x="5034403" y="2034115"/>
                    <a:pt x="5028512" y="2020124"/>
                    <a:pt x="5026008" y="2007899"/>
                  </a:cubicBezTo>
                  <a:cubicBezTo>
                    <a:pt x="5034992" y="2007899"/>
                    <a:pt x="5041620" y="2016147"/>
                    <a:pt x="5047069" y="2026751"/>
                  </a:cubicBezTo>
                  <a:cubicBezTo>
                    <a:pt x="5039116" y="2029550"/>
                    <a:pt x="5031163" y="2032495"/>
                    <a:pt x="5033225" y="2039712"/>
                  </a:cubicBezTo>
                  <a:cubicBezTo>
                    <a:pt x="5051488" y="2051937"/>
                    <a:pt x="5054875" y="2017767"/>
                    <a:pt x="5058557" y="2007899"/>
                  </a:cubicBezTo>
                  <a:cubicBezTo>
                    <a:pt x="5076673" y="2004659"/>
                    <a:pt x="5058557" y="2022627"/>
                    <a:pt x="5068720" y="2031464"/>
                  </a:cubicBezTo>
                  <a:cubicBezTo>
                    <a:pt x="5068720" y="2013201"/>
                    <a:pt x="5081828" y="2012465"/>
                    <a:pt x="5099060" y="2011434"/>
                  </a:cubicBezTo>
                  <a:cubicBezTo>
                    <a:pt x="5113788" y="2030875"/>
                    <a:pt x="5085510" y="2031023"/>
                    <a:pt x="5087278" y="2044425"/>
                  </a:cubicBezTo>
                  <a:cubicBezTo>
                    <a:pt x="5091107" y="2050906"/>
                    <a:pt x="5099354" y="2044425"/>
                    <a:pt x="5106277" y="2043247"/>
                  </a:cubicBezTo>
                  <a:cubicBezTo>
                    <a:pt x="5107602" y="2027149"/>
                    <a:pt x="5107146" y="2010948"/>
                    <a:pt x="5104951" y="1994938"/>
                  </a:cubicBezTo>
                  <a:cubicBezTo>
                    <a:pt x="5122772" y="1994938"/>
                    <a:pt x="5118206" y="2025573"/>
                    <a:pt x="5122772" y="2036177"/>
                  </a:cubicBezTo>
                  <a:cubicBezTo>
                    <a:pt x="5125424" y="2027341"/>
                    <a:pt x="5133818" y="1997148"/>
                    <a:pt x="5118501" y="1996117"/>
                  </a:cubicBezTo>
                  <a:cubicBezTo>
                    <a:pt x="5115261" y="1991551"/>
                    <a:pt x="5118501" y="1989636"/>
                    <a:pt x="5121447" y="1987869"/>
                  </a:cubicBezTo>
                  <a:cubicBezTo>
                    <a:pt x="5124392" y="1986102"/>
                    <a:pt x="5125571" y="1983303"/>
                    <a:pt x="5124392" y="1979621"/>
                  </a:cubicBezTo>
                  <a:cubicBezTo>
                    <a:pt x="5136028" y="1986249"/>
                    <a:pt x="5135880" y="2012612"/>
                    <a:pt x="5155616" y="2022038"/>
                  </a:cubicBezTo>
                  <a:cubicBezTo>
                    <a:pt x="5164011" y="1999651"/>
                    <a:pt x="5142361" y="1988752"/>
                    <a:pt x="5146190" y="1970195"/>
                  </a:cubicBezTo>
                  <a:cubicBezTo>
                    <a:pt x="5157678" y="1964009"/>
                    <a:pt x="5157678" y="1990078"/>
                    <a:pt x="5164306" y="1997295"/>
                  </a:cubicBezTo>
                  <a:cubicBezTo>
                    <a:pt x="5192584" y="1956350"/>
                    <a:pt x="5246342" y="2014527"/>
                    <a:pt x="5265489" y="1960622"/>
                  </a:cubicBezTo>
                  <a:cubicBezTo>
                    <a:pt x="5280217" y="1976528"/>
                    <a:pt x="5263132" y="1978737"/>
                    <a:pt x="5264752" y="1988900"/>
                  </a:cubicBezTo>
                  <a:cubicBezTo>
                    <a:pt x="5273295" y="2000388"/>
                    <a:pt x="5277272" y="1959443"/>
                    <a:pt x="5297597" y="1974172"/>
                  </a:cubicBezTo>
                  <a:cubicBezTo>
                    <a:pt x="5309968" y="1970048"/>
                    <a:pt x="5291116" y="1952227"/>
                    <a:pt x="5290379" y="1942359"/>
                  </a:cubicBezTo>
                  <a:cubicBezTo>
                    <a:pt x="5312030" y="1938971"/>
                    <a:pt x="5297302" y="1957087"/>
                    <a:pt x="5311146" y="1975350"/>
                  </a:cubicBezTo>
                  <a:cubicBezTo>
                    <a:pt x="5344432" y="1960622"/>
                    <a:pt x="5280512" y="1904654"/>
                    <a:pt x="5305549" y="1886980"/>
                  </a:cubicBezTo>
                  <a:cubicBezTo>
                    <a:pt x="5309085" y="1916437"/>
                    <a:pt x="5326316" y="1926894"/>
                    <a:pt x="5338541" y="1963567"/>
                  </a:cubicBezTo>
                  <a:cubicBezTo>
                    <a:pt x="5340013" y="1941917"/>
                    <a:pt x="5338541" y="1919383"/>
                    <a:pt x="5351060" y="1902298"/>
                  </a:cubicBezTo>
                  <a:cubicBezTo>
                    <a:pt x="5343107" y="1887570"/>
                    <a:pt x="5345168" y="1914522"/>
                    <a:pt x="5329115" y="1911724"/>
                  </a:cubicBezTo>
                  <a:cubicBezTo>
                    <a:pt x="5334417" y="1883593"/>
                    <a:pt x="5344579" y="1886980"/>
                    <a:pt x="5368292" y="1867539"/>
                  </a:cubicBezTo>
                  <a:cubicBezTo>
                    <a:pt x="5365052" y="1909662"/>
                    <a:pt x="5417190" y="1874167"/>
                    <a:pt x="5425290" y="1863857"/>
                  </a:cubicBezTo>
                  <a:cubicBezTo>
                    <a:pt x="5425290" y="1863857"/>
                    <a:pt x="5427205" y="1842354"/>
                    <a:pt x="5423081" y="1843827"/>
                  </a:cubicBezTo>
                  <a:cubicBezTo>
                    <a:pt x="5432065" y="1840587"/>
                    <a:pt x="5454157" y="1874167"/>
                    <a:pt x="5463584" y="1847362"/>
                  </a:cubicBezTo>
                  <a:cubicBezTo>
                    <a:pt x="5476691" y="1862090"/>
                    <a:pt x="5455925" y="1862974"/>
                    <a:pt x="5446793" y="1868570"/>
                  </a:cubicBezTo>
                  <a:cubicBezTo>
                    <a:pt x="5465469" y="1873843"/>
                    <a:pt x="5485514" y="1868143"/>
                    <a:pt x="5498637" y="1853842"/>
                  </a:cubicBezTo>
                  <a:cubicBezTo>
                    <a:pt x="5490536" y="1875345"/>
                    <a:pt x="5513365" y="1857671"/>
                    <a:pt x="5519845" y="1872694"/>
                  </a:cubicBezTo>
                  <a:cubicBezTo>
                    <a:pt x="5531039" y="1860175"/>
                    <a:pt x="5513807" y="1834990"/>
                    <a:pt x="5540023" y="1828510"/>
                  </a:cubicBezTo>
                  <a:cubicBezTo>
                    <a:pt x="5528535" y="1860322"/>
                    <a:pt x="5560053" y="1847362"/>
                    <a:pt x="5573898" y="1876818"/>
                  </a:cubicBezTo>
                  <a:cubicBezTo>
                    <a:pt x="5587742" y="1864888"/>
                    <a:pt x="5562410" y="1859291"/>
                    <a:pt x="5561232" y="1847362"/>
                  </a:cubicBezTo>
                  <a:cubicBezTo>
                    <a:pt x="5581851" y="1864594"/>
                    <a:pt x="5569480" y="1839261"/>
                    <a:pt x="5594075" y="1832633"/>
                  </a:cubicBezTo>
                  <a:cubicBezTo>
                    <a:pt x="5590393" y="1812750"/>
                    <a:pt x="5572131" y="1833664"/>
                    <a:pt x="5570363" y="1807890"/>
                  </a:cubicBezTo>
                  <a:cubicBezTo>
                    <a:pt x="5591719" y="1809215"/>
                    <a:pt x="5597905" y="1828657"/>
                    <a:pt x="5597757" y="1796107"/>
                  </a:cubicBezTo>
                  <a:cubicBezTo>
                    <a:pt x="5590246" y="1787270"/>
                    <a:pt x="5625447" y="1817905"/>
                    <a:pt x="5610424" y="1825564"/>
                  </a:cubicBezTo>
                  <a:cubicBezTo>
                    <a:pt x="5619555" y="1835284"/>
                    <a:pt x="5654609" y="1816874"/>
                    <a:pt x="5646213" y="1803030"/>
                  </a:cubicBezTo>
                  <a:cubicBezTo>
                    <a:pt x="5684801" y="1814076"/>
                    <a:pt x="5705126" y="1790216"/>
                    <a:pt x="5752846" y="1764000"/>
                  </a:cubicBezTo>
                  <a:cubicBezTo>
                    <a:pt x="5760902" y="1770701"/>
                    <a:pt x="5769886" y="1776209"/>
                    <a:pt x="5779504" y="1780348"/>
                  </a:cubicBezTo>
                  <a:cubicBezTo>
                    <a:pt x="5793496" y="1768418"/>
                    <a:pt x="5765954" y="1768566"/>
                    <a:pt x="5766838" y="1750892"/>
                  </a:cubicBezTo>
                  <a:cubicBezTo>
                    <a:pt x="5780682" y="1743233"/>
                    <a:pt x="5802922" y="1778433"/>
                    <a:pt x="5796294" y="1787270"/>
                  </a:cubicBezTo>
                  <a:cubicBezTo>
                    <a:pt x="5812053" y="1761938"/>
                    <a:pt x="5842394" y="1804797"/>
                    <a:pt x="5837975" y="1748241"/>
                  </a:cubicBezTo>
                  <a:cubicBezTo>
                    <a:pt x="5824131" y="1763852"/>
                    <a:pt x="5820154" y="1757372"/>
                    <a:pt x="5799682" y="1764736"/>
                  </a:cubicBezTo>
                  <a:cubicBezTo>
                    <a:pt x="5787015" y="1739698"/>
                    <a:pt x="5813673" y="1737636"/>
                    <a:pt x="5821627" y="1755310"/>
                  </a:cubicBezTo>
                  <a:cubicBezTo>
                    <a:pt x="5824617" y="1748255"/>
                    <a:pt x="5825795" y="1740553"/>
                    <a:pt x="5825014" y="1732923"/>
                  </a:cubicBezTo>
                  <a:cubicBezTo>
                    <a:pt x="5844308" y="1753248"/>
                    <a:pt x="5833851" y="1712746"/>
                    <a:pt x="5860509" y="1724675"/>
                  </a:cubicBezTo>
                  <a:cubicBezTo>
                    <a:pt x="5858300" y="1704498"/>
                    <a:pt x="5843719" y="1719521"/>
                    <a:pt x="5833557" y="1722319"/>
                  </a:cubicBezTo>
                  <a:cubicBezTo>
                    <a:pt x="5842688" y="1720846"/>
                    <a:pt x="5820449" y="1694924"/>
                    <a:pt x="5834735" y="1679902"/>
                  </a:cubicBezTo>
                  <a:cubicBezTo>
                    <a:pt x="5834956" y="1690992"/>
                    <a:pt x="5839507" y="1701567"/>
                    <a:pt x="5847401" y="1709358"/>
                  </a:cubicBezTo>
                  <a:cubicBezTo>
                    <a:pt x="5857711" y="1706854"/>
                    <a:pt x="5852409" y="1674305"/>
                    <a:pt x="5864192" y="1688149"/>
                  </a:cubicBezTo>
                  <a:cubicBezTo>
                    <a:pt x="5872144" y="1699638"/>
                    <a:pt x="5861246" y="1702878"/>
                    <a:pt x="5852850" y="1707002"/>
                  </a:cubicBezTo>
                  <a:cubicBezTo>
                    <a:pt x="5878477" y="1724675"/>
                    <a:pt x="5898508" y="1683289"/>
                    <a:pt x="5923693" y="1690359"/>
                  </a:cubicBezTo>
                  <a:cubicBezTo>
                    <a:pt x="5929437" y="1671948"/>
                    <a:pt x="5912205" y="1670623"/>
                    <a:pt x="5911322" y="1646174"/>
                  </a:cubicBezTo>
                  <a:cubicBezTo>
                    <a:pt x="5932678" y="1633655"/>
                    <a:pt x="5912794" y="1664290"/>
                    <a:pt x="5935329" y="1656778"/>
                  </a:cubicBezTo>
                  <a:cubicBezTo>
                    <a:pt x="5932972" y="1617896"/>
                    <a:pt x="5957127" y="1648678"/>
                    <a:pt x="5947406" y="1609648"/>
                  </a:cubicBezTo>
                  <a:cubicBezTo>
                    <a:pt x="5957715" y="1611121"/>
                    <a:pt x="5963460" y="1625260"/>
                    <a:pt x="5971118" y="1634391"/>
                  </a:cubicBezTo>
                  <a:cubicBezTo>
                    <a:pt x="5981722" y="1627911"/>
                    <a:pt x="5975242" y="1613919"/>
                    <a:pt x="5977451" y="1603757"/>
                  </a:cubicBezTo>
                  <a:cubicBezTo>
                    <a:pt x="5997924" y="1609942"/>
                    <a:pt x="5994389" y="1645879"/>
                    <a:pt x="5970824" y="1647941"/>
                  </a:cubicBezTo>
                  <a:cubicBezTo>
                    <a:pt x="5975242" y="1654864"/>
                    <a:pt x="5990559" y="1647941"/>
                    <a:pt x="5987319" y="1640872"/>
                  </a:cubicBezTo>
                  <a:cubicBezTo>
                    <a:pt x="5996303" y="1640872"/>
                    <a:pt x="6002931" y="1649120"/>
                    <a:pt x="6008381" y="1659724"/>
                  </a:cubicBezTo>
                  <a:cubicBezTo>
                    <a:pt x="6013712" y="1641770"/>
                    <a:pt x="6007924" y="1622358"/>
                    <a:pt x="5993652" y="1610237"/>
                  </a:cubicBezTo>
                  <a:cubicBezTo>
                    <a:pt x="6013388" y="1602431"/>
                    <a:pt x="6024140" y="1620105"/>
                    <a:pt x="6033419" y="1642050"/>
                  </a:cubicBezTo>
                  <a:cubicBezTo>
                    <a:pt x="6042992" y="1639841"/>
                    <a:pt x="6040488" y="1632477"/>
                    <a:pt x="6047263" y="1629089"/>
                  </a:cubicBezTo>
                  <a:cubicBezTo>
                    <a:pt x="6042845" y="1606702"/>
                    <a:pt x="6029295" y="1609942"/>
                    <a:pt x="6023992" y="1590207"/>
                  </a:cubicBezTo>
                  <a:cubicBezTo>
                    <a:pt x="6038898" y="1594934"/>
                    <a:pt x="6054848" y="1595288"/>
                    <a:pt x="6069944" y="1591238"/>
                  </a:cubicBezTo>
                  <a:cubicBezTo>
                    <a:pt x="6068619" y="1604935"/>
                    <a:pt x="6054186" y="1612888"/>
                    <a:pt x="6052713" y="1626585"/>
                  </a:cubicBezTo>
                  <a:cubicBezTo>
                    <a:pt x="6067441" y="1632624"/>
                    <a:pt x="6064937" y="1599633"/>
                    <a:pt x="6085262" y="1626585"/>
                  </a:cubicBezTo>
                  <a:cubicBezTo>
                    <a:pt x="6091301" y="1622903"/>
                    <a:pt x="6085262" y="1613919"/>
                    <a:pt x="6083053" y="1606555"/>
                  </a:cubicBezTo>
                  <a:cubicBezTo>
                    <a:pt x="6091006" y="1604640"/>
                    <a:pt x="6103820" y="1626585"/>
                    <a:pt x="6093951" y="1601842"/>
                  </a:cubicBezTo>
                  <a:cubicBezTo>
                    <a:pt x="6106912" y="1591385"/>
                    <a:pt x="6109858" y="1609501"/>
                    <a:pt x="6117959" y="1612446"/>
                  </a:cubicBezTo>
                  <a:cubicBezTo>
                    <a:pt x="6121935" y="1609353"/>
                    <a:pt x="6120904" y="1604198"/>
                    <a:pt x="6126354" y="1601842"/>
                  </a:cubicBezTo>
                  <a:cubicBezTo>
                    <a:pt x="6123997" y="1590943"/>
                    <a:pt x="6117222" y="1592563"/>
                    <a:pt x="6110300" y="1594772"/>
                  </a:cubicBezTo>
                  <a:cubicBezTo>
                    <a:pt x="6107943" y="1585788"/>
                    <a:pt x="6125028" y="1585641"/>
                    <a:pt x="6121641" y="1575920"/>
                  </a:cubicBezTo>
                  <a:cubicBezTo>
                    <a:pt x="6129888" y="1574595"/>
                    <a:pt x="6132539" y="1588734"/>
                    <a:pt x="6137253" y="1597129"/>
                  </a:cubicBezTo>
                  <a:lnTo>
                    <a:pt x="6181437" y="1578130"/>
                  </a:lnTo>
                  <a:cubicBezTo>
                    <a:pt x="6177608" y="1567231"/>
                    <a:pt x="6169360" y="1568703"/>
                    <a:pt x="6165825" y="1556921"/>
                  </a:cubicBezTo>
                  <a:cubicBezTo>
                    <a:pt x="6183646" y="1550588"/>
                    <a:pt x="6190716" y="1573858"/>
                    <a:pt x="6200142" y="1591090"/>
                  </a:cubicBezTo>
                  <a:cubicBezTo>
                    <a:pt x="6199259" y="1574742"/>
                    <a:pt x="6212808" y="1564874"/>
                    <a:pt x="6198816" y="1542782"/>
                  </a:cubicBezTo>
                  <a:cubicBezTo>
                    <a:pt x="6213545" y="1544697"/>
                    <a:pt x="6222823" y="1562223"/>
                    <a:pt x="6244769" y="1543960"/>
                  </a:cubicBezTo>
                  <a:cubicBezTo>
                    <a:pt x="6216490" y="1539394"/>
                    <a:pt x="6270101" y="1525992"/>
                    <a:pt x="6270396" y="1498008"/>
                  </a:cubicBezTo>
                  <a:cubicBezTo>
                    <a:pt x="6279675" y="1504400"/>
                    <a:pt x="6286140" y="1514091"/>
                    <a:pt x="6288512" y="1525108"/>
                  </a:cubicBezTo>
                  <a:lnTo>
                    <a:pt x="6310457" y="1515682"/>
                  </a:lnTo>
                  <a:cubicBezTo>
                    <a:pt x="6292194" y="1511116"/>
                    <a:pt x="6301325" y="1510674"/>
                    <a:pt x="6292194" y="1488582"/>
                  </a:cubicBezTo>
                  <a:cubicBezTo>
                    <a:pt x="6303387" y="1500512"/>
                    <a:pt x="6324006" y="1485931"/>
                    <a:pt x="6335200" y="1497861"/>
                  </a:cubicBezTo>
                  <a:cubicBezTo>
                    <a:pt x="6341239" y="1494179"/>
                    <a:pt x="6335200" y="1485194"/>
                    <a:pt x="6332991" y="1477830"/>
                  </a:cubicBezTo>
                  <a:cubicBezTo>
                    <a:pt x="6346703" y="1472072"/>
                    <a:pt x="6362580" y="1477050"/>
                    <a:pt x="6370548" y="1489613"/>
                  </a:cubicBezTo>
                  <a:cubicBezTo>
                    <a:pt x="6389253" y="1486667"/>
                    <a:pt x="6374083" y="1468993"/>
                    <a:pt x="6392787" y="1466048"/>
                  </a:cubicBezTo>
                  <a:cubicBezTo>
                    <a:pt x="6397059" y="1486815"/>
                    <a:pt x="6423127" y="1477830"/>
                    <a:pt x="6451700" y="1482396"/>
                  </a:cubicBezTo>
                  <a:cubicBezTo>
                    <a:pt x="6454675" y="1475326"/>
                    <a:pt x="6455839" y="1467638"/>
                    <a:pt x="6455088" y="1460009"/>
                  </a:cubicBezTo>
                  <a:cubicBezTo>
                    <a:pt x="6465545" y="1456474"/>
                    <a:pt x="6467018" y="1478420"/>
                    <a:pt x="6476149" y="1478714"/>
                  </a:cubicBezTo>
                  <a:cubicBezTo>
                    <a:pt x="6487932" y="1465459"/>
                    <a:pt x="6462894" y="1448079"/>
                    <a:pt x="6458328" y="1437475"/>
                  </a:cubicBezTo>
                  <a:lnTo>
                    <a:pt x="6480273" y="1428049"/>
                  </a:lnTo>
                  <a:cubicBezTo>
                    <a:pt x="6482040" y="1441893"/>
                    <a:pt x="6477033" y="1460451"/>
                    <a:pt x="6489994" y="1465753"/>
                  </a:cubicBezTo>
                  <a:cubicBezTo>
                    <a:pt x="6500598" y="1456180"/>
                    <a:pt x="6477180" y="1431436"/>
                    <a:pt x="6499273" y="1426871"/>
                  </a:cubicBezTo>
                  <a:cubicBezTo>
                    <a:pt x="6497534" y="1438005"/>
                    <a:pt x="6500112" y="1449390"/>
                    <a:pt x="6506489" y="1458684"/>
                  </a:cubicBezTo>
                  <a:cubicBezTo>
                    <a:pt x="6529465" y="1454412"/>
                    <a:pt x="6500745" y="1427460"/>
                    <a:pt x="6523722" y="1423336"/>
                  </a:cubicBezTo>
                  <a:lnTo>
                    <a:pt x="6538450" y="1458684"/>
                  </a:lnTo>
                  <a:cubicBezTo>
                    <a:pt x="6530644" y="1419212"/>
                    <a:pt x="6577479" y="1452498"/>
                    <a:pt x="6593681" y="1420832"/>
                  </a:cubicBezTo>
                  <a:cubicBezTo>
                    <a:pt x="6606494" y="1439242"/>
                    <a:pt x="6574681" y="1437917"/>
                    <a:pt x="6589999" y="1457358"/>
                  </a:cubicBezTo>
                  <a:cubicBezTo>
                    <a:pt x="6595006" y="1437328"/>
                    <a:pt x="6625051" y="1427902"/>
                    <a:pt x="6626524" y="1406546"/>
                  </a:cubicBezTo>
                  <a:lnTo>
                    <a:pt x="6641252" y="1441893"/>
                  </a:lnTo>
                  <a:lnTo>
                    <a:pt x="6619308" y="1451320"/>
                  </a:lnTo>
                  <a:cubicBezTo>
                    <a:pt x="6648764" y="1457653"/>
                    <a:pt x="6673507" y="1421863"/>
                    <a:pt x="6666880" y="1395794"/>
                  </a:cubicBezTo>
                  <a:cubicBezTo>
                    <a:pt x="6707529" y="1434382"/>
                    <a:pt x="6624168" y="1459715"/>
                    <a:pt x="6610176" y="1490202"/>
                  </a:cubicBezTo>
                  <a:cubicBezTo>
                    <a:pt x="6601678" y="1490924"/>
                    <a:pt x="6593857" y="1485474"/>
                    <a:pt x="6591618" y="1477241"/>
                  </a:cubicBezTo>
                  <a:cubicBezTo>
                    <a:pt x="6579099" y="1515240"/>
                    <a:pt x="6552883" y="1493737"/>
                    <a:pt x="6530644" y="1531588"/>
                  </a:cubicBezTo>
                  <a:cubicBezTo>
                    <a:pt x="6515916" y="1513914"/>
                    <a:pt x="6498536" y="1543960"/>
                    <a:pt x="6472909" y="1563549"/>
                  </a:cubicBezTo>
                  <a:cubicBezTo>
                    <a:pt x="6463041" y="1558688"/>
                    <a:pt x="6466723" y="1555301"/>
                    <a:pt x="6465250" y="1545875"/>
                  </a:cubicBezTo>
                  <a:cubicBezTo>
                    <a:pt x="6459418" y="1558202"/>
                    <a:pt x="6445485" y="1564447"/>
                    <a:pt x="6432406" y="1560603"/>
                  </a:cubicBezTo>
                  <a:cubicBezTo>
                    <a:pt x="6438150" y="1570324"/>
                    <a:pt x="6447135" y="1569882"/>
                    <a:pt x="6459359" y="1562959"/>
                  </a:cubicBezTo>
                  <a:cubicBezTo>
                    <a:pt x="6453909" y="1596098"/>
                    <a:pt x="6422538" y="1562959"/>
                    <a:pt x="6415174" y="1596098"/>
                  </a:cubicBezTo>
                  <a:lnTo>
                    <a:pt x="6407516" y="1578424"/>
                  </a:lnTo>
                  <a:cubicBezTo>
                    <a:pt x="6394702" y="1580781"/>
                    <a:pt x="6400741" y="1591385"/>
                    <a:pt x="6404128" y="1600811"/>
                  </a:cubicBezTo>
                  <a:cubicBezTo>
                    <a:pt x="6395630" y="1601533"/>
                    <a:pt x="6387809" y="1596083"/>
                    <a:pt x="6385571" y="1587850"/>
                  </a:cubicBezTo>
                  <a:cubicBezTo>
                    <a:pt x="6359649" y="1608617"/>
                    <a:pt x="6313549" y="1637337"/>
                    <a:pt x="6287333" y="1616276"/>
                  </a:cubicBezTo>
                  <a:cubicBezTo>
                    <a:pt x="6282031" y="1618780"/>
                    <a:pt x="6286155" y="1625407"/>
                    <a:pt x="6287333" y="1631004"/>
                  </a:cubicBezTo>
                  <a:cubicBezTo>
                    <a:pt x="6275845" y="1637190"/>
                    <a:pt x="6275845" y="1611121"/>
                    <a:pt x="6269218" y="1603904"/>
                  </a:cubicBezTo>
                  <a:cubicBezTo>
                    <a:pt x="6256846" y="1608028"/>
                    <a:pt x="6275698" y="1625849"/>
                    <a:pt x="6276434" y="1635717"/>
                  </a:cubicBezTo>
                  <a:cubicBezTo>
                    <a:pt x="6259791" y="1612594"/>
                    <a:pt x="6239908" y="1707002"/>
                    <a:pt x="6213987" y="1641756"/>
                  </a:cubicBezTo>
                  <a:cubicBezTo>
                    <a:pt x="6201615" y="1645879"/>
                    <a:pt x="6220467" y="1663701"/>
                    <a:pt x="6221204" y="1673569"/>
                  </a:cubicBezTo>
                  <a:cubicBezTo>
                    <a:pt x="6177019" y="1679018"/>
                    <a:pt x="6180848" y="1693010"/>
                    <a:pt x="6150361" y="1690211"/>
                  </a:cubicBezTo>
                  <a:cubicBezTo>
                    <a:pt x="6144911" y="1694777"/>
                    <a:pt x="6131361" y="1722761"/>
                    <a:pt x="6152570" y="1710242"/>
                  </a:cubicBezTo>
                  <a:cubicBezTo>
                    <a:pt x="6154337" y="1718931"/>
                    <a:pt x="6140935" y="1720993"/>
                    <a:pt x="6133129" y="1724970"/>
                  </a:cubicBezTo>
                  <a:cubicBezTo>
                    <a:pt x="6127827" y="1714660"/>
                    <a:pt x="6134454" y="1710242"/>
                    <a:pt x="6128415" y="1699048"/>
                  </a:cubicBezTo>
                  <a:cubicBezTo>
                    <a:pt x="6078340" y="1747504"/>
                    <a:pt x="6040046" y="1728505"/>
                    <a:pt x="5995861" y="1770038"/>
                  </a:cubicBezTo>
                  <a:cubicBezTo>
                    <a:pt x="5981133" y="1773426"/>
                    <a:pt x="5999543" y="1753395"/>
                    <a:pt x="6007202" y="1751186"/>
                  </a:cubicBezTo>
                  <a:cubicBezTo>
                    <a:pt x="6001370" y="1747799"/>
                    <a:pt x="5996790" y="1742644"/>
                    <a:pt x="5994094" y="1736458"/>
                  </a:cubicBezTo>
                  <a:cubicBezTo>
                    <a:pt x="5988055" y="1740140"/>
                    <a:pt x="5994094" y="1749272"/>
                    <a:pt x="5996156" y="1756488"/>
                  </a:cubicBezTo>
                  <a:cubicBezTo>
                    <a:pt x="5960072" y="1741760"/>
                    <a:pt x="5989234" y="1773721"/>
                    <a:pt x="5955359" y="1767240"/>
                  </a:cubicBezTo>
                  <a:cubicBezTo>
                    <a:pt x="5948731" y="1772248"/>
                    <a:pt x="5957127" y="1783883"/>
                    <a:pt x="5960072" y="1793162"/>
                  </a:cubicBezTo>
                  <a:cubicBezTo>
                    <a:pt x="5947258" y="1794782"/>
                    <a:pt x="5944460" y="1788891"/>
                    <a:pt x="5946964" y="1778433"/>
                  </a:cubicBezTo>
                  <a:cubicBezTo>
                    <a:pt x="5922073" y="1780201"/>
                    <a:pt x="5939747" y="1800673"/>
                    <a:pt x="5935181" y="1811425"/>
                  </a:cubicBezTo>
                  <a:cubicBezTo>
                    <a:pt x="5919128" y="1817316"/>
                    <a:pt x="5914562" y="1791100"/>
                    <a:pt x="5905725" y="1774899"/>
                  </a:cubicBezTo>
                  <a:cubicBezTo>
                    <a:pt x="5893942" y="1780937"/>
                    <a:pt x="5914120" y="1800968"/>
                    <a:pt x="5915445" y="1812603"/>
                  </a:cubicBezTo>
                  <a:cubicBezTo>
                    <a:pt x="5872586" y="1819673"/>
                    <a:pt x="5864633" y="1843827"/>
                    <a:pt x="5825309" y="1844563"/>
                  </a:cubicBezTo>
                  <a:cubicBezTo>
                    <a:pt x="5842246" y="1856198"/>
                    <a:pt x="5862719" y="1857819"/>
                    <a:pt x="5840037" y="1879911"/>
                  </a:cubicBezTo>
                  <a:cubicBezTo>
                    <a:pt x="5861688" y="1881089"/>
                    <a:pt x="5869493" y="1865183"/>
                    <a:pt x="5873323" y="1851633"/>
                  </a:cubicBezTo>
                  <a:cubicBezTo>
                    <a:pt x="5870230" y="1881089"/>
                    <a:pt x="5890997" y="1877849"/>
                    <a:pt x="5901748" y="1902298"/>
                  </a:cubicBezTo>
                  <a:cubicBezTo>
                    <a:pt x="5905990" y="1895037"/>
                    <a:pt x="5912927" y="1889749"/>
                    <a:pt x="5921042" y="1887570"/>
                  </a:cubicBezTo>
                  <a:cubicBezTo>
                    <a:pt x="5923104" y="1894787"/>
                    <a:pt x="5926786" y="1897585"/>
                    <a:pt x="5931647" y="1896996"/>
                  </a:cubicBezTo>
                  <a:cubicBezTo>
                    <a:pt x="5926492" y="1912755"/>
                    <a:pt x="5881718" y="1900089"/>
                    <a:pt x="5914414" y="1932343"/>
                  </a:cubicBezTo>
                  <a:cubicBezTo>
                    <a:pt x="5893942" y="1933522"/>
                    <a:pt x="5883632" y="1906127"/>
                    <a:pt x="5857858" y="1921886"/>
                  </a:cubicBezTo>
                  <a:cubicBezTo>
                    <a:pt x="5868315" y="1931754"/>
                    <a:pt x="5884664" y="1924685"/>
                    <a:pt x="5892469" y="1941917"/>
                  </a:cubicBezTo>
                  <a:cubicBezTo>
                    <a:pt x="5867137" y="1945893"/>
                    <a:pt x="5840479" y="1946630"/>
                    <a:pt x="5829285" y="1976234"/>
                  </a:cubicBezTo>
                  <a:cubicBezTo>
                    <a:pt x="5813379" y="1974172"/>
                    <a:pt x="5792760" y="1968575"/>
                    <a:pt x="5790992" y="1992876"/>
                  </a:cubicBezTo>
                  <a:cubicBezTo>
                    <a:pt x="5776264" y="1997590"/>
                    <a:pt x="5794085" y="1979474"/>
                    <a:pt x="5780830" y="1969311"/>
                  </a:cubicBezTo>
                  <a:cubicBezTo>
                    <a:pt x="5688483" y="2021302"/>
                    <a:pt x="5615137" y="2046782"/>
                    <a:pt x="5531333" y="2084044"/>
                  </a:cubicBezTo>
                  <a:cubicBezTo>
                    <a:pt x="5525501" y="2080657"/>
                    <a:pt x="5520921" y="2075502"/>
                    <a:pt x="5518225" y="2069316"/>
                  </a:cubicBezTo>
                  <a:cubicBezTo>
                    <a:pt x="5528535" y="2093176"/>
                    <a:pt x="5461374" y="2107757"/>
                    <a:pt x="5481699" y="2120128"/>
                  </a:cubicBezTo>
                  <a:cubicBezTo>
                    <a:pt x="5483614" y="2138097"/>
                    <a:pt x="5461963" y="2116594"/>
                    <a:pt x="5460638" y="2101276"/>
                  </a:cubicBezTo>
                  <a:cubicBezTo>
                    <a:pt x="5463731" y="2121601"/>
                    <a:pt x="5445909" y="2120718"/>
                    <a:pt x="5435453" y="2133089"/>
                  </a:cubicBezTo>
                  <a:cubicBezTo>
                    <a:pt x="5427205" y="2142662"/>
                    <a:pt x="5445468" y="2162546"/>
                    <a:pt x="5427057" y="2143694"/>
                  </a:cubicBezTo>
                  <a:cubicBezTo>
                    <a:pt x="5400841" y="2116299"/>
                    <a:pt x="5418220" y="2161957"/>
                    <a:pt x="5415717" y="2162546"/>
                  </a:cubicBezTo>
                  <a:cubicBezTo>
                    <a:pt x="5406732" y="2165049"/>
                    <a:pt x="5407469" y="2147081"/>
                    <a:pt x="5402608" y="2147817"/>
                  </a:cubicBezTo>
                  <a:cubicBezTo>
                    <a:pt x="5387880" y="2148554"/>
                    <a:pt x="5343696" y="2190824"/>
                    <a:pt x="5334712" y="2156213"/>
                  </a:cubicBezTo>
                  <a:cubicBezTo>
                    <a:pt x="5325580" y="2164902"/>
                    <a:pt x="5326906" y="2178158"/>
                    <a:pt x="5331029" y="2192739"/>
                  </a:cubicBezTo>
                  <a:cubicBezTo>
                    <a:pt x="5309821" y="2203048"/>
                    <a:pt x="5328820" y="2182871"/>
                    <a:pt x="5312472" y="2179778"/>
                  </a:cubicBezTo>
                  <a:cubicBezTo>
                    <a:pt x="5303488" y="2185374"/>
                    <a:pt x="5304371" y="2195242"/>
                    <a:pt x="5311588" y="2208056"/>
                  </a:cubicBezTo>
                  <a:cubicBezTo>
                    <a:pt x="5304415" y="2205346"/>
                    <a:pt x="5298038" y="2200898"/>
                    <a:pt x="5293030" y="2195095"/>
                  </a:cubicBezTo>
                  <a:cubicBezTo>
                    <a:pt x="5279775" y="2214242"/>
                    <a:pt x="5270054" y="2207319"/>
                    <a:pt x="5267698" y="2226908"/>
                  </a:cubicBezTo>
                  <a:cubicBezTo>
                    <a:pt x="5259450" y="2228234"/>
                    <a:pt x="5256799" y="2214094"/>
                    <a:pt x="5252086" y="2205699"/>
                  </a:cubicBezTo>
                  <a:cubicBezTo>
                    <a:pt x="5249288" y="2228234"/>
                    <a:pt x="5215560" y="2237365"/>
                    <a:pt x="5226017" y="2265790"/>
                  </a:cubicBezTo>
                  <a:cubicBezTo>
                    <a:pt x="5206871" y="2267116"/>
                    <a:pt x="5214824" y="2259016"/>
                    <a:pt x="5218359" y="2248117"/>
                  </a:cubicBezTo>
                  <a:cubicBezTo>
                    <a:pt x="5171081" y="2243551"/>
                    <a:pt x="5224250" y="2270945"/>
                    <a:pt x="5185073" y="2276395"/>
                  </a:cubicBezTo>
                  <a:cubicBezTo>
                    <a:pt x="5184042" y="2271240"/>
                    <a:pt x="5188019" y="2268147"/>
                    <a:pt x="5185073" y="2261667"/>
                  </a:cubicBezTo>
                  <a:cubicBezTo>
                    <a:pt x="5178887" y="2272271"/>
                    <a:pt x="5135880" y="2319401"/>
                    <a:pt x="5138237" y="2288914"/>
                  </a:cubicBezTo>
                  <a:cubicBezTo>
                    <a:pt x="5124982" y="2316897"/>
                    <a:pt x="5087130" y="2318370"/>
                    <a:pt x="5082711" y="2340905"/>
                  </a:cubicBezTo>
                  <a:cubicBezTo>
                    <a:pt x="5092579" y="2352393"/>
                    <a:pt x="5114377" y="2330006"/>
                    <a:pt x="5129106" y="2327796"/>
                  </a:cubicBezTo>
                  <a:cubicBezTo>
                    <a:pt x="5128133" y="2340536"/>
                    <a:pt x="5117014" y="2350065"/>
                    <a:pt x="5104289" y="2349079"/>
                  </a:cubicBezTo>
                  <a:cubicBezTo>
                    <a:pt x="5102403" y="2348946"/>
                    <a:pt x="5100547" y="2348563"/>
                    <a:pt x="5098766" y="2347974"/>
                  </a:cubicBezTo>
                  <a:cubicBezTo>
                    <a:pt x="5094789" y="2350920"/>
                    <a:pt x="5095820" y="2356222"/>
                    <a:pt x="5090370" y="2358578"/>
                  </a:cubicBezTo>
                  <a:cubicBezTo>
                    <a:pt x="5112168" y="2369625"/>
                    <a:pt x="5115408" y="2351509"/>
                    <a:pt x="5142214" y="2343850"/>
                  </a:cubicBezTo>
                  <a:cubicBezTo>
                    <a:pt x="5144276" y="2351067"/>
                    <a:pt x="5134408" y="2353129"/>
                    <a:pt x="5128369" y="2356811"/>
                  </a:cubicBezTo>
                  <a:cubicBezTo>
                    <a:pt x="5143097" y="2374485"/>
                    <a:pt x="5169166" y="2323378"/>
                    <a:pt x="5160919" y="2356811"/>
                  </a:cubicBezTo>
                  <a:cubicBezTo>
                    <a:pt x="5184042" y="2354307"/>
                    <a:pt x="5170197" y="2335455"/>
                    <a:pt x="5188755" y="2330889"/>
                  </a:cubicBezTo>
                  <a:cubicBezTo>
                    <a:pt x="5209374" y="2357253"/>
                    <a:pt x="5236327" y="2326913"/>
                    <a:pt x="5257094" y="2308355"/>
                  </a:cubicBezTo>
                  <a:lnTo>
                    <a:pt x="5264752" y="2326029"/>
                  </a:lnTo>
                  <a:cubicBezTo>
                    <a:pt x="5284636" y="2311301"/>
                    <a:pt x="5287139" y="2317045"/>
                    <a:pt x="5314092" y="2304673"/>
                  </a:cubicBezTo>
                  <a:cubicBezTo>
                    <a:pt x="5310115" y="2289945"/>
                    <a:pt x="5290527" y="2319401"/>
                    <a:pt x="5289938" y="2294069"/>
                  </a:cubicBezTo>
                  <a:cubicBezTo>
                    <a:pt x="5330440" y="2304231"/>
                    <a:pt x="5345758" y="2259016"/>
                    <a:pt x="5379780" y="2276248"/>
                  </a:cubicBezTo>
                  <a:cubicBezTo>
                    <a:pt x="5395834" y="2266674"/>
                    <a:pt x="5392446" y="2246791"/>
                    <a:pt x="5412624" y="2261519"/>
                  </a:cubicBezTo>
                  <a:cubicBezTo>
                    <a:pt x="5415540" y="2254435"/>
                    <a:pt x="5416645" y="2246747"/>
                    <a:pt x="5415864" y="2239132"/>
                  </a:cubicBezTo>
                  <a:cubicBezTo>
                    <a:pt x="5438545" y="2248264"/>
                    <a:pt x="5483025" y="2209676"/>
                    <a:pt x="5517047" y="2202459"/>
                  </a:cubicBezTo>
                  <a:lnTo>
                    <a:pt x="5511892" y="2190677"/>
                  </a:lnTo>
                  <a:cubicBezTo>
                    <a:pt x="5506443" y="2179630"/>
                    <a:pt x="5497164" y="2205405"/>
                    <a:pt x="5479048" y="2205405"/>
                  </a:cubicBezTo>
                  <a:cubicBezTo>
                    <a:pt x="5475219" y="2180072"/>
                    <a:pt x="5519992" y="2201134"/>
                    <a:pt x="5488179" y="2166522"/>
                  </a:cubicBezTo>
                  <a:cubicBezTo>
                    <a:pt x="5492598" y="2174770"/>
                    <a:pt x="5523675" y="2176979"/>
                    <a:pt x="5542527" y="2156949"/>
                  </a:cubicBezTo>
                  <a:lnTo>
                    <a:pt x="5557255" y="2192297"/>
                  </a:lnTo>
                  <a:cubicBezTo>
                    <a:pt x="5563588" y="2187142"/>
                    <a:pt x="5561379" y="2177569"/>
                    <a:pt x="5568596" y="2173445"/>
                  </a:cubicBezTo>
                  <a:cubicBezTo>
                    <a:pt x="5553868" y="2173445"/>
                    <a:pt x="5541938" y="2155182"/>
                    <a:pt x="5563883" y="2147523"/>
                  </a:cubicBezTo>
                  <a:cubicBezTo>
                    <a:pt x="5570952" y="2179630"/>
                    <a:pt x="5597316" y="2157685"/>
                    <a:pt x="5612044" y="2168584"/>
                  </a:cubicBezTo>
                  <a:cubicBezTo>
                    <a:pt x="5614695" y="2151500"/>
                    <a:pt x="5618672" y="2152531"/>
                    <a:pt x="5636935" y="2150910"/>
                  </a:cubicBezTo>
                  <a:cubicBezTo>
                    <a:pt x="5634136" y="2137213"/>
                    <a:pt x="5624269" y="2143104"/>
                    <a:pt x="5615432" y="2146197"/>
                  </a:cubicBezTo>
                  <a:cubicBezTo>
                    <a:pt x="5613664" y="2137508"/>
                    <a:pt x="5627067" y="2135446"/>
                    <a:pt x="5634873" y="2131469"/>
                  </a:cubicBezTo>
                  <a:lnTo>
                    <a:pt x="5642531" y="2149143"/>
                  </a:lnTo>
                  <a:cubicBezTo>
                    <a:pt x="5649896" y="2139864"/>
                    <a:pt x="5652105" y="2119686"/>
                    <a:pt x="5661531" y="2147965"/>
                  </a:cubicBezTo>
                  <a:cubicBezTo>
                    <a:pt x="5674344" y="2145608"/>
                    <a:pt x="5668306" y="2135004"/>
                    <a:pt x="5664918" y="2125578"/>
                  </a:cubicBezTo>
                  <a:cubicBezTo>
                    <a:pt x="5679646" y="2131469"/>
                    <a:pt x="5727513" y="2127934"/>
                    <a:pt x="5722211" y="2107757"/>
                  </a:cubicBezTo>
                  <a:cubicBezTo>
                    <a:pt x="5772582" y="2111292"/>
                    <a:pt x="5842688" y="2083897"/>
                    <a:pt x="5864192" y="2060332"/>
                  </a:cubicBezTo>
                  <a:cubicBezTo>
                    <a:pt x="5877447" y="2057533"/>
                    <a:pt x="5882013" y="2089788"/>
                    <a:pt x="5878920" y="2095680"/>
                  </a:cubicBezTo>
                  <a:cubicBezTo>
                    <a:pt x="5856091" y="2093765"/>
                    <a:pt x="5856533" y="2107462"/>
                    <a:pt x="5835471" y="2100540"/>
                  </a:cubicBezTo>
                  <a:cubicBezTo>
                    <a:pt x="5841952" y="2128229"/>
                    <a:pt x="5757559" y="2120423"/>
                    <a:pt x="5750048" y="2158422"/>
                  </a:cubicBezTo>
                  <a:cubicBezTo>
                    <a:pt x="5741358" y="2146639"/>
                    <a:pt x="5756970" y="2145461"/>
                    <a:pt x="5753435" y="2136035"/>
                  </a:cubicBezTo>
                  <a:cubicBezTo>
                    <a:pt x="5749311" y="2139128"/>
                    <a:pt x="5747249" y="2136035"/>
                    <a:pt x="5745335" y="2132500"/>
                  </a:cubicBezTo>
                  <a:cubicBezTo>
                    <a:pt x="5742978" y="2138391"/>
                    <a:pt x="5738707" y="2164902"/>
                    <a:pt x="5728839" y="2139570"/>
                  </a:cubicBezTo>
                  <a:cubicBezTo>
                    <a:pt x="5716025" y="2154298"/>
                    <a:pt x="5740474" y="2162693"/>
                    <a:pt x="5703653" y="2171383"/>
                  </a:cubicBezTo>
                  <a:cubicBezTo>
                    <a:pt x="5707777" y="2142662"/>
                    <a:pt x="5695406" y="2183902"/>
                    <a:pt x="5688042" y="2150174"/>
                  </a:cubicBezTo>
                  <a:cubicBezTo>
                    <a:pt x="5678910" y="2158864"/>
                    <a:pt x="5683181" y="2173445"/>
                    <a:pt x="5676259" y="2183165"/>
                  </a:cubicBezTo>
                  <a:cubicBezTo>
                    <a:pt x="5664034" y="2186553"/>
                    <a:pt x="5677437" y="2164019"/>
                    <a:pt x="5660647" y="2161957"/>
                  </a:cubicBezTo>
                  <a:cubicBezTo>
                    <a:pt x="5656818" y="2192591"/>
                    <a:pt x="5634873" y="2202312"/>
                    <a:pt x="5597021" y="2210412"/>
                  </a:cubicBezTo>
                  <a:cubicBezTo>
                    <a:pt x="5586564" y="2220133"/>
                    <a:pt x="5609098" y="2244435"/>
                    <a:pt x="5611749" y="2259899"/>
                  </a:cubicBezTo>
                  <a:cubicBezTo>
                    <a:pt x="5594959" y="2259899"/>
                    <a:pt x="5584650" y="2240753"/>
                    <a:pt x="5574929" y="2219986"/>
                  </a:cubicBezTo>
                  <a:cubicBezTo>
                    <a:pt x="5571394" y="2231179"/>
                    <a:pt x="5553720" y="2236040"/>
                    <a:pt x="5539139" y="2242373"/>
                  </a:cubicBezTo>
                  <a:cubicBezTo>
                    <a:pt x="5545472" y="2255186"/>
                    <a:pt x="5563441" y="2234861"/>
                    <a:pt x="5574634" y="2234125"/>
                  </a:cubicBezTo>
                  <a:cubicBezTo>
                    <a:pt x="5571247" y="2279488"/>
                    <a:pt x="5510861" y="2234125"/>
                    <a:pt x="5513954" y="2274333"/>
                  </a:cubicBezTo>
                  <a:cubicBezTo>
                    <a:pt x="5504970" y="2274333"/>
                    <a:pt x="5498342" y="2266232"/>
                    <a:pt x="5492746" y="2255481"/>
                  </a:cubicBezTo>
                  <a:cubicBezTo>
                    <a:pt x="5485381" y="2262256"/>
                    <a:pt x="5473157" y="2290829"/>
                    <a:pt x="5456956" y="2277868"/>
                  </a:cubicBezTo>
                  <a:cubicBezTo>
                    <a:pt x="5447382" y="2315130"/>
                    <a:pt x="5460343" y="2338253"/>
                    <a:pt x="5437662" y="2292596"/>
                  </a:cubicBezTo>
                  <a:cubicBezTo>
                    <a:pt x="5411004" y="2309091"/>
                    <a:pt x="5397601" y="2342819"/>
                    <a:pt x="5371974" y="2321021"/>
                  </a:cubicBezTo>
                  <a:cubicBezTo>
                    <a:pt x="5361222" y="2321021"/>
                    <a:pt x="5375067" y="2352687"/>
                    <a:pt x="5382136" y="2344587"/>
                  </a:cubicBezTo>
                  <a:cubicBezTo>
                    <a:pt x="5383462" y="2354307"/>
                    <a:pt x="5374036" y="2344587"/>
                    <a:pt x="5365641" y="2351656"/>
                  </a:cubicBezTo>
                  <a:lnTo>
                    <a:pt x="5350913" y="2316308"/>
                  </a:lnTo>
                  <a:cubicBezTo>
                    <a:pt x="5346200" y="2337664"/>
                    <a:pt x="5346936" y="2342083"/>
                    <a:pt x="5328967" y="2325734"/>
                  </a:cubicBezTo>
                  <a:cubicBezTo>
                    <a:pt x="5323371" y="2338401"/>
                    <a:pt x="5335890" y="2345765"/>
                    <a:pt x="5349734" y="2358726"/>
                  </a:cubicBezTo>
                  <a:cubicBezTo>
                    <a:pt x="5331324" y="2362555"/>
                    <a:pt x="5320278" y="2346207"/>
                    <a:pt x="5307022" y="2335161"/>
                  </a:cubicBezTo>
                  <a:cubicBezTo>
                    <a:pt x="5283899" y="2337811"/>
                    <a:pt x="5307906" y="2360935"/>
                    <a:pt x="5287287" y="2364617"/>
                  </a:cubicBezTo>
                  <a:cubicBezTo>
                    <a:pt x="5277419" y="2359757"/>
                    <a:pt x="5281101" y="2356369"/>
                    <a:pt x="5279628" y="2346943"/>
                  </a:cubicBezTo>
                  <a:cubicBezTo>
                    <a:pt x="5258272" y="2376400"/>
                    <a:pt x="5237653" y="2361671"/>
                    <a:pt x="5210553" y="2397755"/>
                  </a:cubicBezTo>
                  <a:cubicBezTo>
                    <a:pt x="5221157" y="2406593"/>
                    <a:pt x="5247373" y="2371097"/>
                    <a:pt x="5261954" y="2396430"/>
                  </a:cubicBezTo>
                  <a:cubicBezTo>
                    <a:pt x="5247962" y="2401585"/>
                    <a:pt x="5240156" y="2392748"/>
                    <a:pt x="5234560" y="2408212"/>
                  </a:cubicBezTo>
                  <a:cubicBezTo>
                    <a:pt x="5255179" y="2427507"/>
                    <a:pt x="5281837" y="2383616"/>
                    <a:pt x="5278744" y="2375074"/>
                  </a:cubicBezTo>
                  <a:cubicBezTo>
                    <a:pt x="5290674" y="2411305"/>
                    <a:pt x="5322929" y="2391717"/>
                    <a:pt x="5337657" y="2419259"/>
                  </a:cubicBezTo>
                  <a:cubicBezTo>
                    <a:pt x="5333828" y="2394957"/>
                    <a:pt x="5314092" y="2382585"/>
                    <a:pt x="5317627" y="2357989"/>
                  </a:cubicBezTo>
                  <a:cubicBezTo>
                    <a:pt x="5325138" y="2392011"/>
                    <a:pt x="5381105" y="2422057"/>
                    <a:pt x="5368292" y="2384942"/>
                  </a:cubicBezTo>
                  <a:cubicBezTo>
                    <a:pt x="5364315" y="2369183"/>
                    <a:pt x="5386408" y="2383764"/>
                    <a:pt x="5386850" y="2397903"/>
                  </a:cubicBezTo>
                  <a:cubicBezTo>
                    <a:pt x="5409236" y="2395988"/>
                    <a:pt x="5445763" y="2353718"/>
                    <a:pt x="5454747" y="2389508"/>
                  </a:cubicBezTo>
                  <a:cubicBezTo>
                    <a:pt x="5471389" y="2389508"/>
                    <a:pt x="5464025" y="2352834"/>
                    <a:pt x="5476691" y="2380082"/>
                  </a:cubicBezTo>
                  <a:cubicBezTo>
                    <a:pt x="5483084" y="2374411"/>
                    <a:pt x="5484512" y="2365000"/>
                    <a:pt x="5480079" y="2357695"/>
                  </a:cubicBezTo>
                  <a:cubicBezTo>
                    <a:pt x="5490683" y="2353865"/>
                    <a:pt x="5492304" y="2375516"/>
                    <a:pt x="5504086" y="2368152"/>
                  </a:cubicBezTo>
                  <a:cubicBezTo>
                    <a:pt x="5506148" y="2356516"/>
                    <a:pt x="5484940" y="2335308"/>
                    <a:pt x="5512481" y="2357547"/>
                  </a:cubicBezTo>
                  <a:cubicBezTo>
                    <a:pt x="5525589" y="2336781"/>
                    <a:pt x="5483025" y="2321611"/>
                    <a:pt x="5495102" y="2302169"/>
                  </a:cubicBezTo>
                  <a:cubicBezTo>
                    <a:pt x="5502466" y="2304673"/>
                    <a:pt x="5514101" y="2346354"/>
                    <a:pt x="5534426" y="2348121"/>
                  </a:cubicBezTo>
                  <a:cubicBezTo>
                    <a:pt x="5554456" y="2345765"/>
                    <a:pt x="5534426" y="2325587"/>
                    <a:pt x="5540759" y="2317487"/>
                  </a:cubicBezTo>
                  <a:cubicBezTo>
                    <a:pt x="5551069" y="2318959"/>
                    <a:pt x="5556813" y="2332951"/>
                    <a:pt x="5564472" y="2342230"/>
                  </a:cubicBezTo>
                  <a:cubicBezTo>
                    <a:pt x="5581262" y="2302169"/>
                    <a:pt x="5628245" y="2317339"/>
                    <a:pt x="5652841" y="2290239"/>
                  </a:cubicBezTo>
                  <a:cubicBezTo>
                    <a:pt x="5653872" y="2295394"/>
                    <a:pt x="5649896" y="2298487"/>
                    <a:pt x="5652841" y="2304968"/>
                  </a:cubicBezTo>
                  <a:cubicBezTo>
                    <a:pt x="5663888" y="2304231"/>
                    <a:pt x="5682298" y="2283906"/>
                    <a:pt x="5688336" y="2296573"/>
                  </a:cubicBezTo>
                  <a:cubicBezTo>
                    <a:pt x="5698057" y="2291418"/>
                    <a:pt x="5683034" y="2275217"/>
                    <a:pt x="5689073" y="2268294"/>
                  </a:cubicBezTo>
                  <a:cubicBezTo>
                    <a:pt x="5700708" y="2268294"/>
                    <a:pt x="5694522" y="2278604"/>
                    <a:pt x="5696731" y="2285968"/>
                  </a:cubicBezTo>
                  <a:cubicBezTo>
                    <a:pt x="5699088" y="2277426"/>
                    <a:pt x="5716173" y="2275364"/>
                    <a:pt x="5705568" y="2261225"/>
                  </a:cubicBezTo>
                  <a:cubicBezTo>
                    <a:pt x="5728544" y="2260488"/>
                    <a:pt x="5715583" y="2279782"/>
                    <a:pt x="5731784" y="2291859"/>
                  </a:cubicBezTo>
                  <a:cubicBezTo>
                    <a:pt x="5704537" y="2325440"/>
                    <a:pt x="5666391" y="2304673"/>
                    <a:pt x="5678763" y="2349594"/>
                  </a:cubicBezTo>
                  <a:cubicBezTo>
                    <a:pt x="5681856" y="2360788"/>
                    <a:pt x="5716614" y="2338843"/>
                    <a:pt x="5719707" y="2338990"/>
                  </a:cubicBezTo>
                  <a:cubicBezTo>
                    <a:pt x="5705716" y="2338990"/>
                    <a:pt x="5661973" y="2399081"/>
                    <a:pt x="5663151" y="2328533"/>
                  </a:cubicBezTo>
                  <a:cubicBezTo>
                    <a:pt x="5653578" y="2330742"/>
                    <a:pt x="5656082" y="2338106"/>
                    <a:pt x="5649306" y="2341494"/>
                  </a:cubicBezTo>
                  <a:cubicBezTo>
                    <a:pt x="5713374" y="2399228"/>
                    <a:pt x="5596432" y="2412189"/>
                    <a:pt x="5546209" y="2434723"/>
                  </a:cubicBezTo>
                  <a:cubicBezTo>
                    <a:pt x="5547240" y="2427212"/>
                    <a:pt x="5556224" y="2423235"/>
                    <a:pt x="5549596" y="2412337"/>
                  </a:cubicBezTo>
                  <a:cubicBezTo>
                    <a:pt x="5570658" y="2407476"/>
                    <a:pt x="5587890" y="2395399"/>
                    <a:pt x="5617936" y="2389802"/>
                  </a:cubicBezTo>
                  <a:cubicBezTo>
                    <a:pt x="5617051" y="2362850"/>
                    <a:pt x="5621028" y="2343998"/>
                    <a:pt x="5584502" y="2327355"/>
                  </a:cubicBezTo>
                  <a:cubicBezTo>
                    <a:pt x="5569774" y="2344881"/>
                    <a:pt x="5609835" y="2338548"/>
                    <a:pt x="5597169" y="2356811"/>
                  </a:cubicBezTo>
                  <a:cubicBezTo>
                    <a:pt x="5567712" y="2356811"/>
                    <a:pt x="5564914" y="2361377"/>
                    <a:pt x="5538256" y="2354602"/>
                  </a:cubicBezTo>
                  <a:cubicBezTo>
                    <a:pt x="5534426" y="2362555"/>
                    <a:pt x="5544294" y="2367563"/>
                    <a:pt x="5537519" y="2382880"/>
                  </a:cubicBezTo>
                  <a:cubicBezTo>
                    <a:pt x="5509683" y="2369035"/>
                    <a:pt x="5508063" y="2422499"/>
                    <a:pt x="5491125" y="2395988"/>
                  </a:cubicBezTo>
                  <a:cubicBezTo>
                    <a:pt x="5484497" y="2400996"/>
                    <a:pt x="5493040" y="2412631"/>
                    <a:pt x="5495838" y="2421910"/>
                  </a:cubicBezTo>
                  <a:cubicBezTo>
                    <a:pt x="5481110" y="2427359"/>
                    <a:pt x="5477576" y="2403794"/>
                    <a:pt x="5466382" y="2399523"/>
                  </a:cubicBezTo>
                  <a:cubicBezTo>
                    <a:pt x="5458870" y="2417197"/>
                    <a:pt x="5469475" y="2433987"/>
                    <a:pt x="5481110" y="2449010"/>
                  </a:cubicBezTo>
                  <a:cubicBezTo>
                    <a:pt x="5502024" y="2437816"/>
                    <a:pt x="5466382" y="2431189"/>
                    <a:pt x="5489947" y="2424266"/>
                  </a:cubicBezTo>
                  <a:lnTo>
                    <a:pt x="5497606" y="2441940"/>
                  </a:lnTo>
                  <a:cubicBezTo>
                    <a:pt x="5507621" y="2420731"/>
                    <a:pt x="5534279" y="2453281"/>
                    <a:pt x="5533395" y="2419406"/>
                  </a:cubicBezTo>
                  <a:cubicBezTo>
                    <a:pt x="5551364" y="2434134"/>
                    <a:pt x="5510861" y="2479497"/>
                    <a:pt x="5502613" y="2453723"/>
                  </a:cubicBezTo>
                  <a:cubicBezTo>
                    <a:pt x="5493482" y="2478024"/>
                    <a:pt x="5470506" y="2487598"/>
                    <a:pt x="5455925" y="2480970"/>
                  </a:cubicBezTo>
                  <a:cubicBezTo>
                    <a:pt x="5445232" y="2499395"/>
                    <a:pt x="5427072" y="2512297"/>
                    <a:pt x="5406144" y="2516318"/>
                  </a:cubicBezTo>
                  <a:cubicBezTo>
                    <a:pt x="5399810" y="2526627"/>
                    <a:pt x="5403787" y="2565805"/>
                    <a:pt x="5415569" y="2568161"/>
                  </a:cubicBezTo>
                  <a:cubicBezTo>
                    <a:pt x="5416306" y="2588928"/>
                    <a:pt x="5387438" y="2564774"/>
                    <a:pt x="5397012" y="2555200"/>
                  </a:cubicBezTo>
                  <a:cubicBezTo>
                    <a:pt x="5386113" y="2549898"/>
                    <a:pt x="5365935" y="2550193"/>
                    <a:pt x="5361517" y="2563448"/>
                  </a:cubicBezTo>
                  <a:cubicBezTo>
                    <a:pt x="5366672" y="2570665"/>
                    <a:pt x="5377423" y="2562417"/>
                    <a:pt x="5385966" y="2559913"/>
                  </a:cubicBezTo>
                  <a:cubicBezTo>
                    <a:pt x="5379338" y="2626632"/>
                    <a:pt x="5275651" y="2601152"/>
                    <a:pt x="5266814" y="2660212"/>
                  </a:cubicBezTo>
                  <a:cubicBezTo>
                    <a:pt x="5260039" y="2661980"/>
                    <a:pt x="5257536" y="2651523"/>
                    <a:pt x="5253706" y="2645484"/>
                  </a:cubicBezTo>
                  <a:cubicBezTo>
                    <a:pt x="5247962" y="2654027"/>
                    <a:pt x="5240156" y="2661832"/>
                    <a:pt x="5247373" y="2676119"/>
                  </a:cubicBezTo>
                  <a:cubicBezTo>
                    <a:pt x="5230730" y="2672879"/>
                    <a:pt x="5232645" y="2665367"/>
                    <a:pt x="5229257" y="2649166"/>
                  </a:cubicBezTo>
                  <a:cubicBezTo>
                    <a:pt x="5225678" y="2659019"/>
                    <a:pt x="5223543" y="2669344"/>
                    <a:pt x="5222924" y="2679801"/>
                  </a:cubicBezTo>
                  <a:cubicBezTo>
                    <a:pt x="5202157" y="2680685"/>
                    <a:pt x="5216444" y="2664336"/>
                    <a:pt x="5196413" y="2663305"/>
                  </a:cubicBezTo>
                  <a:cubicBezTo>
                    <a:pt x="5190817" y="2670522"/>
                    <a:pt x="5205840" y="2678034"/>
                    <a:pt x="5203630" y="2695118"/>
                  </a:cubicBezTo>
                  <a:cubicBezTo>
                    <a:pt x="5192879" y="2685840"/>
                    <a:pt x="5155174" y="2696591"/>
                    <a:pt x="5159446" y="2714118"/>
                  </a:cubicBezTo>
                  <a:cubicBezTo>
                    <a:pt x="5141182" y="2708227"/>
                    <a:pt x="5112610" y="2714118"/>
                    <a:pt x="5110106" y="2735474"/>
                  </a:cubicBezTo>
                  <a:cubicBezTo>
                    <a:pt x="5101122" y="2727815"/>
                    <a:pt x="5075495" y="2730024"/>
                    <a:pt x="5082711" y="2747256"/>
                  </a:cubicBezTo>
                  <a:cubicBezTo>
                    <a:pt x="5066216" y="2744752"/>
                    <a:pt x="5031457" y="2747256"/>
                    <a:pt x="5033372" y="2768612"/>
                  </a:cubicBezTo>
                  <a:cubicBezTo>
                    <a:pt x="5006272" y="2747993"/>
                    <a:pt x="4980056" y="2806758"/>
                    <a:pt x="4957374" y="2773472"/>
                  </a:cubicBezTo>
                  <a:cubicBezTo>
                    <a:pt x="4951336" y="2777155"/>
                    <a:pt x="4957374" y="2786286"/>
                    <a:pt x="4959584" y="2793503"/>
                  </a:cubicBezTo>
                  <a:cubicBezTo>
                    <a:pt x="4888152" y="2801309"/>
                    <a:pt x="4842936" y="2875686"/>
                    <a:pt x="4778868" y="2871563"/>
                  </a:cubicBezTo>
                  <a:cubicBezTo>
                    <a:pt x="4752652" y="2901019"/>
                    <a:pt x="4700514" y="2940638"/>
                    <a:pt x="4658391" y="2923553"/>
                  </a:cubicBezTo>
                  <a:cubicBezTo>
                    <a:pt x="4655387" y="2930608"/>
                    <a:pt x="4654223" y="2938311"/>
                    <a:pt x="4655004" y="2945940"/>
                  </a:cubicBezTo>
                  <a:cubicBezTo>
                    <a:pt x="4642190" y="2947560"/>
                    <a:pt x="4639392" y="2941669"/>
                    <a:pt x="4641896" y="2931212"/>
                  </a:cubicBezTo>
                  <a:cubicBezTo>
                    <a:pt x="4635504" y="2936882"/>
                    <a:pt x="4634075" y="2946294"/>
                    <a:pt x="4638508" y="2953599"/>
                  </a:cubicBezTo>
                  <a:cubicBezTo>
                    <a:pt x="4627020" y="2959785"/>
                    <a:pt x="4618964" y="2956250"/>
                    <a:pt x="4614354" y="2942995"/>
                  </a:cubicBezTo>
                  <a:cubicBezTo>
                    <a:pt x="4614354" y="2967591"/>
                    <a:pt x="4565603" y="2995427"/>
                    <a:pt x="4548666" y="2971420"/>
                  </a:cubicBezTo>
                  <a:cubicBezTo>
                    <a:pt x="4545661" y="2978475"/>
                    <a:pt x="4544498" y="2986178"/>
                    <a:pt x="4545278" y="2993807"/>
                  </a:cubicBezTo>
                  <a:cubicBezTo>
                    <a:pt x="4439972" y="3034751"/>
                    <a:pt x="4191801" y="3144035"/>
                    <a:pt x="4073975" y="3211343"/>
                  </a:cubicBezTo>
                  <a:cubicBezTo>
                    <a:pt x="4067568" y="3217057"/>
                    <a:pt x="4066140" y="3226527"/>
                    <a:pt x="4070587" y="3233877"/>
                  </a:cubicBezTo>
                  <a:cubicBezTo>
                    <a:pt x="4055859" y="3234908"/>
                    <a:pt x="4034651" y="3237412"/>
                    <a:pt x="4042899" y="3259799"/>
                  </a:cubicBezTo>
                  <a:cubicBezTo>
                    <a:pt x="3924189" y="3275558"/>
                    <a:pt x="3792519" y="3373795"/>
                    <a:pt x="3671158" y="3392353"/>
                  </a:cubicBezTo>
                  <a:cubicBezTo>
                    <a:pt x="3653190" y="3427258"/>
                    <a:pt x="3586913" y="3434770"/>
                    <a:pt x="3566735" y="3451266"/>
                  </a:cubicBezTo>
                  <a:cubicBezTo>
                    <a:pt x="3582641" y="3479838"/>
                    <a:pt x="3568944" y="3469234"/>
                    <a:pt x="3560402" y="3481900"/>
                  </a:cubicBezTo>
                  <a:cubicBezTo>
                    <a:pt x="3563495" y="3486171"/>
                    <a:pt x="3568502" y="3485288"/>
                    <a:pt x="3571006" y="3491179"/>
                  </a:cubicBezTo>
                  <a:cubicBezTo>
                    <a:pt x="3589711" y="3499574"/>
                    <a:pt x="3618873" y="3478365"/>
                    <a:pt x="3629919" y="3507674"/>
                  </a:cubicBezTo>
                  <a:cubicBezTo>
                    <a:pt x="3643469" y="3500163"/>
                    <a:pt x="3617989" y="3500752"/>
                    <a:pt x="3619757" y="3484110"/>
                  </a:cubicBezTo>
                  <a:lnTo>
                    <a:pt x="3685445" y="3455684"/>
                  </a:lnTo>
                  <a:cubicBezTo>
                    <a:pt x="3686917" y="3464226"/>
                    <a:pt x="3679848" y="3469087"/>
                    <a:pt x="3682204" y="3478071"/>
                  </a:cubicBezTo>
                  <a:cubicBezTo>
                    <a:pt x="3707537" y="3478807"/>
                    <a:pt x="3703707" y="3462606"/>
                    <a:pt x="3722707" y="3481458"/>
                  </a:cubicBezTo>
                  <a:cubicBezTo>
                    <a:pt x="3737435" y="3470559"/>
                    <a:pt x="3712103" y="3471149"/>
                    <a:pt x="3712544" y="3457893"/>
                  </a:cubicBezTo>
                  <a:cubicBezTo>
                    <a:pt x="3722854" y="3455979"/>
                    <a:pt x="3720939" y="3448762"/>
                    <a:pt x="3718436" y="3441397"/>
                  </a:cubicBezTo>
                  <a:lnTo>
                    <a:pt x="3751280" y="3426669"/>
                  </a:lnTo>
                  <a:cubicBezTo>
                    <a:pt x="3743488" y="3440013"/>
                    <a:pt x="3733061" y="3451648"/>
                    <a:pt x="3720645" y="3460839"/>
                  </a:cubicBezTo>
                  <a:cubicBezTo>
                    <a:pt x="3726831" y="3465258"/>
                    <a:pt x="3735373" y="3460839"/>
                    <a:pt x="3739203" y="3473800"/>
                  </a:cubicBezTo>
                  <a:cubicBezTo>
                    <a:pt x="3749512" y="3471443"/>
                    <a:pt x="3760411" y="3442282"/>
                    <a:pt x="3768659" y="3467908"/>
                  </a:cubicBezTo>
                  <a:cubicBezTo>
                    <a:pt x="3763504" y="3438452"/>
                    <a:pt x="3810929" y="3461281"/>
                    <a:pt x="3804891" y="3431382"/>
                  </a:cubicBezTo>
                  <a:cubicBezTo>
                    <a:pt x="3822122" y="3427700"/>
                    <a:pt x="3800472" y="3444196"/>
                    <a:pt x="3806952" y="3451413"/>
                  </a:cubicBezTo>
                  <a:cubicBezTo>
                    <a:pt x="3836409" y="3436685"/>
                    <a:pt x="3870873" y="3403693"/>
                    <a:pt x="3905484" y="3408848"/>
                  </a:cubicBezTo>
                  <a:cubicBezTo>
                    <a:pt x="3911523" y="3405166"/>
                    <a:pt x="3905484" y="3396035"/>
                    <a:pt x="3903422" y="3388818"/>
                  </a:cubicBezTo>
                  <a:cubicBezTo>
                    <a:pt x="3911228" y="3386903"/>
                    <a:pt x="3924189" y="3408848"/>
                    <a:pt x="3914321" y="3384105"/>
                  </a:cubicBezTo>
                  <a:cubicBezTo>
                    <a:pt x="3922569" y="3382632"/>
                    <a:pt x="3925220" y="3396918"/>
                    <a:pt x="3929933" y="3405314"/>
                  </a:cubicBezTo>
                  <a:cubicBezTo>
                    <a:pt x="3929933" y="3385136"/>
                    <a:pt x="3974118" y="3358772"/>
                    <a:pt x="3987668" y="3373353"/>
                  </a:cubicBezTo>
                  <a:cubicBezTo>
                    <a:pt x="4007698" y="3325045"/>
                    <a:pt x="4069851" y="3341540"/>
                    <a:pt x="4100486" y="3303689"/>
                  </a:cubicBezTo>
                  <a:cubicBezTo>
                    <a:pt x="4084432" y="3338889"/>
                    <a:pt x="4114036" y="3292201"/>
                    <a:pt x="4119043" y="3316650"/>
                  </a:cubicBezTo>
                  <a:cubicBezTo>
                    <a:pt x="4124935" y="3283658"/>
                    <a:pt x="4183111" y="3269961"/>
                    <a:pt x="4179282" y="3290581"/>
                  </a:cubicBezTo>
                  <a:cubicBezTo>
                    <a:pt x="4195777" y="3288371"/>
                    <a:pt x="4184584" y="3273938"/>
                    <a:pt x="4188119" y="3265837"/>
                  </a:cubicBezTo>
                  <a:cubicBezTo>
                    <a:pt x="4207855" y="3265837"/>
                    <a:pt x="4190917" y="3288666"/>
                    <a:pt x="4202847" y="3301185"/>
                  </a:cubicBezTo>
                  <a:cubicBezTo>
                    <a:pt x="4193421" y="3297208"/>
                    <a:pt x="4180607" y="3302952"/>
                    <a:pt x="4167352" y="3309433"/>
                  </a:cubicBezTo>
                  <a:cubicBezTo>
                    <a:pt x="4162050" y="3299123"/>
                    <a:pt x="4168677" y="3294704"/>
                    <a:pt x="4162639" y="3283511"/>
                  </a:cubicBezTo>
                  <a:cubicBezTo>
                    <a:pt x="4156674" y="3294307"/>
                    <a:pt x="4157367" y="3307562"/>
                    <a:pt x="4164407" y="3317680"/>
                  </a:cubicBezTo>
                  <a:cubicBezTo>
                    <a:pt x="4143787" y="3331525"/>
                    <a:pt x="4090765" y="3343308"/>
                    <a:pt x="4068673" y="3351997"/>
                  </a:cubicBezTo>
                  <a:cubicBezTo>
                    <a:pt x="4064254" y="3353765"/>
                    <a:pt x="4068673" y="3366725"/>
                    <a:pt x="4068673" y="3366725"/>
                  </a:cubicBezTo>
                  <a:cubicBezTo>
                    <a:pt x="4051441" y="3371439"/>
                    <a:pt x="4056890" y="3362749"/>
                    <a:pt x="4055123" y="3365547"/>
                  </a:cubicBezTo>
                  <a:cubicBezTo>
                    <a:pt x="4040395" y="3387787"/>
                    <a:pt x="3961452" y="3405166"/>
                    <a:pt x="3940096" y="3415181"/>
                  </a:cubicBezTo>
                  <a:cubicBezTo>
                    <a:pt x="3894438" y="3436685"/>
                    <a:pt x="3826835" y="3469676"/>
                    <a:pt x="3807541" y="3486171"/>
                  </a:cubicBezTo>
                  <a:cubicBezTo>
                    <a:pt x="3804449" y="3488970"/>
                    <a:pt x="3809014" y="3506644"/>
                    <a:pt x="3809751" y="3506202"/>
                  </a:cubicBezTo>
                  <a:cubicBezTo>
                    <a:pt x="3804891" y="3508853"/>
                    <a:pt x="3771016" y="3467025"/>
                    <a:pt x="3785302" y="3509737"/>
                  </a:cubicBezTo>
                  <a:cubicBezTo>
                    <a:pt x="3730955" y="3511062"/>
                    <a:pt x="3724916" y="3544495"/>
                    <a:pt x="3665120" y="3547735"/>
                  </a:cubicBezTo>
                  <a:cubicBezTo>
                    <a:pt x="3703707" y="3550239"/>
                    <a:pt x="3631097" y="3576308"/>
                    <a:pt x="3632276" y="3562463"/>
                  </a:cubicBezTo>
                  <a:cubicBezTo>
                    <a:pt x="3569681" y="3614749"/>
                    <a:pt x="3484993" y="3653631"/>
                    <a:pt x="3464521" y="3655841"/>
                  </a:cubicBezTo>
                  <a:lnTo>
                    <a:pt x="3426228" y="3672483"/>
                  </a:lnTo>
                  <a:cubicBezTo>
                    <a:pt x="3417243" y="3701940"/>
                    <a:pt x="3437568" y="3660554"/>
                    <a:pt x="3455684" y="3666592"/>
                  </a:cubicBezTo>
                  <a:cubicBezTo>
                    <a:pt x="3461723" y="3668507"/>
                    <a:pt x="3423282" y="3693987"/>
                    <a:pt x="3416949" y="3697227"/>
                  </a:cubicBezTo>
                  <a:cubicBezTo>
                    <a:pt x="3360540" y="3727420"/>
                    <a:pt x="3238148" y="3766303"/>
                    <a:pt x="3195289" y="3785596"/>
                  </a:cubicBezTo>
                  <a:cubicBezTo>
                    <a:pt x="3188897" y="3791267"/>
                    <a:pt x="3187468" y="3800678"/>
                    <a:pt x="3191902" y="3807983"/>
                  </a:cubicBezTo>
                  <a:cubicBezTo>
                    <a:pt x="3187189" y="3802386"/>
                    <a:pt x="3157290" y="3793255"/>
                    <a:pt x="3169957" y="3817409"/>
                  </a:cubicBezTo>
                  <a:cubicBezTo>
                    <a:pt x="3164507" y="3819619"/>
                    <a:pt x="3162593" y="3811960"/>
                    <a:pt x="3159352" y="3807983"/>
                  </a:cubicBezTo>
                  <a:cubicBezTo>
                    <a:pt x="3138733" y="3811665"/>
                    <a:pt x="3162740" y="3834936"/>
                    <a:pt x="3139616" y="3837440"/>
                  </a:cubicBezTo>
                  <a:cubicBezTo>
                    <a:pt x="3139616" y="3801945"/>
                    <a:pt x="3122237" y="3866896"/>
                    <a:pt x="3101618" y="3839796"/>
                  </a:cubicBezTo>
                  <a:cubicBezTo>
                    <a:pt x="3092781" y="3864540"/>
                    <a:pt x="3048301" y="3872640"/>
                    <a:pt x="3021938" y="3881183"/>
                  </a:cubicBezTo>
                  <a:cubicBezTo>
                    <a:pt x="3015899" y="3884865"/>
                    <a:pt x="3021938" y="3893849"/>
                    <a:pt x="3024147" y="3901213"/>
                  </a:cubicBezTo>
                  <a:cubicBezTo>
                    <a:pt x="2966118" y="3917709"/>
                    <a:pt x="2929297" y="3963955"/>
                    <a:pt x="2887616" y="3946281"/>
                  </a:cubicBezTo>
                  <a:cubicBezTo>
                    <a:pt x="2885113" y="3952173"/>
                    <a:pt x="2880989" y="3978536"/>
                    <a:pt x="2871121" y="3953351"/>
                  </a:cubicBezTo>
                  <a:cubicBezTo>
                    <a:pt x="2871857" y="3960567"/>
                    <a:pt x="2857718" y="3988404"/>
                    <a:pt x="2849176" y="3962777"/>
                  </a:cubicBezTo>
                  <a:cubicBezTo>
                    <a:pt x="2834447" y="3973823"/>
                    <a:pt x="2841664" y="3989435"/>
                    <a:pt x="2821781" y="3974559"/>
                  </a:cubicBezTo>
                  <a:cubicBezTo>
                    <a:pt x="2815743" y="3978241"/>
                    <a:pt x="2821781" y="3987226"/>
                    <a:pt x="2823990" y="3994590"/>
                  </a:cubicBezTo>
                  <a:cubicBezTo>
                    <a:pt x="2815492" y="3995311"/>
                    <a:pt x="2807672" y="3989862"/>
                    <a:pt x="2805433" y="3981629"/>
                  </a:cubicBezTo>
                  <a:cubicBezTo>
                    <a:pt x="2794976" y="4001807"/>
                    <a:pt x="2808084" y="4017713"/>
                    <a:pt x="2780542" y="3999303"/>
                  </a:cubicBezTo>
                  <a:cubicBezTo>
                    <a:pt x="2774504" y="4002985"/>
                    <a:pt x="2780542" y="4011969"/>
                    <a:pt x="2782751" y="4019333"/>
                  </a:cubicBezTo>
                  <a:cubicBezTo>
                    <a:pt x="2774356" y="4025519"/>
                    <a:pt x="2770527" y="4019333"/>
                    <a:pt x="2766698" y="4012264"/>
                  </a:cubicBezTo>
                  <a:cubicBezTo>
                    <a:pt x="2763767" y="4019333"/>
                    <a:pt x="2762662" y="4027036"/>
                    <a:pt x="2763457" y="4034650"/>
                  </a:cubicBezTo>
                  <a:cubicBezTo>
                    <a:pt x="2709655" y="4056257"/>
                    <a:pt x="2658136" y="4083210"/>
                    <a:pt x="2609695" y="4115067"/>
                  </a:cubicBezTo>
                  <a:cubicBezTo>
                    <a:pt x="2514256" y="4173096"/>
                    <a:pt x="2423677" y="4202111"/>
                    <a:pt x="2323673" y="4280465"/>
                  </a:cubicBezTo>
                  <a:cubicBezTo>
                    <a:pt x="2208056" y="4314487"/>
                    <a:pt x="2084928" y="4392252"/>
                    <a:pt x="2004806" y="4460149"/>
                  </a:cubicBezTo>
                  <a:cubicBezTo>
                    <a:pt x="2007016" y="4434817"/>
                    <a:pt x="2002597" y="4461769"/>
                    <a:pt x="1994202" y="4450723"/>
                  </a:cubicBezTo>
                  <a:cubicBezTo>
                    <a:pt x="1988016" y="4484156"/>
                    <a:pt x="1902151" y="4492846"/>
                    <a:pt x="1902887" y="4525248"/>
                  </a:cubicBezTo>
                  <a:cubicBezTo>
                    <a:pt x="1888159" y="4497853"/>
                    <a:pt x="1903918" y="4533054"/>
                    <a:pt x="1886391" y="4532317"/>
                  </a:cubicBezTo>
                  <a:cubicBezTo>
                    <a:pt x="1907600" y="4519504"/>
                    <a:pt x="1837052" y="4540123"/>
                    <a:pt x="1842207" y="4537031"/>
                  </a:cubicBezTo>
                  <a:cubicBezTo>
                    <a:pt x="1804355" y="4556619"/>
                    <a:pt x="1761496" y="4607579"/>
                    <a:pt x="1716280" y="4591525"/>
                  </a:cubicBezTo>
                  <a:cubicBezTo>
                    <a:pt x="1713188" y="4605075"/>
                    <a:pt x="1699932" y="4626725"/>
                    <a:pt x="1682995" y="4619951"/>
                  </a:cubicBezTo>
                  <a:cubicBezTo>
                    <a:pt x="1705823" y="4658538"/>
                    <a:pt x="1660608" y="4610230"/>
                    <a:pt x="1674158" y="4644694"/>
                  </a:cubicBezTo>
                  <a:cubicBezTo>
                    <a:pt x="1652654" y="4620098"/>
                    <a:pt x="1644701" y="4684607"/>
                    <a:pt x="1619811" y="4654120"/>
                  </a:cubicBezTo>
                  <a:cubicBezTo>
                    <a:pt x="1620547" y="4661484"/>
                    <a:pt x="1606408" y="4689173"/>
                    <a:pt x="1597865" y="4663546"/>
                  </a:cubicBezTo>
                  <a:cubicBezTo>
                    <a:pt x="1601842" y="4685933"/>
                    <a:pt x="1567673" y="4668259"/>
                    <a:pt x="1580633" y="4698894"/>
                  </a:cubicBezTo>
                  <a:cubicBezTo>
                    <a:pt x="1559572" y="4671794"/>
                    <a:pt x="1564432" y="4728350"/>
                    <a:pt x="1548231" y="4698894"/>
                  </a:cubicBezTo>
                  <a:cubicBezTo>
                    <a:pt x="1534829" y="4737040"/>
                    <a:pt x="1486815" y="4726288"/>
                    <a:pt x="1465606" y="4748528"/>
                  </a:cubicBezTo>
                  <a:cubicBezTo>
                    <a:pt x="1453823" y="4754566"/>
                    <a:pt x="1474001" y="4774450"/>
                    <a:pt x="1475327" y="4786232"/>
                  </a:cubicBezTo>
                  <a:lnTo>
                    <a:pt x="1458831" y="4793302"/>
                  </a:lnTo>
                  <a:lnTo>
                    <a:pt x="1446165" y="4763845"/>
                  </a:lnTo>
                  <a:cubicBezTo>
                    <a:pt x="1405406" y="4789251"/>
                    <a:pt x="1361074" y="4808413"/>
                    <a:pt x="1314642" y="4820696"/>
                  </a:cubicBezTo>
                  <a:cubicBezTo>
                    <a:pt x="1308680" y="4831492"/>
                    <a:pt x="1309364" y="4844747"/>
                    <a:pt x="1316409" y="4854865"/>
                  </a:cubicBezTo>
                  <a:cubicBezTo>
                    <a:pt x="1283860" y="4862819"/>
                    <a:pt x="1233636" y="4867532"/>
                    <a:pt x="1190777" y="4895221"/>
                  </a:cubicBezTo>
                  <a:cubicBezTo>
                    <a:pt x="1163972" y="4877547"/>
                    <a:pt x="1156166" y="4896547"/>
                    <a:pt x="1122880" y="4903469"/>
                  </a:cubicBezTo>
                  <a:cubicBezTo>
                    <a:pt x="1116694" y="4884911"/>
                    <a:pt x="1095486" y="4888741"/>
                    <a:pt x="1102113" y="4870625"/>
                  </a:cubicBezTo>
                  <a:cubicBezTo>
                    <a:pt x="1092245" y="4871950"/>
                    <a:pt x="1093276" y="4900081"/>
                    <a:pt x="1106826" y="4896547"/>
                  </a:cubicBezTo>
                  <a:cubicBezTo>
                    <a:pt x="1106826" y="4915251"/>
                    <a:pt x="1071184" y="4890950"/>
                    <a:pt x="1080168" y="4880051"/>
                  </a:cubicBezTo>
                  <a:cubicBezTo>
                    <a:pt x="1067060" y="4896399"/>
                    <a:pt x="1069269" y="4901849"/>
                    <a:pt x="1053216" y="4877695"/>
                  </a:cubicBezTo>
                  <a:cubicBezTo>
                    <a:pt x="1050238" y="4884764"/>
                    <a:pt x="1049073" y="4892452"/>
                    <a:pt x="1049828" y="4900081"/>
                  </a:cubicBezTo>
                  <a:cubicBezTo>
                    <a:pt x="1038387" y="4887548"/>
                    <a:pt x="1026030" y="4875883"/>
                    <a:pt x="1012860" y="4865175"/>
                  </a:cubicBezTo>
                  <a:cubicBezTo>
                    <a:pt x="1001961" y="4869889"/>
                    <a:pt x="1012860" y="4884175"/>
                    <a:pt x="995923" y="4886384"/>
                  </a:cubicBezTo>
                  <a:cubicBezTo>
                    <a:pt x="993566" y="4849564"/>
                    <a:pt x="978691" y="4907593"/>
                    <a:pt x="961311" y="4866501"/>
                  </a:cubicBezTo>
                  <a:cubicBezTo>
                    <a:pt x="954684" y="4871508"/>
                    <a:pt x="963226" y="4883144"/>
                    <a:pt x="966024" y="4892423"/>
                  </a:cubicBezTo>
                  <a:cubicBezTo>
                    <a:pt x="959743" y="4890523"/>
                    <a:pt x="952983" y="4890994"/>
                    <a:pt x="947025" y="4893748"/>
                  </a:cubicBezTo>
                  <a:cubicBezTo>
                    <a:pt x="942607" y="4876811"/>
                    <a:pt x="913887" y="4836750"/>
                    <a:pt x="940250" y="4847796"/>
                  </a:cubicBezTo>
                  <a:cubicBezTo>
                    <a:pt x="919049" y="4840727"/>
                    <a:pt x="901313" y="4825881"/>
                    <a:pt x="890616" y="4806263"/>
                  </a:cubicBezTo>
                  <a:cubicBezTo>
                    <a:pt x="888701" y="4837044"/>
                    <a:pt x="874709" y="4805379"/>
                    <a:pt x="852323" y="4822758"/>
                  </a:cubicBezTo>
                  <a:cubicBezTo>
                    <a:pt x="846726" y="4813921"/>
                    <a:pt x="853059" y="4810386"/>
                    <a:pt x="850113" y="4802728"/>
                  </a:cubicBezTo>
                  <a:cubicBezTo>
                    <a:pt x="843707" y="4809296"/>
                    <a:pt x="840480" y="4818325"/>
                    <a:pt x="841276" y="4827471"/>
                  </a:cubicBezTo>
                  <a:cubicBezTo>
                    <a:pt x="832292" y="4837486"/>
                    <a:pt x="817417" y="4802286"/>
                    <a:pt x="819773" y="4822758"/>
                  </a:cubicBezTo>
                  <a:cubicBezTo>
                    <a:pt x="812114" y="4801549"/>
                    <a:pt x="788108" y="4740722"/>
                    <a:pt x="760860" y="4715684"/>
                  </a:cubicBezTo>
                  <a:lnTo>
                    <a:pt x="782805" y="4706258"/>
                  </a:lnTo>
                  <a:cubicBezTo>
                    <a:pt x="775736" y="4695801"/>
                    <a:pt x="759535" y="4710823"/>
                    <a:pt x="756147" y="4689762"/>
                  </a:cubicBezTo>
                  <a:cubicBezTo>
                    <a:pt x="741419" y="4710676"/>
                    <a:pt x="738179" y="4687553"/>
                    <a:pt x="715203" y="4700367"/>
                  </a:cubicBezTo>
                  <a:cubicBezTo>
                    <a:pt x="691932" y="4670910"/>
                    <a:pt x="716381" y="4623927"/>
                    <a:pt x="674111" y="4620245"/>
                  </a:cubicBezTo>
                  <a:cubicBezTo>
                    <a:pt x="680886" y="4610524"/>
                    <a:pt x="681181" y="4597858"/>
                    <a:pt x="669840" y="4580184"/>
                  </a:cubicBezTo>
                  <a:cubicBezTo>
                    <a:pt x="663507" y="4561038"/>
                    <a:pt x="660414" y="4601982"/>
                    <a:pt x="650840" y="4581510"/>
                  </a:cubicBezTo>
                  <a:cubicBezTo>
                    <a:pt x="654670" y="4562216"/>
                    <a:pt x="657321" y="4565456"/>
                    <a:pt x="636112" y="4532023"/>
                  </a:cubicBezTo>
                  <a:cubicBezTo>
                    <a:pt x="628081" y="4534497"/>
                    <a:pt x="623197" y="4542613"/>
                    <a:pt x="624771" y="4550875"/>
                  </a:cubicBezTo>
                  <a:cubicBezTo>
                    <a:pt x="600028" y="4539240"/>
                    <a:pt x="602237" y="4516558"/>
                    <a:pt x="620500" y="4510814"/>
                  </a:cubicBezTo>
                  <a:cubicBezTo>
                    <a:pt x="527418" y="4519504"/>
                    <a:pt x="571603" y="4312278"/>
                    <a:pt x="486473" y="4366036"/>
                  </a:cubicBezTo>
                  <a:cubicBezTo>
                    <a:pt x="475869" y="4348656"/>
                    <a:pt x="484411" y="4339672"/>
                    <a:pt x="482202" y="4325975"/>
                  </a:cubicBezTo>
                  <a:cubicBezTo>
                    <a:pt x="490450" y="4324649"/>
                    <a:pt x="493101" y="4338789"/>
                    <a:pt x="497814" y="4347184"/>
                  </a:cubicBezTo>
                  <a:cubicBezTo>
                    <a:pt x="505971" y="4311379"/>
                    <a:pt x="501278" y="4273837"/>
                    <a:pt x="484559" y="4241141"/>
                  </a:cubicBezTo>
                  <a:cubicBezTo>
                    <a:pt x="501938" y="4226412"/>
                    <a:pt x="502233" y="4261024"/>
                    <a:pt x="510775" y="4271775"/>
                  </a:cubicBezTo>
                  <a:cubicBezTo>
                    <a:pt x="510775" y="4241582"/>
                    <a:pt x="520496" y="4200785"/>
                    <a:pt x="494574" y="4173980"/>
                  </a:cubicBezTo>
                  <a:cubicBezTo>
                    <a:pt x="485001" y="4192832"/>
                    <a:pt x="475133" y="4166468"/>
                    <a:pt x="461730" y="4188708"/>
                  </a:cubicBezTo>
                  <a:cubicBezTo>
                    <a:pt x="443614" y="4172801"/>
                    <a:pt x="440963" y="4171181"/>
                    <a:pt x="419460" y="4151151"/>
                  </a:cubicBezTo>
                  <a:cubicBezTo>
                    <a:pt x="413421" y="4154833"/>
                    <a:pt x="419460" y="4163817"/>
                    <a:pt x="421669" y="4171181"/>
                  </a:cubicBezTo>
                  <a:cubicBezTo>
                    <a:pt x="375128" y="4172359"/>
                    <a:pt x="417840" y="4107261"/>
                    <a:pt x="371740" y="4115803"/>
                  </a:cubicBezTo>
                  <a:cubicBezTo>
                    <a:pt x="383228" y="4059836"/>
                    <a:pt x="300309" y="3956297"/>
                    <a:pt x="296627" y="3896794"/>
                  </a:cubicBezTo>
                  <a:cubicBezTo>
                    <a:pt x="322990" y="3922716"/>
                    <a:pt x="336687" y="3984280"/>
                    <a:pt x="358043" y="4023899"/>
                  </a:cubicBezTo>
                  <a:cubicBezTo>
                    <a:pt x="361873" y="3984428"/>
                    <a:pt x="331680" y="3953351"/>
                    <a:pt x="313122" y="3889578"/>
                  </a:cubicBezTo>
                  <a:cubicBezTo>
                    <a:pt x="342579" y="3889578"/>
                    <a:pt x="298394" y="3837145"/>
                    <a:pt x="301929" y="3803565"/>
                  </a:cubicBezTo>
                  <a:cubicBezTo>
                    <a:pt x="316657" y="3802681"/>
                    <a:pt x="318277" y="3835672"/>
                    <a:pt x="327703" y="3847750"/>
                  </a:cubicBezTo>
                  <a:cubicBezTo>
                    <a:pt x="338013" y="3805921"/>
                    <a:pt x="302665" y="3736846"/>
                    <a:pt x="277185" y="3715196"/>
                  </a:cubicBezTo>
                  <a:cubicBezTo>
                    <a:pt x="274240" y="3722412"/>
                    <a:pt x="279836" y="3731249"/>
                    <a:pt x="286906" y="3752900"/>
                  </a:cubicBezTo>
                  <a:cubicBezTo>
                    <a:pt x="242721" y="3738172"/>
                    <a:pt x="228877" y="3669832"/>
                    <a:pt x="196327" y="3603408"/>
                  </a:cubicBezTo>
                  <a:cubicBezTo>
                    <a:pt x="274240" y="3576014"/>
                    <a:pt x="173940" y="3476598"/>
                    <a:pt x="162600" y="3450234"/>
                  </a:cubicBezTo>
                  <a:cubicBezTo>
                    <a:pt x="146546" y="3455979"/>
                    <a:pt x="185870" y="3485877"/>
                    <a:pt x="158918" y="3486761"/>
                  </a:cubicBezTo>
                  <a:cubicBezTo>
                    <a:pt x="148755" y="3442576"/>
                    <a:pt x="39472" y="3324750"/>
                    <a:pt x="93966" y="3291317"/>
                  </a:cubicBezTo>
                  <a:cubicBezTo>
                    <a:pt x="95881" y="3298386"/>
                    <a:pt x="89842" y="3296914"/>
                    <a:pt x="88517" y="3293674"/>
                  </a:cubicBezTo>
                  <a:cubicBezTo>
                    <a:pt x="81594" y="3299712"/>
                    <a:pt x="91315" y="3298534"/>
                    <a:pt x="93524" y="3305456"/>
                  </a:cubicBezTo>
                  <a:cubicBezTo>
                    <a:pt x="104423" y="3300743"/>
                    <a:pt x="93524" y="3286457"/>
                    <a:pt x="110314" y="3284247"/>
                  </a:cubicBezTo>
                  <a:cubicBezTo>
                    <a:pt x="86307" y="3248605"/>
                    <a:pt x="75114" y="3173049"/>
                    <a:pt x="47572" y="3108834"/>
                  </a:cubicBezTo>
                  <a:cubicBezTo>
                    <a:pt x="77029" y="3143298"/>
                    <a:pt x="85276" y="3182475"/>
                    <a:pt x="103981" y="3224156"/>
                  </a:cubicBezTo>
                  <a:cubicBezTo>
                    <a:pt x="118710" y="3181002"/>
                    <a:pt x="46836" y="3126950"/>
                    <a:pt x="77912" y="3088657"/>
                  </a:cubicBezTo>
                  <a:cubicBezTo>
                    <a:pt x="60386" y="3078641"/>
                    <a:pt x="51696" y="3029744"/>
                    <a:pt x="44479" y="3026209"/>
                  </a:cubicBezTo>
                  <a:cubicBezTo>
                    <a:pt x="37410" y="3009713"/>
                    <a:pt x="65541" y="3033868"/>
                    <a:pt x="50371" y="3009713"/>
                  </a:cubicBezTo>
                  <a:cubicBezTo>
                    <a:pt x="64014" y="3013484"/>
                    <a:pt x="78127" y="3005471"/>
                    <a:pt x="81894" y="2991833"/>
                  </a:cubicBezTo>
                  <a:cubicBezTo>
                    <a:pt x="83379" y="2986443"/>
                    <a:pt x="83067" y="2980728"/>
                    <a:pt x="81005" y="2975544"/>
                  </a:cubicBezTo>
                  <a:cubicBezTo>
                    <a:pt x="115617" y="2997194"/>
                    <a:pt x="98237" y="2937840"/>
                    <a:pt x="93082" y="2928413"/>
                  </a:cubicBezTo>
                  <a:cubicBezTo>
                    <a:pt x="69959" y="2928413"/>
                    <a:pt x="29015" y="2934452"/>
                    <a:pt x="42859" y="2887322"/>
                  </a:cubicBezTo>
                  <a:cubicBezTo>
                    <a:pt x="49634" y="2885554"/>
                    <a:pt x="52138" y="2896011"/>
                    <a:pt x="55967" y="2902050"/>
                  </a:cubicBezTo>
                  <a:cubicBezTo>
                    <a:pt x="64362" y="2891446"/>
                    <a:pt x="53316" y="2872594"/>
                    <a:pt x="73199" y="2866702"/>
                  </a:cubicBezTo>
                  <a:cubicBezTo>
                    <a:pt x="40797" y="2831796"/>
                    <a:pt x="40797" y="2772736"/>
                    <a:pt x="14139" y="2746962"/>
                  </a:cubicBezTo>
                  <a:cubicBezTo>
                    <a:pt x="34464" y="2737388"/>
                    <a:pt x="27984" y="2728257"/>
                    <a:pt x="36379" y="2723397"/>
                  </a:cubicBezTo>
                  <a:cubicBezTo>
                    <a:pt x="53758" y="2719862"/>
                    <a:pt x="31960" y="2736210"/>
                    <a:pt x="38588" y="2743427"/>
                  </a:cubicBezTo>
                  <a:cubicBezTo>
                    <a:pt x="42565" y="2715001"/>
                    <a:pt x="98532" y="2709257"/>
                    <a:pt x="94555" y="2677297"/>
                  </a:cubicBezTo>
                  <a:cubicBezTo>
                    <a:pt x="100888" y="2692762"/>
                    <a:pt x="124012" y="2672437"/>
                    <a:pt x="124012" y="2671406"/>
                  </a:cubicBezTo>
                  <a:cubicBezTo>
                    <a:pt x="146104" y="2608075"/>
                    <a:pt x="53758" y="2642833"/>
                    <a:pt x="26658" y="2671406"/>
                  </a:cubicBezTo>
                  <a:cubicBezTo>
                    <a:pt x="18410" y="2672879"/>
                    <a:pt x="15759" y="2658592"/>
                    <a:pt x="11046" y="2650197"/>
                  </a:cubicBezTo>
                  <a:cubicBezTo>
                    <a:pt x="28867" y="2635469"/>
                    <a:pt x="32991" y="2658003"/>
                    <a:pt x="49045" y="2647841"/>
                  </a:cubicBezTo>
                  <a:cubicBezTo>
                    <a:pt x="54097" y="2639151"/>
                    <a:pt x="54374" y="2628502"/>
                    <a:pt x="49781" y="2619563"/>
                  </a:cubicBezTo>
                  <a:cubicBezTo>
                    <a:pt x="95439" y="2616322"/>
                    <a:pt x="102067" y="2563890"/>
                    <a:pt x="115469" y="2591137"/>
                  </a:cubicBezTo>
                  <a:cubicBezTo>
                    <a:pt x="138593" y="2588633"/>
                    <a:pt x="114586" y="2565363"/>
                    <a:pt x="135205" y="2561681"/>
                  </a:cubicBezTo>
                  <a:cubicBezTo>
                    <a:pt x="136089" y="2580091"/>
                    <a:pt x="191762" y="2581564"/>
                    <a:pt x="173204" y="2559324"/>
                  </a:cubicBezTo>
                  <a:cubicBezTo>
                    <a:pt x="179979" y="2557409"/>
                    <a:pt x="182483" y="2568014"/>
                    <a:pt x="186312" y="2574052"/>
                  </a:cubicBezTo>
                  <a:cubicBezTo>
                    <a:pt x="192351" y="2570370"/>
                    <a:pt x="186312" y="2561386"/>
                    <a:pt x="184103" y="2554022"/>
                  </a:cubicBezTo>
                  <a:cubicBezTo>
                    <a:pt x="193234" y="2548425"/>
                    <a:pt x="213559" y="2548131"/>
                    <a:pt x="200893" y="2532813"/>
                  </a:cubicBezTo>
                  <a:cubicBezTo>
                    <a:pt x="210761" y="2535317"/>
                    <a:pt x="216505" y="2549603"/>
                    <a:pt x="227551" y="2549162"/>
                  </a:cubicBezTo>
                  <a:cubicBezTo>
                    <a:pt x="239039" y="2522651"/>
                    <a:pt x="259070" y="2526627"/>
                    <a:pt x="279836" y="2519705"/>
                  </a:cubicBezTo>
                  <a:cubicBezTo>
                    <a:pt x="260542" y="2506155"/>
                    <a:pt x="281456" y="2507334"/>
                    <a:pt x="290735" y="2514992"/>
                  </a:cubicBezTo>
                  <a:cubicBezTo>
                    <a:pt x="295743" y="2506008"/>
                    <a:pt x="289262" y="2492163"/>
                    <a:pt x="297068" y="2484358"/>
                  </a:cubicBezTo>
                  <a:cubicBezTo>
                    <a:pt x="302518" y="2489954"/>
                    <a:pt x="311797" y="2509248"/>
                    <a:pt x="322843" y="2528542"/>
                  </a:cubicBezTo>
                  <a:cubicBezTo>
                    <a:pt x="325494" y="2519705"/>
                    <a:pt x="333889" y="2489512"/>
                    <a:pt x="318572" y="2488481"/>
                  </a:cubicBezTo>
                  <a:cubicBezTo>
                    <a:pt x="324610" y="2460056"/>
                    <a:pt x="340958" y="2511457"/>
                    <a:pt x="348028" y="2525007"/>
                  </a:cubicBezTo>
                  <a:cubicBezTo>
                    <a:pt x="350679" y="2518822"/>
                    <a:pt x="353919" y="2481706"/>
                    <a:pt x="367322" y="2510279"/>
                  </a:cubicBezTo>
                  <a:cubicBezTo>
                    <a:pt x="373661" y="2504579"/>
                    <a:pt x="375025" y="2495153"/>
                    <a:pt x="370562" y="2487892"/>
                  </a:cubicBezTo>
                  <a:cubicBezTo>
                    <a:pt x="379546" y="2487892"/>
                    <a:pt x="386174" y="2496140"/>
                    <a:pt x="391771" y="2506744"/>
                  </a:cubicBezTo>
                  <a:cubicBezTo>
                    <a:pt x="394681" y="2499660"/>
                    <a:pt x="395795" y="2491972"/>
                    <a:pt x="395011" y="2484358"/>
                  </a:cubicBezTo>
                  <a:cubicBezTo>
                    <a:pt x="401786" y="2482590"/>
                    <a:pt x="404290" y="2493047"/>
                    <a:pt x="408119" y="2499086"/>
                  </a:cubicBezTo>
                  <a:cubicBezTo>
                    <a:pt x="406205" y="2487450"/>
                    <a:pt x="424615" y="2451366"/>
                    <a:pt x="435514" y="2487303"/>
                  </a:cubicBezTo>
                  <a:cubicBezTo>
                    <a:pt x="439785" y="2483474"/>
                    <a:pt x="444351" y="2457847"/>
                    <a:pt x="430801" y="2461381"/>
                  </a:cubicBezTo>
                  <a:cubicBezTo>
                    <a:pt x="430801" y="2441204"/>
                    <a:pt x="454513" y="2463001"/>
                    <a:pt x="457459" y="2477877"/>
                  </a:cubicBezTo>
                  <a:cubicBezTo>
                    <a:pt x="461730" y="2474048"/>
                    <a:pt x="460699" y="2445475"/>
                    <a:pt x="452746" y="2451955"/>
                  </a:cubicBezTo>
                  <a:cubicBezTo>
                    <a:pt x="493248" y="2425297"/>
                    <a:pt x="559525" y="2392306"/>
                    <a:pt x="614756" y="2360935"/>
                  </a:cubicBezTo>
                  <a:cubicBezTo>
                    <a:pt x="620353" y="2369772"/>
                    <a:pt x="614020" y="2373307"/>
                    <a:pt x="616965" y="2380965"/>
                  </a:cubicBezTo>
                  <a:cubicBezTo>
                    <a:pt x="620500" y="2375221"/>
                    <a:pt x="631694" y="2358578"/>
                    <a:pt x="635965" y="2379787"/>
                  </a:cubicBezTo>
                  <a:cubicBezTo>
                    <a:pt x="642003" y="2376105"/>
                    <a:pt x="635965" y="2367121"/>
                    <a:pt x="633903" y="2359757"/>
                  </a:cubicBezTo>
                  <a:cubicBezTo>
                    <a:pt x="641709" y="2363881"/>
                    <a:pt x="654817" y="2352834"/>
                    <a:pt x="657910" y="2370361"/>
                  </a:cubicBezTo>
                  <a:cubicBezTo>
                    <a:pt x="678824" y="2370361"/>
                    <a:pt x="653933" y="2349447"/>
                    <a:pt x="674700" y="2349152"/>
                  </a:cubicBezTo>
                  <a:cubicBezTo>
                    <a:pt x="693405" y="2372276"/>
                    <a:pt x="718885" y="2321021"/>
                    <a:pt x="750698" y="2344292"/>
                  </a:cubicBezTo>
                  <a:cubicBezTo>
                    <a:pt x="764248" y="2336781"/>
                    <a:pt x="738768" y="2337370"/>
                    <a:pt x="740535" y="2320727"/>
                  </a:cubicBezTo>
                  <a:cubicBezTo>
                    <a:pt x="749520" y="2320727"/>
                    <a:pt x="756147" y="2328975"/>
                    <a:pt x="761597" y="2339579"/>
                  </a:cubicBezTo>
                  <a:cubicBezTo>
                    <a:pt x="735822" y="2369919"/>
                    <a:pt x="643771" y="2382144"/>
                    <a:pt x="683390" y="2429274"/>
                  </a:cubicBezTo>
                  <a:cubicBezTo>
                    <a:pt x="698118" y="2424855"/>
                    <a:pt x="663949" y="2398492"/>
                    <a:pt x="689576" y="2398639"/>
                  </a:cubicBezTo>
                  <a:cubicBezTo>
                    <a:pt x="686110" y="2407947"/>
                    <a:pt x="690590" y="2418331"/>
                    <a:pt x="699738" y="2422204"/>
                  </a:cubicBezTo>
                  <a:cubicBezTo>
                    <a:pt x="711668" y="2414987"/>
                    <a:pt x="719032" y="2396283"/>
                    <a:pt x="726691" y="2424561"/>
                  </a:cubicBezTo>
                  <a:cubicBezTo>
                    <a:pt x="732582" y="2389802"/>
                    <a:pt x="762775" y="2441204"/>
                    <a:pt x="754527" y="2398639"/>
                  </a:cubicBezTo>
                  <a:cubicBezTo>
                    <a:pt x="783013" y="2413780"/>
                    <a:pt x="818337" y="2404781"/>
                    <a:pt x="836122" y="2377872"/>
                  </a:cubicBezTo>
                  <a:cubicBezTo>
                    <a:pt x="840540" y="2398934"/>
                    <a:pt x="850850" y="2382144"/>
                    <a:pt x="847020" y="2373159"/>
                  </a:cubicBezTo>
                  <a:cubicBezTo>
                    <a:pt x="853795" y="2371245"/>
                    <a:pt x="856299" y="2381849"/>
                    <a:pt x="860129" y="2387888"/>
                  </a:cubicBezTo>
                  <a:cubicBezTo>
                    <a:pt x="866574" y="2382247"/>
                    <a:pt x="868005" y="2372791"/>
                    <a:pt x="863516" y="2365501"/>
                  </a:cubicBezTo>
                  <a:cubicBezTo>
                    <a:pt x="879275" y="2360788"/>
                    <a:pt x="901220" y="2389802"/>
                    <a:pt x="890911" y="2353718"/>
                  </a:cubicBezTo>
                  <a:cubicBezTo>
                    <a:pt x="890911" y="2361524"/>
                    <a:pt x="938335" y="2341935"/>
                    <a:pt x="923313" y="2353718"/>
                  </a:cubicBezTo>
                  <a:cubicBezTo>
                    <a:pt x="931560" y="2347238"/>
                    <a:pt x="964993" y="2306588"/>
                    <a:pt x="967497" y="2334719"/>
                  </a:cubicBezTo>
                  <a:cubicBezTo>
                    <a:pt x="983993" y="2332362"/>
                    <a:pt x="972799" y="2317929"/>
                    <a:pt x="976334" y="2309975"/>
                  </a:cubicBezTo>
                  <a:cubicBezTo>
                    <a:pt x="984838" y="2309254"/>
                    <a:pt x="992647" y="2314703"/>
                    <a:pt x="994892" y="2322936"/>
                  </a:cubicBezTo>
                  <a:cubicBezTo>
                    <a:pt x="1001225" y="2306735"/>
                    <a:pt x="993419" y="2281550"/>
                    <a:pt x="1014333" y="2308208"/>
                  </a:cubicBezTo>
                  <a:cubicBezTo>
                    <a:pt x="1023759" y="2284348"/>
                    <a:pt x="1017868" y="2286852"/>
                    <a:pt x="1041728" y="2296425"/>
                  </a:cubicBezTo>
                  <a:cubicBezTo>
                    <a:pt x="1047766" y="2292596"/>
                    <a:pt x="1041728" y="2283612"/>
                    <a:pt x="1039518" y="2276395"/>
                  </a:cubicBezTo>
                  <a:cubicBezTo>
                    <a:pt x="1056456" y="2286852"/>
                    <a:pt x="1082378" y="2277131"/>
                    <a:pt x="1083703" y="2257395"/>
                  </a:cubicBezTo>
                  <a:cubicBezTo>
                    <a:pt x="1109919" y="2288619"/>
                    <a:pt x="1100788" y="2214978"/>
                    <a:pt x="1116252" y="2257395"/>
                  </a:cubicBezTo>
                  <a:cubicBezTo>
                    <a:pt x="1129066" y="2250326"/>
                    <a:pt x="1125973" y="2224846"/>
                    <a:pt x="1143647" y="2245613"/>
                  </a:cubicBezTo>
                  <a:cubicBezTo>
                    <a:pt x="1191072" y="2198924"/>
                    <a:pt x="1295348" y="2181692"/>
                    <a:pt x="1347191" y="2129702"/>
                  </a:cubicBezTo>
                  <a:lnTo>
                    <a:pt x="1352346" y="2141484"/>
                  </a:lnTo>
                  <a:cubicBezTo>
                    <a:pt x="1356624" y="2134194"/>
                    <a:pt x="1363614" y="2128906"/>
                    <a:pt x="1371787" y="2126756"/>
                  </a:cubicBezTo>
                  <a:cubicBezTo>
                    <a:pt x="1348075" y="2120128"/>
                    <a:pt x="1392849" y="2100687"/>
                    <a:pt x="1398298" y="2114090"/>
                  </a:cubicBezTo>
                  <a:close/>
                  <a:moveTo>
                    <a:pt x="5311146" y="577641"/>
                  </a:moveTo>
                  <a:cubicBezTo>
                    <a:pt x="5315859" y="564680"/>
                    <a:pt x="5296418" y="551719"/>
                    <a:pt x="5281690" y="555254"/>
                  </a:cubicBezTo>
                  <a:cubicBezTo>
                    <a:pt x="5289201" y="570130"/>
                    <a:pt x="5296124" y="585153"/>
                    <a:pt x="5311146" y="577641"/>
                  </a:cubicBezTo>
                  <a:close/>
                  <a:moveTo>
                    <a:pt x="3344191" y="1728063"/>
                  </a:moveTo>
                  <a:cubicBezTo>
                    <a:pt x="3306045" y="1730567"/>
                    <a:pt x="3321215" y="1735427"/>
                    <a:pt x="3278945" y="1742791"/>
                  </a:cubicBezTo>
                  <a:cubicBezTo>
                    <a:pt x="3281847" y="1749051"/>
                    <a:pt x="3282627" y="1756076"/>
                    <a:pt x="3281155" y="1762822"/>
                  </a:cubicBezTo>
                  <a:cubicBezTo>
                    <a:pt x="3299123" y="1742055"/>
                    <a:pt x="3321215" y="1777550"/>
                    <a:pt x="3348610" y="1768566"/>
                  </a:cubicBezTo>
                  <a:cubicBezTo>
                    <a:pt x="3345811" y="1759434"/>
                    <a:pt x="3337269" y="1747651"/>
                    <a:pt x="3343897" y="1742644"/>
                  </a:cubicBezTo>
                  <a:cubicBezTo>
                    <a:pt x="3358625" y="1757372"/>
                    <a:pt x="3371733" y="1755163"/>
                    <a:pt x="3406344" y="1736605"/>
                  </a:cubicBezTo>
                  <a:cubicBezTo>
                    <a:pt x="3420042" y="1754574"/>
                    <a:pt x="3430057" y="1782852"/>
                    <a:pt x="3450529" y="1780790"/>
                  </a:cubicBezTo>
                  <a:cubicBezTo>
                    <a:pt x="3435801" y="1747062"/>
                    <a:pt x="3428290" y="1745884"/>
                    <a:pt x="3430646" y="1719521"/>
                  </a:cubicBezTo>
                  <a:cubicBezTo>
                    <a:pt x="3408701" y="1731598"/>
                    <a:pt x="3415918" y="1700668"/>
                    <a:pt x="3420484" y="1695955"/>
                  </a:cubicBezTo>
                  <a:cubicBezTo>
                    <a:pt x="3395593" y="1697723"/>
                    <a:pt x="3414592" y="1718931"/>
                    <a:pt x="3400748" y="1725412"/>
                  </a:cubicBezTo>
                  <a:cubicBezTo>
                    <a:pt x="3382043" y="1721288"/>
                    <a:pt x="3367609" y="1705529"/>
                    <a:pt x="3350083" y="1698459"/>
                  </a:cubicBezTo>
                  <a:cubicBezTo>
                    <a:pt x="3357005" y="1733954"/>
                    <a:pt x="3318123" y="1700227"/>
                    <a:pt x="3322688" y="1710242"/>
                  </a:cubicBezTo>
                  <a:cubicBezTo>
                    <a:pt x="3326076" y="1726590"/>
                    <a:pt x="3339037" y="1715986"/>
                    <a:pt x="3344191" y="1728063"/>
                  </a:cubicBezTo>
                  <a:close/>
                  <a:moveTo>
                    <a:pt x="3380865" y="1677398"/>
                  </a:moveTo>
                  <a:cubicBezTo>
                    <a:pt x="3388082" y="1687413"/>
                    <a:pt x="3388671" y="1716133"/>
                    <a:pt x="3404577" y="1702141"/>
                  </a:cubicBezTo>
                  <a:cubicBezTo>
                    <a:pt x="3409438" y="1689180"/>
                    <a:pt x="3397950" y="1664732"/>
                    <a:pt x="3380718" y="1676956"/>
                  </a:cubicBezTo>
                  <a:close/>
                  <a:moveTo>
                    <a:pt x="3497218" y="1676072"/>
                  </a:moveTo>
                  <a:cubicBezTo>
                    <a:pt x="3515923" y="1672832"/>
                    <a:pt x="3505466" y="1631888"/>
                    <a:pt x="3490296" y="1630120"/>
                  </a:cubicBezTo>
                  <a:cubicBezTo>
                    <a:pt x="3476304" y="1648678"/>
                    <a:pt x="3451118" y="1659577"/>
                    <a:pt x="3435507" y="1653833"/>
                  </a:cubicBezTo>
                  <a:cubicBezTo>
                    <a:pt x="3442281" y="1669445"/>
                    <a:pt x="3447436" y="1689769"/>
                    <a:pt x="3461723" y="1684467"/>
                  </a:cubicBezTo>
                  <a:cubicBezTo>
                    <a:pt x="3459661" y="1669150"/>
                    <a:pt x="3497512" y="1651623"/>
                    <a:pt x="3497218" y="1675630"/>
                  </a:cubicBezTo>
                  <a:close/>
                  <a:moveTo>
                    <a:pt x="6049914" y="558642"/>
                  </a:moveTo>
                  <a:cubicBezTo>
                    <a:pt x="6036953" y="566006"/>
                    <a:pt x="6062875" y="527418"/>
                    <a:pt x="6037248" y="529185"/>
                  </a:cubicBezTo>
                  <a:cubicBezTo>
                    <a:pt x="6044023" y="549657"/>
                    <a:pt x="6010148" y="552309"/>
                    <a:pt x="6017070" y="573370"/>
                  </a:cubicBezTo>
                  <a:cubicBezTo>
                    <a:pt x="6008381" y="575874"/>
                    <a:pt x="5997776" y="584269"/>
                    <a:pt x="5992621" y="576905"/>
                  </a:cubicBezTo>
                  <a:cubicBezTo>
                    <a:pt x="6006613" y="571897"/>
                    <a:pt x="6019722" y="566595"/>
                    <a:pt x="6015008" y="553340"/>
                  </a:cubicBezTo>
                  <a:cubicBezTo>
                    <a:pt x="5994536" y="554371"/>
                    <a:pt x="5957715" y="571161"/>
                    <a:pt x="5954328" y="593400"/>
                  </a:cubicBezTo>
                  <a:cubicBezTo>
                    <a:pt x="5965816" y="602385"/>
                    <a:pt x="6032535" y="607098"/>
                    <a:pt x="5997776" y="588687"/>
                  </a:cubicBezTo>
                  <a:cubicBezTo>
                    <a:pt x="6026055" y="589129"/>
                    <a:pt x="6038132" y="566595"/>
                    <a:pt x="6049914" y="558642"/>
                  </a:cubicBezTo>
                  <a:close/>
                  <a:moveTo>
                    <a:pt x="3533007" y="1653096"/>
                  </a:moveTo>
                  <a:cubicBezTo>
                    <a:pt x="3549356" y="1685204"/>
                    <a:pt x="3522992" y="1670917"/>
                    <a:pt x="3523876" y="1691979"/>
                  </a:cubicBezTo>
                  <a:cubicBezTo>
                    <a:pt x="3520636" y="1688002"/>
                    <a:pt x="3518721" y="1680343"/>
                    <a:pt x="3513272" y="1682553"/>
                  </a:cubicBezTo>
                  <a:cubicBezTo>
                    <a:pt x="3516512" y="1693451"/>
                    <a:pt x="3531534" y="1709653"/>
                    <a:pt x="3512535" y="1710831"/>
                  </a:cubicBezTo>
                  <a:cubicBezTo>
                    <a:pt x="3507086" y="1696103"/>
                    <a:pt x="3501194" y="1681374"/>
                    <a:pt x="3488823" y="1686087"/>
                  </a:cubicBezTo>
                  <a:cubicBezTo>
                    <a:pt x="3480722" y="1704056"/>
                    <a:pt x="3482489" y="1699932"/>
                    <a:pt x="3460986" y="1712009"/>
                  </a:cubicBezTo>
                  <a:cubicBezTo>
                    <a:pt x="3469971" y="1763705"/>
                    <a:pt x="3494272" y="1796991"/>
                    <a:pt x="3474094" y="1726737"/>
                  </a:cubicBezTo>
                  <a:cubicBezTo>
                    <a:pt x="3483962" y="1753837"/>
                    <a:pt x="3499574" y="1764736"/>
                    <a:pt x="3508264" y="1760907"/>
                  </a:cubicBezTo>
                  <a:cubicBezTo>
                    <a:pt x="3516512" y="1774162"/>
                    <a:pt x="3481900" y="1768418"/>
                    <a:pt x="3499427" y="1785650"/>
                  </a:cubicBezTo>
                  <a:cubicBezTo>
                    <a:pt x="3509884" y="1783883"/>
                    <a:pt x="3509737" y="1770922"/>
                    <a:pt x="3515923" y="1778581"/>
                  </a:cubicBezTo>
                  <a:cubicBezTo>
                    <a:pt x="3516674" y="1786210"/>
                    <a:pt x="3515510" y="1793898"/>
                    <a:pt x="3512535" y="1800968"/>
                  </a:cubicBezTo>
                  <a:cubicBezTo>
                    <a:pt x="3477187" y="1800968"/>
                    <a:pt x="3467172" y="1728652"/>
                    <a:pt x="3436390" y="1715102"/>
                  </a:cubicBezTo>
                  <a:cubicBezTo>
                    <a:pt x="3432266" y="1750155"/>
                    <a:pt x="3473063" y="1758108"/>
                    <a:pt x="3458924" y="1782263"/>
                  </a:cubicBezTo>
                  <a:cubicBezTo>
                    <a:pt x="3469381" y="1809952"/>
                    <a:pt x="3517837" y="1796991"/>
                    <a:pt x="3514744" y="1820998"/>
                  </a:cubicBezTo>
                  <a:cubicBezTo>
                    <a:pt x="3501047" y="1824827"/>
                    <a:pt x="3495745" y="1804944"/>
                    <a:pt x="3479691" y="1815254"/>
                  </a:cubicBezTo>
                  <a:cubicBezTo>
                    <a:pt x="3467025" y="1829982"/>
                    <a:pt x="3455242" y="1865330"/>
                    <a:pt x="3475125" y="1880058"/>
                  </a:cubicBezTo>
                  <a:cubicBezTo>
                    <a:pt x="3495008" y="1874462"/>
                    <a:pt x="3483962" y="1855315"/>
                    <a:pt x="3492358" y="1844710"/>
                  </a:cubicBezTo>
                  <a:cubicBezTo>
                    <a:pt x="3513257" y="1846537"/>
                    <a:pt x="3532963" y="1855182"/>
                    <a:pt x="3548472" y="1869307"/>
                  </a:cubicBezTo>
                  <a:cubicBezTo>
                    <a:pt x="3567030" y="1866361"/>
                    <a:pt x="3565851" y="1854578"/>
                    <a:pt x="3578812" y="1849276"/>
                  </a:cubicBezTo>
                  <a:cubicBezTo>
                    <a:pt x="3574835" y="1825711"/>
                    <a:pt x="3552007" y="1855020"/>
                    <a:pt x="3546704" y="1834548"/>
                  </a:cubicBezTo>
                  <a:lnTo>
                    <a:pt x="3574099" y="1822765"/>
                  </a:lnTo>
                  <a:cubicBezTo>
                    <a:pt x="3585587" y="1833959"/>
                    <a:pt x="3595013" y="1850896"/>
                    <a:pt x="3614160" y="1840292"/>
                  </a:cubicBezTo>
                  <a:lnTo>
                    <a:pt x="3603997" y="1816727"/>
                  </a:lnTo>
                  <a:cubicBezTo>
                    <a:pt x="3595455" y="1819231"/>
                    <a:pt x="3584703" y="1827626"/>
                    <a:pt x="3579549" y="1820262"/>
                  </a:cubicBezTo>
                  <a:lnTo>
                    <a:pt x="3623733" y="1801262"/>
                  </a:lnTo>
                  <a:cubicBezTo>
                    <a:pt x="3621229" y="1793751"/>
                    <a:pt x="3619315" y="1786534"/>
                    <a:pt x="3629624" y="1784767"/>
                  </a:cubicBezTo>
                  <a:cubicBezTo>
                    <a:pt x="3639934" y="1797727"/>
                    <a:pt x="3615927" y="1819378"/>
                    <a:pt x="3639345" y="1822471"/>
                  </a:cubicBezTo>
                  <a:cubicBezTo>
                    <a:pt x="3640671" y="1807743"/>
                    <a:pt x="3654073" y="1796844"/>
                    <a:pt x="3662027" y="1784767"/>
                  </a:cubicBezTo>
                  <a:cubicBezTo>
                    <a:pt x="3664530" y="1790658"/>
                    <a:pt x="3669538" y="1789921"/>
                    <a:pt x="3672631" y="1794193"/>
                  </a:cubicBezTo>
                  <a:cubicBezTo>
                    <a:pt x="3664236" y="1798464"/>
                    <a:pt x="3653337" y="1801557"/>
                    <a:pt x="3661290" y="1813045"/>
                  </a:cubicBezTo>
                  <a:cubicBezTo>
                    <a:pt x="3668212" y="1811277"/>
                    <a:pt x="3676019" y="1805386"/>
                    <a:pt x="3680290" y="1811867"/>
                  </a:cubicBezTo>
                  <a:cubicBezTo>
                    <a:pt x="3680290" y="1814959"/>
                    <a:pt x="3690305" y="1824533"/>
                    <a:pt x="3690894" y="1821293"/>
                  </a:cubicBezTo>
                  <a:cubicBezTo>
                    <a:pt x="3699436" y="1770038"/>
                    <a:pt x="3709010" y="1828804"/>
                    <a:pt x="3773077" y="1785798"/>
                  </a:cubicBezTo>
                  <a:cubicBezTo>
                    <a:pt x="3770574" y="1778286"/>
                    <a:pt x="3768659" y="1771069"/>
                    <a:pt x="3778969" y="1769302"/>
                  </a:cubicBezTo>
                  <a:cubicBezTo>
                    <a:pt x="3773077" y="1755457"/>
                    <a:pt x="3762031" y="1756046"/>
                    <a:pt x="3758202" y="1736311"/>
                  </a:cubicBezTo>
                  <a:cubicBezTo>
                    <a:pt x="3784713" y="1703761"/>
                    <a:pt x="3783682" y="1717606"/>
                    <a:pt x="3808278" y="1686677"/>
                  </a:cubicBezTo>
                  <a:cubicBezTo>
                    <a:pt x="3828161" y="1702583"/>
                    <a:pt x="3829486" y="1684467"/>
                    <a:pt x="3833168" y="1669003"/>
                  </a:cubicBezTo>
                  <a:cubicBezTo>
                    <a:pt x="3836409" y="1672979"/>
                    <a:pt x="3838323" y="1680491"/>
                    <a:pt x="3843773" y="1678429"/>
                  </a:cubicBezTo>
                  <a:cubicBezTo>
                    <a:pt x="3832432" y="1656042"/>
                    <a:pt x="3852757" y="1652213"/>
                    <a:pt x="3863214" y="1663701"/>
                  </a:cubicBezTo>
                  <a:cubicBezTo>
                    <a:pt x="3851726" y="1642639"/>
                    <a:pt x="3878679" y="1638662"/>
                    <a:pt x="3861889" y="1615392"/>
                  </a:cubicBezTo>
                  <a:cubicBezTo>
                    <a:pt x="3834052" y="1639399"/>
                    <a:pt x="3825804" y="1625996"/>
                    <a:pt x="3796495" y="1630120"/>
                  </a:cubicBezTo>
                  <a:cubicBezTo>
                    <a:pt x="3804891" y="1644849"/>
                    <a:pt x="3791635" y="1650151"/>
                    <a:pt x="3781767" y="1657220"/>
                  </a:cubicBezTo>
                  <a:cubicBezTo>
                    <a:pt x="3780147" y="1648531"/>
                    <a:pt x="3784713" y="1642492"/>
                    <a:pt x="3777054" y="1631298"/>
                  </a:cubicBezTo>
                  <a:cubicBezTo>
                    <a:pt x="3774108" y="1666646"/>
                    <a:pt x="3718141" y="1653391"/>
                    <a:pt x="3694871" y="1666793"/>
                  </a:cubicBezTo>
                  <a:cubicBezTo>
                    <a:pt x="3702235" y="1679607"/>
                    <a:pt x="3703118" y="1689475"/>
                    <a:pt x="3694134" y="1695072"/>
                  </a:cubicBezTo>
                  <a:cubicBezTo>
                    <a:pt x="3685003" y="1695072"/>
                    <a:pt x="3683530" y="1672832"/>
                    <a:pt x="3673073" y="1676220"/>
                  </a:cubicBezTo>
                  <a:cubicBezTo>
                    <a:pt x="3692514" y="1735132"/>
                    <a:pt x="3636989" y="1720404"/>
                    <a:pt x="3619609" y="1748241"/>
                  </a:cubicBezTo>
                  <a:cubicBezTo>
                    <a:pt x="3610625" y="1731598"/>
                    <a:pt x="3632128" y="1716870"/>
                    <a:pt x="3606943" y="1718784"/>
                  </a:cubicBezTo>
                  <a:cubicBezTo>
                    <a:pt x="3597517" y="1722614"/>
                    <a:pt x="3597370" y="1733512"/>
                    <a:pt x="3579107" y="1744706"/>
                  </a:cubicBezTo>
                  <a:cubicBezTo>
                    <a:pt x="3565999" y="1731892"/>
                    <a:pt x="3574688" y="1705529"/>
                    <a:pt x="3564379" y="1709358"/>
                  </a:cubicBezTo>
                  <a:cubicBezTo>
                    <a:pt x="3547736" y="1722761"/>
                    <a:pt x="3583525" y="1735722"/>
                    <a:pt x="3555247" y="1748241"/>
                  </a:cubicBezTo>
                  <a:cubicBezTo>
                    <a:pt x="3545865" y="1731686"/>
                    <a:pt x="3544407" y="1711788"/>
                    <a:pt x="3551270" y="1694041"/>
                  </a:cubicBezTo>
                  <a:cubicBezTo>
                    <a:pt x="3576308" y="1708769"/>
                    <a:pt x="3563347" y="1682553"/>
                    <a:pt x="3597664" y="1680933"/>
                  </a:cubicBezTo>
                  <a:cubicBezTo>
                    <a:pt x="3570270" y="1683142"/>
                    <a:pt x="3599432" y="1641756"/>
                    <a:pt x="3563789" y="1632624"/>
                  </a:cubicBezTo>
                  <a:cubicBezTo>
                    <a:pt x="3580432" y="1632624"/>
                    <a:pt x="3589711" y="1606702"/>
                    <a:pt x="3572626" y="1607881"/>
                  </a:cubicBezTo>
                  <a:cubicBezTo>
                    <a:pt x="3566882" y="1631593"/>
                    <a:pt x="3539193" y="1609648"/>
                    <a:pt x="3509884" y="1628058"/>
                  </a:cubicBezTo>
                  <a:cubicBezTo>
                    <a:pt x="3503256" y="1645438"/>
                    <a:pt x="3522845" y="1644996"/>
                    <a:pt x="3517101" y="1659871"/>
                  </a:cubicBezTo>
                  <a:cubicBezTo>
                    <a:pt x="3534333" y="1653096"/>
                    <a:pt x="3524760" y="1634686"/>
                    <a:pt x="3550387" y="1631593"/>
                  </a:cubicBezTo>
                  <a:cubicBezTo>
                    <a:pt x="3550387" y="1659135"/>
                    <a:pt x="3585587" y="1652654"/>
                    <a:pt x="3573657" y="1670476"/>
                  </a:cubicBezTo>
                  <a:cubicBezTo>
                    <a:pt x="3562523" y="1660166"/>
                    <a:pt x="3548163" y="1654024"/>
                    <a:pt x="3533007" y="1653096"/>
                  </a:cubicBezTo>
                  <a:close/>
                  <a:moveTo>
                    <a:pt x="5761978" y="718296"/>
                  </a:moveTo>
                  <a:cubicBezTo>
                    <a:pt x="5742684" y="691048"/>
                    <a:pt x="5778178" y="695025"/>
                    <a:pt x="5789814" y="692374"/>
                  </a:cubicBezTo>
                  <a:cubicBezTo>
                    <a:pt x="5795558" y="677646"/>
                    <a:pt x="5775822" y="677646"/>
                    <a:pt x="5782597" y="660561"/>
                  </a:cubicBezTo>
                  <a:cubicBezTo>
                    <a:pt x="5765512" y="681180"/>
                    <a:pt x="5756528" y="677057"/>
                    <a:pt x="5738412" y="693552"/>
                  </a:cubicBezTo>
                  <a:cubicBezTo>
                    <a:pt x="5731932" y="677351"/>
                    <a:pt x="5723684" y="685599"/>
                    <a:pt x="5728250" y="669987"/>
                  </a:cubicBezTo>
                  <a:cubicBezTo>
                    <a:pt x="5707189" y="671902"/>
                    <a:pt x="5728250" y="691932"/>
                    <a:pt x="5730017" y="704157"/>
                  </a:cubicBezTo>
                  <a:cubicBezTo>
                    <a:pt x="5746954" y="705924"/>
                    <a:pt x="5744745" y="677057"/>
                    <a:pt x="5757412" y="692374"/>
                  </a:cubicBezTo>
                  <a:cubicBezTo>
                    <a:pt x="5737970" y="689576"/>
                    <a:pt x="5753141" y="724334"/>
                    <a:pt x="5761978" y="718296"/>
                  </a:cubicBezTo>
                  <a:close/>
                  <a:moveTo>
                    <a:pt x="6223265" y="477047"/>
                  </a:moveTo>
                  <a:cubicBezTo>
                    <a:pt x="6234901" y="466296"/>
                    <a:pt x="6275403" y="468063"/>
                    <a:pt x="6262001" y="446413"/>
                  </a:cubicBezTo>
                  <a:cubicBezTo>
                    <a:pt x="6250365" y="457164"/>
                    <a:pt x="6210010" y="455397"/>
                    <a:pt x="6223265" y="477047"/>
                  </a:cubicBezTo>
                  <a:close/>
                  <a:moveTo>
                    <a:pt x="6357292" y="426088"/>
                  </a:moveTo>
                  <a:cubicBezTo>
                    <a:pt x="6375703" y="421522"/>
                    <a:pt x="6376586" y="409150"/>
                    <a:pt x="6377028" y="396631"/>
                  </a:cubicBezTo>
                  <a:lnTo>
                    <a:pt x="6355083" y="406057"/>
                  </a:lnTo>
                  <a:cubicBezTo>
                    <a:pt x="6358088" y="412336"/>
                    <a:pt x="6358913" y="419433"/>
                    <a:pt x="6357440" y="426235"/>
                  </a:cubicBezTo>
                  <a:close/>
                  <a:moveTo>
                    <a:pt x="2765519" y="1984481"/>
                  </a:moveTo>
                  <a:cubicBezTo>
                    <a:pt x="2767729" y="1991846"/>
                    <a:pt x="2773620" y="2000830"/>
                    <a:pt x="2767729" y="2004512"/>
                  </a:cubicBezTo>
                  <a:cubicBezTo>
                    <a:pt x="2740040" y="1989784"/>
                    <a:pt x="2721040" y="2025720"/>
                    <a:pt x="2702041" y="2032937"/>
                  </a:cubicBezTo>
                  <a:cubicBezTo>
                    <a:pt x="2709110" y="2047665"/>
                    <a:pt x="2720451" y="2046782"/>
                    <a:pt x="2706754" y="2058859"/>
                  </a:cubicBezTo>
                  <a:cubicBezTo>
                    <a:pt x="2696886" y="2063572"/>
                    <a:pt x="2630462" y="2070052"/>
                    <a:pt x="2668019" y="2089494"/>
                  </a:cubicBezTo>
                  <a:cubicBezTo>
                    <a:pt x="2650639" y="2108051"/>
                    <a:pt x="2650050" y="2079184"/>
                    <a:pt x="2638562" y="2081246"/>
                  </a:cubicBezTo>
                  <a:cubicBezTo>
                    <a:pt x="2634291" y="2110702"/>
                    <a:pt x="2602478" y="2086106"/>
                    <a:pt x="2636942" y="2137802"/>
                  </a:cubicBezTo>
                  <a:cubicBezTo>
                    <a:pt x="2632391" y="2128848"/>
                    <a:pt x="2632730" y="2118184"/>
                    <a:pt x="2637826" y="2109524"/>
                  </a:cubicBezTo>
                  <a:cubicBezTo>
                    <a:pt x="2661685" y="2131911"/>
                    <a:pt x="2683778" y="2088021"/>
                    <a:pt x="2713676" y="2104664"/>
                  </a:cubicBezTo>
                  <a:cubicBezTo>
                    <a:pt x="2709081" y="2095724"/>
                    <a:pt x="2709361" y="2085075"/>
                    <a:pt x="2714412" y="2076385"/>
                  </a:cubicBezTo>
                  <a:cubicBezTo>
                    <a:pt x="2728404" y="2093470"/>
                    <a:pt x="2752117" y="2083308"/>
                    <a:pt x="2776860" y="2070347"/>
                  </a:cubicBezTo>
                  <a:cubicBezTo>
                    <a:pt x="2768612" y="2055619"/>
                    <a:pt x="2762132" y="2041627"/>
                    <a:pt x="2783046" y="2039712"/>
                  </a:cubicBezTo>
                  <a:cubicBezTo>
                    <a:pt x="2776271" y="2058564"/>
                    <a:pt x="2800131" y="2057681"/>
                    <a:pt x="2815153" y="2054440"/>
                  </a:cubicBezTo>
                  <a:cubicBezTo>
                    <a:pt x="2815153" y="2044573"/>
                    <a:pt x="2795565" y="2026751"/>
                    <a:pt x="2807937" y="2022627"/>
                  </a:cubicBezTo>
                  <a:cubicBezTo>
                    <a:pt x="2820308" y="2018504"/>
                    <a:pt x="2819425" y="2042511"/>
                    <a:pt x="2826200" y="2049727"/>
                  </a:cubicBezTo>
                  <a:cubicBezTo>
                    <a:pt x="2853152" y="2048844"/>
                    <a:pt x="2813975" y="2018945"/>
                    <a:pt x="2829882" y="2013201"/>
                  </a:cubicBezTo>
                  <a:cubicBezTo>
                    <a:pt x="2835331" y="2023806"/>
                    <a:pt x="2841959" y="2031317"/>
                    <a:pt x="2850943" y="2032054"/>
                  </a:cubicBezTo>
                  <a:cubicBezTo>
                    <a:pt x="2846525" y="2017325"/>
                    <a:pt x="2859780" y="2012170"/>
                    <a:pt x="2870384" y="2017325"/>
                  </a:cubicBezTo>
                  <a:cubicBezTo>
                    <a:pt x="2878338" y="2009667"/>
                    <a:pt x="2857865" y="1989636"/>
                    <a:pt x="2868617" y="1983156"/>
                  </a:cubicBezTo>
                  <a:cubicBezTo>
                    <a:pt x="2878632" y="2006426"/>
                    <a:pt x="2899694" y="1978885"/>
                    <a:pt x="2874066" y="1980799"/>
                  </a:cubicBezTo>
                  <a:cubicBezTo>
                    <a:pt x="2883478" y="1969517"/>
                    <a:pt x="2897690" y="1963390"/>
                    <a:pt x="2912360" y="1964304"/>
                  </a:cubicBezTo>
                  <a:cubicBezTo>
                    <a:pt x="2891151" y="1932933"/>
                    <a:pt x="2843284" y="1976086"/>
                    <a:pt x="2817805" y="1956203"/>
                  </a:cubicBezTo>
                  <a:cubicBezTo>
                    <a:pt x="2820603" y="1971520"/>
                    <a:pt x="2789232" y="1984923"/>
                    <a:pt x="2765519" y="1984481"/>
                  </a:cubicBezTo>
                  <a:close/>
                  <a:moveTo>
                    <a:pt x="3004558" y="1951048"/>
                  </a:moveTo>
                  <a:cubicBezTo>
                    <a:pt x="3046092" y="1924243"/>
                    <a:pt x="3057286" y="1931312"/>
                    <a:pt x="3100145" y="1916731"/>
                  </a:cubicBezTo>
                  <a:cubicBezTo>
                    <a:pt x="3087331" y="1906127"/>
                    <a:pt x="3068774" y="1894639"/>
                    <a:pt x="3082323" y="1875492"/>
                  </a:cubicBezTo>
                  <a:cubicBezTo>
                    <a:pt x="3086889" y="1884477"/>
                    <a:pt x="3090424" y="1896259"/>
                    <a:pt x="3100881" y="1888453"/>
                  </a:cubicBezTo>
                  <a:cubicBezTo>
                    <a:pt x="3092191" y="1869307"/>
                    <a:pt x="3075549" y="1872694"/>
                    <a:pt x="3069510" y="1846036"/>
                  </a:cubicBezTo>
                  <a:cubicBezTo>
                    <a:pt x="3066417" y="1881384"/>
                    <a:pt x="3047565" y="1856788"/>
                    <a:pt x="3036666" y="1860764"/>
                  </a:cubicBezTo>
                  <a:cubicBezTo>
                    <a:pt x="3034899" y="1860764"/>
                    <a:pt x="3037550" y="1898174"/>
                    <a:pt x="3020170" y="1867834"/>
                  </a:cubicBezTo>
                  <a:cubicBezTo>
                    <a:pt x="3022085" y="1884624"/>
                    <a:pt x="3052720" y="1913933"/>
                    <a:pt x="3029596" y="1919677"/>
                  </a:cubicBezTo>
                  <a:lnTo>
                    <a:pt x="3011775" y="1878438"/>
                  </a:lnTo>
                  <a:cubicBezTo>
                    <a:pt x="2997047" y="1888895"/>
                    <a:pt x="3010892" y="1931312"/>
                    <a:pt x="3026504" y="1927925"/>
                  </a:cubicBezTo>
                  <a:cubicBezTo>
                    <a:pt x="3010597" y="1925274"/>
                    <a:pt x="3011775" y="1952079"/>
                    <a:pt x="3004558" y="1937351"/>
                  </a:cubicBezTo>
                  <a:cubicBezTo>
                    <a:pt x="3001171" y="1931018"/>
                    <a:pt x="3008535" y="1924832"/>
                    <a:pt x="2999551" y="1925568"/>
                  </a:cubicBezTo>
                  <a:cubicBezTo>
                    <a:pt x="3002055" y="1934258"/>
                    <a:pt x="2997489" y="1939707"/>
                    <a:pt x="3005148" y="1951048"/>
                  </a:cubicBezTo>
                  <a:close/>
                  <a:moveTo>
                    <a:pt x="3683824" y="1657662"/>
                  </a:moveTo>
                  <a:cubicBezTo>
                    <a:pt x="3696343" y="1645879"/>
                    <a:pt x="3705622" y="1637190"/>
                    <a:pt x="3719172" y="1649414"/>
                  </a:cubicBezTo>
                  <a:cubicBezTo>
                    <a:pt x="3709437" y="1631829"/>
                    <a:pt x="3705269" y="1611695"/>
                    <a:pt x="3707242" y="1591680"/>
                  </a:cubicBezTo>
                  <a:cubicBezTo>
                    <a:pt x="3727567" y="1603020"/>
                    <a:pt x="3726536" y="1615245"/>
                    <a:pt x="3725063" y="1632918"/>
                  </a:cubicBezTo>
                  <a:cubicBezTo>
                    <a:pt x="3735962" y="1628353"/>
                    <a:pt x="3738908" y="1646027"/>
                    <a:pt x="3752016" y="1635275"/>
                  </a:cubicBezTo>
                  <a:cubicBezTo>
                    <a:pt x="3751280" y="1630120"/>
                    <a:pt x="3753636" y="1626438"/>
                    <a:pt x="3760411" y="1624671"/>
                  </a:cubicBezTo>
                  <a:cubicBezTo>
                    <a:pt x="3736551" y="1591974"/>
                    <a:pt x="3760411" y="1580486"/>
                    <a:pt x="3764977" y="1559867"/>
                  </a:cubicBezTo>
                  <a:cubicBezTo>
                    <a:pt x="3760117" y="1559867"/>
                    <a:pt x="3756435" y="1557657"/>
                    <a:pt x="3754373" y="1550441"/>
                  </a:cubicBezTo>
                  <a:cubicBezTo>
                    <a:pt x="3728304" y="1570766"/>
                    <a:pt x="3712544" y="1565169"/>
                    <a:pt x="3685739" y="1587114"/>
                  </a:cubicBezTo>
                  <a:cubicBezTo>
                    <a:pt x="3687507" y="1601842"/>
                    <a:pt x="3715195" y="1628795"/>
                    <a:pt x="3692514" y="1633066"/>
                  </a:cubicBezTo>
                  <a:cubicBezTo>
                    <a:pt x="3691012" y="1615745"/>
                    <a:pt x="3686004" y="1598911"/>
                    <a:pt x="3677786" y="1583579"/>
                  </a:cubicBezTo>
                  <a:cubicBezTo>
                    <a:pt x="3671747" y="1587261"/>
                    <a:pt x="3661732" y="1589323"/>
                    <a:pt x="3663941" y="1596540"/>
                  </a:cubicBezTo>
                  <a:cubicBezTo>
                    <a:pt x="3688685" y="1605671"/>
                    <a:pt x="3670716" y="1637043"/>
                    <a:pt x="3684413" y="1657515"/>
                  </a:cubicBezTo>
                  <a:close/>
                  <a:moveTo>
                    <a:pt x="6244474" y="495899"/>
                  </a:moveTo>
                  <a:cubicBezTo>
                    <a:pt x="6268775" y="468652"/>
                    <a:pt x="6250365" y="508860"/>
                    <a:pt x="6273930" y="504000"/>
                  </a:cubicBezTo>
                  <a:cubicBezTo>
                    <a:pt x="6256109" y="483380"/>
                    <a:pt x="6277760" y="480287"/>
                    <a:pt x="6269660" y="463939"/>
                  </a:cubicBezTo>
                  <a:cubicBezTo>
                    <a:pt x="6259791" y="472334"/>
                    <a:pt x="6230482" y="472187"/>
                    <a:pt x="6233870" y="486473"/>
                  </a:cubicBezTo>
                  <a:cubicBezTo>
                    <a:pt x="6238730" y="486031"/>
                    <a:pt x="6242412" y="488683"/>
                    <a:pt x="6244474" y="495899"/>
                  </a:cubicBezTo>
                  <a:close/>
                  <a:moveTo>
                    <a:pt x="6312813" y="473365"/>
                  </a:moveTo>
                  <a:cubicBezTo>
                    <a:pt x="6298085" y="457311"/>
                    <a:pt x="6328572" y="461141"/>
                    <a:pt x="6313549" y="445087"/>
                  </a:cubicBezTo>
                  <a:cubicBezTo>
                    <a:pt x="6299852" y="459815"/>
                    <a:pt x="6297201" y="450242"/>
                    <a:pt x="6275256" y="461583"/>
                  </a:cubicBezTo>
                  <a:cubicBezTo>
                    <a:pt x="6281442" y="483380"/>
                    <a:pt x="6304712" y="456722"/>
                    <a:pt x="6312813" y="473365"/>
                  </a:cubicBezTo>
                  <a:close/>
                  <a:moveTo>
                    <a:pt x="2944909" y="1977117"/>
                  </a:moveTo>
                  <a:cubicBezTo>
                    <a:pt x="2939018" y="1958265"/>
                    <a:pt x="2915453" y="1920855"/>
                    <a:pt x="2910740" y="1942948"/>
                  </a:cubicBezTo>
                  <a:cubicBezTo>
                    <a:pt x="2940933" y="1944273"/>
                    <a:pt x="2907941" y="1984923"/>
                    <a:pt x="2944909" y="1977117"/>
                  </a:cubicBezTo>
                  <a:close/>
                  <a:moveTo>
                    <a:pt x="2559324" y="2122632"/>
                  </a:moveTo>
                  <a:lnTo>
                    <a:pt x="2548278" y="2127345"/>
                  </a:lnTo>
                  <a:cubicBezTo>
                    <a:pt x="2542534" y="2117477"/>
                    <a:pt x="2541061" y="2095532"/>
                    <a:pt x="2527217" y="2108493"/>
                  </a:cubicBezTo>
                  <a:cubicBezTo>
                    <a:pt x="2528248" y="2132647"/>
                    <a:pt x="2559324" y="2139570"/>
                    <a:pt x="2559324" y="2122632"/>
                  </a:cubicBezTo>
                  <a:close/>
                  <a:moveTo>
                    <a:pt x="3140353" y="1857524"/>
                  </a:moveTo>
                  <a:cubicBezTo>
                    <a:pt x="3153166" y="1851780"/>
                    <a:pt x="3160825" y="1860617"/>
                    <a:pt x="3175848" y="1849129"/>
                  </a:cubicBezTo>
                  <a:cubicBezTo>
                    <a:pt x="3169367" y="1839998"/>
                    <a:pt x="3177468" y="1830571"/>
                    <a:pt x="3168189" y="1831455"/>
                  </a:cubicBezTo>
                  <a:cubicBezTo>
                    <a:pt x="3176142" y="1847951"/>
                    <a:pt x="3132252" y="1841470"/>
                    <a:pt x="3140353" y="1857671"/>
                  </a:cubicBezTo>
                  <a:close/>
                  <a:moveTo>
                    <a:pt x="2591284" y="2136624"/>
                  </a:moveTo>
                  <a:cubicBezTo>
                    <a:pt x="2607633" y="2152383"/>
                    <a:pt x="2567867" y="2166964"/>
                    <a:pt x="2593052" y="2170793"/>
                  </a:cubicBezTo>
                  <a:cubicBezTo>
                    <a:pt x="2590254" y="2161662"/>
                    <a:pt x="2603951" y="2159747"/>
                    <a:pt x="2612493" y="2156065"/>
                  </a:cubicBezTo>
                  <a:cubicBezTo>
                    <a:pt x="2600710" y="2137802"/>
                    <a:pt x="2585540" y="2081099"/>
                    <a:pt x="2565215" y="2106578"/>
                  </a:cubicBezTo>
                  <a:cubicBezTo>
                    <a:pt x="2603509" y="2115415"/>
                    <a:pt x="2552402" y="2150027"/>
                    <a:pt x="2591284" y="2136771"/>
                  </a:cubicBezTo>
                  <a:close/>
                  <a:moveTo>
                    <a:pt x="3783093" y="1614950"/>
                  </a:moveTo>
                  <a:cubicBezTo>
                    <a:pt x="3777643" y="1600222"/>
                    <a:pt x="3771752" y="1585494"/>
                    <a:pt x="3759380" y="1590207"/>
                  </a:cubicBezTo>
                  <a:cubicBezTo>
                    <a:pt x="3756140" y="1598307"/>
                    <a:pt x="3767039" y="1622756"/>
                    <a:pt x="3783093" y="1614950"/>
                  </a:cubicBezTo>
                  <a:close/>
                  <a:moveTo>
                    <a:pt x="2510574" y="2220428"/>
                  </a:moveTo>
                  <a:lnTo>
                    <a:pt x="2502915" y="2202754"/>
                  </a:lnTo>
                  <a:cubicBezTo>
                    <a:pt x="2510426" y="2200397"/>
                    <a:pt x="2542976" y="2186553"/>
                    <a:pt x="2522209" y="2188025"/>
                  </a:cubicBezTo>
                  <a:cubicBezTo>
                    <a:pt x="2489218" y="2209234"/>
                    <a:pt x="2503799" y="2164608"/>
                    <a:pt x="2482148" y="2170352"/>
                  </a:cubicBezTo>
                  <a:cubicBezTo>
                    <a:pt x="2492458" y="2184638"/>
                    <a:pt x="2495256" y="2219691"/>
                    <a:pt x="2510426" y="2220575"/>
                  </a:cubicBezTo>
                  <a:close/>
                  <a:moveTo>
                    <a:pt x="2466389" y="2239427"/>
                  </a:moveTo>
                  <a:cubicBezTo>
                    <a:pt x="2465653" y="2234272"/>
                    <a:pt x="2468009" y="2230590"/>
                    <a:pt x="2474784" y="2228823"/>
                  </a:cubicBezTo>
                  <a:cubicBezTo>
                    <a:pt x="2456668" y="2215862"/>
                    <a:pt x="2469629" y="2196568"/>
                    <a:pt x="2448568" y="2198188"/>
                  </a:cubicBezTo>
                  <a:cubicBezTo>
                    <a:pt x="2452839" y="2208940"/>
                    <a:pt x="2451956" y="2231621"/>
                    <a:pt x="2466684" y="2239427"/>
                  </a:cubicBezTo>
                  <a:close/>
                  <a:moveTo>
                    <a:pt x="2419259" y="2280813"/>
                  </a:moveTo>
                  <a:cubicBezTo>
                    <a:pt x="2419259" y="2248706"/>
                    <a:pt x="2372865" y="2240605"/>
                    <a:pt x="2387593" y="2252535"/>
                  </a:cubicBezTo>
                  <a:cubicBezTo>
                    <a:pt x="2402174" y="2252682"/>
                    <a:pt x="2393779" y="2290092"/>
                    <a:pt x="2419553" y="2280813"/>
                  </a:cubicBezTo>
                  <a:close/>
                  <a:moveTo>
                    <a:pt x="3367462" y="1857230"/>
                  </a:moveTo>
                  <a:lnTo>
                    <a:pt x="3375121" y="1874903"/>
                  </a:lnTo>
                  <a:cubicBezTo>
                    <a:pt x="3388671" y="1858850"/>
                    <a:pt x="3413267" y="1879174"/>
                    <a:pt x="3421809" y="1847656"/>
                  </a:cubicBezTo>
                  <a:cubicBezTo>
                    <a:pt x="3413120" y="1850160"/>
                    <a:pt x="3402515" y="1858408"/>
                    <a:pt x="3397360" y="1851191"/>
                  </a:cubicBezTo>
                  <a:cubicBezTo>
                    <a:pt x="3405755" y="1846920"/>
                    <a:pt x="3416654" y="1843680"/>
                    <a:pt x="3408701" y="1832339"/>
                  </a:cubicBezTo>
                  <a:cubicBezTo>
                    <a:pt x="3370260" y="1855315"/>
                    <a:pt x="3399864" y="1806859"/>
                    <a:pt x="3376594" y="1817611"/>
                  </a:cubicBezTo>
                  <a:cubicBezTo>
                    <a:pt x="3376446" y="1837494"/>
                    <a:pt x="3396771" y="1862532"/>
                    <a:pt x="3367609" y="1857230"/>
                  </a:cubicBezTo>
                  <a:close/>
                  <a:moveTo>
                    <a:pt x="2430305" y="2275953"/>
                  </a:moveTo>
                  <a:cubicBezTo>
                    <a:pt x="2430305" y="2261225"/>
                    <a:pt x="2439436" y="2251357"/>
                    <a:pt x="2431483" y="2233536"/>
                  </a:cubicBezTo>
                  <a:lnTo>
                    <a:pt x="2415135" y="2240605"/>
                  </a:lnTo>
                  <a:cubicBezTo>
                    <a:pt x="2421173" y="2250473"/>
                    <a:pt x="2412042" y="2276837"/>
                    <a:pt x="2430452" y="2276100"/>
                  </a:cubicBezTo>
                  <a:close/>
                  <a:moveTo>
                    <a:pt x="3926104" y="1630120"/>
                  </a:moveTo>
                  <a:cubicBezTo>
                    <a:pt x="3919476" y="1619221"/>
                    <a:pt x="3928460" y="1615392"/>
                    <a:pt x="3929491" y="1607733"/>
                  </a:cubicBezTo>
                  <a:cubicBezTo>
                    <a:pt x="3911817" y="1622462"/>
                    <a:pt x="3906515" y="1603020"/>
                    <a:pt x="3894438" y="1601989"/>
                  </a:cubicBezTo>
                  <a:cubicBezTo>
                    <a:pt x="3904306" y="1613183"/>
                    <a:pt x="3911375" y="1632329"/>
                    <a:pt x="3926104" y="1630120"/>
                  </a:cubicBezTo>
                  <a:close/>
                  <a:moveTo>
                    <a:pt x="6127974" y="692963"/>
                  </a:moveTo>
                  <a:cubicBezTo>
                    <a:pt x="6131656" y="683979"/>
                    <a:pt x="6118253" y="664979"/>
                    <a:pt x="6107207" y="659972"/>
                  </a:cubicBezTo>
                  <a:cubicBezTo>
                    <a:pt x="6103083" y="670723"/>
                    <a:pt x="6112951" y="699296"/>
                    <a:pt x="6127974" y="692963"/>
                  </a:cubicBezTo>
                  <a:close/>
                  <a:moveTo>
                    <a:pt x="5854913" y="782953"/>
                  </a:moveTo>
                  <a:cubicBezTo>
                    <a:pt x="5822069" y="792379"/>
                    <a:pt x="5838712" y="832587"/>
                    <a:pt x="5802333" y="827137"/>
                  </a:cubicBezTo>
                  <a:cubicBezTo>
                    <a:pt x="5821627" y="849671"/>
                    <a:pt x="5859773" y="828021"/>
                    <a:pt x="5846517" y="808138"/>
                  </a:cubicBezTo>
                  <a:cubicBezTo>
                    <a:pt x="5844308" y="826254"/>
                    <a:pt x="5872586" y="817417"/>
                    <a:pt x="5865517" y="806812"/>
                  </a:cubicBezTo>
                  <a:cubicBezTo>
                    <a:pt x="5847843" y="807696"/>
                    <a:pt x="5876121" y="785456"/>
                    <a:pt x="5854913" y="782953"/>
                  </a:cubicBezTo>
                  <a:close/>
                  <a:moveTo>
                    <a:pt x="5922368" y="788697"/>
                  </a:moveTo>
                  <a:cubicBezTo>
                    <a:pt x="5894532" y="799448"/>
                    <a:pt x="5895120" y="769108"/>
                    <a:pt x="5881423" y="799448"/>
                  </a:cubicBezTo>
                  <a:cubicBezTo>
                    <a:pt x="5877447" y="790611"/>
                    <a:pt x="5891438" y="766604"/>
                    <a:pt x="5874207" y="767635"/>
                  </a:cubicBezTo>
                  <a:cubicBezTo>
                    <a:pt x="5878477" y="782363"/>
                    <a:pt x="5859478" y="786782"/>
                    <a:pt x="5870525" y="804161"/>
                  </a:cubicBezTo>
                  <a:cubicBezTo>
                    <a:pt x="5885547" y="797681"/>
                    <a:pt x="5916329" y="813440"/>
                    <a:pt x="5922368" y="788697"/>
                  </a:cubicBezTo>
                  <a:close/>
                  <a:moveTo>
                    <a:pt x="5782891" y="842013"/>
                  </a:moveTo>
                  <a:lnTo>
                    <a:pt x="5793938" y="837300"/>
                  </a:lnTo>
                  <a:cubicBezTo>
                    <a:pt x="5801597" y="832734"/>
                    <a:pt x="5792760" y="820951"/>
                    <a:pt x="5789224" y="811378"/>
                  </a:cubicBezTo>
                  <a:cubicBezTo>
                    <a:pt x="5764776" y="822277"/>
                    <a:pt x="5788046" y="827874"/>
                    <a:pt x="5782891" y="842013"/>
                  </a:cubicBezTo>
                  <a:close/>
                  <a:moveTo>
                    <a:pt x="3418716" y="1870190"/>
                  </a:moveTo>
                  <a:cubicBezTo>
                    <a:pt x="3437863" y="1868865"/>
                    <a:pt x="3429910" y="1876965"/>
                    <a:pt x="3426375" y="1887864"/>
                  </a:cubicBezTo>
                  <a:cubicBezTo>
                    <a:pt x="3436096" y="1881973"/>
                    <a:pt x="3441103" y="1889190"/>
                    <a:pt x="3450824" y="1884329"/>
                  </a:cubicBezTo>
                  <a:cubicBezTo>
                    <a:pt x="3431677" y="1856788"/>
                    <a:pt x="3462459" y="1851191"/>
                    <a:pt x="3452444" y="1827773"/>
                  </a:cubicBezTo>
                  <a:cubicBezTo>
                    <a:pt x="3438010" y="1840439"/>
                    <a:pt x="3433592" y="1857524"/>
                    <a:pt x="3418716" y="1870190"/>
                  </a:cubicBezTo>
                  <a:close/>
                  <a:moveTo>
                    <a:pt x="2961110" y="2074913"/>
                  </a:moveTo>
                  <a:lnTo>
                    <a:pt x="2939165" y="2084339"/>
                  </a:lnTo>
                  <a:lnTo>
                    <a:pt x="2931507" y="2066665"/>
                  </a:lnTo>
                  <a:lnTo>
                    <a:pt x="2909561" y="2076091"/>
                  </a:lnTo>
                  <a:cubicBezTo>
                    <a:pt x="2909561" y="2085959"/>
                    <a:pt x="2929150" y="2103780"/>
                    <a:pt x="2916778" y="2107904"/>
                  </a:cubicBezTo>
                  <a:cubicBezTo>
                    <a:pt x="2912065" y="2099509"/>
                    <a:pt x="2909414" y="2085370"/>
                    <a:pt x="2901166" y="2086695"/>
                  </a:cubicBezTo>
                  <a:cubicBezTo>
                    <a:pt x="2907794" y="2112175"/>
                    <a:pt x="2889089" y="2104075"/>
                    <a:pt x="2881430" y="2116152"/>
                  </a:cubicBezTo>
                  <a:cubicBezTo>
                    <a:pt x="2921639" y="2168584"/>
                    <a:pt x="2938281" y="2084486"/>
                    <a:pt x="2984528" y="2099509"/>
                  </a:cubicBezTo>
                  <a:cubicBezTo>
                    <a:pt x="2982024" y="2087284"/>
                    <a:pt x="2989978" y="2079626"/>
                    <a:pt x="2982761" y="2065339"/>
                  </a:cubicBezTo>
                  <a:cubicBezTo>
                    <a:pt x="2968474" y="2063572"/>
                    <a:pt x="2928561" y="2066812"/>
                    <a:pt x="2961110" y="2074765"/>
                  </a:cubicBezTo>
                  <a:close/>
                  <a:moveTo>
                    <a:pt x="2653585" y="2235745"/>
                  </a:moveTo>
                  <a:lnTo>
                    <a:pt x="2664484" y="2231032"/>
                  </a:lnTo>
                  <a:cubicBezTo>
                    <a:pt x="2670081" y="2227203"/>
                    <a:pt x="2670228" y="2220722"/>
                    <a:pt x="2670375" y="2214536"/>
                  </a:cubicBezTo>
                  <a:cubicBezTo>
                    <a:pt x="2658003" y="2222048"/>
                    <a:pt x="2632818" y="2199808"/>
                    <a:pt x="2629430" y="2225141"/>
                  </a:cubicBezTo>
                  <a:cubicBezTo>
                    <a:pt x="2645337" y="2214831"/>
                    <a:pt x="2659182" y="2220870"/>
                    <a:pt x="2653438" y="2235598"/>
                  </a:cubicBezTo>
                  <a:close/>
                  <a:moveTo>
                    <a:pt x="2975691" y="2138539"/>
                  </a:moveTo>
                  <a:cubicBezTo>
                    <a:pt x="2967001" y="2123810"/>
                    <a:pt x="2952715" y="2124841"/>
                    <a:pt x="2938134" y="2126756"/>
                  </a:cubicBezTo>
                  <a:cubicBezTo>
                    <a:pt x="2949622" y="2162251"/>
                    <a:pt x="2957723" y="2131911"/>
                    <a:pt x="2975544" y="2138391"/>
                  </a:cubicBezTo>
                  <a:close/>
                  <a:moveTo>
                    <a:pt x="3047270" y="2093618"/>
                  </a:moveTo>
                  <a:cubicBezTo>
                    <a:pt x="3016341" y="2100982"/>
                    <a:pt x="3048007" y="2107315"/>
                    <a:pt x="3065828" y="2106578"/>
                  </a:cubicBezTo>
                  <a:cubicBezTo>
                    <a:pt x="3070541" y="2094501"/>
                    <a:pt x="3057875" y="2073587"/>
                    <a:pt x="3042115" y="2081835"/>
                  </a:cubicBezTo>
                  <a:close/>
                  <a:moveTo>
                    <a:pt x="3074812" y="2096269"/>
                  </a:moveTo>
                  <a:lnTo>
                    <a:pt x="3096757" y="2086843"/>
                  </a:lnTo>
                  <a:cubicBezTo>
                    <a:pt x="3090571" y="2061805"/>
                    <a:pt x="3060084" y="2075060"/>
                    <a:pt x="3074812" y="2096269"/>
                  </a:cubicBezTo>
                  <a:close/>
                  <a:moveTo>
                    <a:pt x="5919422" y="992683"/>
                  </a:moveTo>
                  <a:cubicBezTo>
                    <a:pt x="5913384" y="994892"/>
                    <a:pt x="5906756" y="1001519"/>
                    <a:pt x="5916477" y="1000930"/>
                  </a:cubicBezTo>
                  <a:cubicBezTo>
                    <a:pt x="5931205" y="997543"/>
                    <a:pt x="5923693" y="985024"/>
                    <a:pt x="5941367" y="983256"/>
                  </a:cubicBezTo>
                  <a:cubicBezTo>
                    <a:pt x="5938274" y="965730"/>
                    <a:pt x="5925166" y="976776"/>
                    <a:pt x="5917360" y="972652"/>
                  </a:cubicBezTo>
                  <a:cubicBezTo>
                    <a:pt x="5919422" y="979869"/>
                    <a:pt x="5925461" y="988853"/>
                    <a:pt x="5919422" y="992683"/>
                  </a:cubicBezTo>
                  <a:close/>
                  <a:moveTo>
                    <a:pt x="6669531" y="682359"/>
                  </a:moveTo>
                  <a:cubicBezTo>
                    <a:pt x="6664523" y="666158"/>
                    <a:pt x="6651562" y="672196"/>
                    <a:pt x="6640074" y="674111"/>
                  </a:cubicBezTo>
                  <a:cubicBezTo>
                    <a:pt x="6638012" y="684273"/>
                    <a:pt x="6630206" y="692079"/>
                    <a:pt x="6633741" y="704746"/>
                  </a:cubicBezTo>
                  <a:cubicBezTo>
                    <a:pt x="6676453" y="686924"/>
                    <a:pt x="6724320" y="671460"/>
                    <a:pt x="6735660" y="639794"/>
                  </a:cubicBezTo>
                  <a:cubicBezTo>
                    <a:pt x="6737899" y="648029"/>
                    <a:pt x="6745720" y="653483"/>
                    <a:pt x="6754218" y="652755"/>
                  </a:cubicBezTo>
                  <a:cubicBezTo>
                    <a:pt x="6745823" y="624330"/>
                    <a:pt x="6803410" y="646569"/>
                    <a:pt x="6806503" y="623299"/>
                  </a:cubicBezTo>
                  <a:cubicBezTo>
                    <a:pt x="6787651" y="609749"/>
                    <a:pt x="6777047" y="646422"/>
                    <a:pt x="6763497" y="614020"/>
                  </a:cubicBezTo>
                  <a:cubicBezTo>
                    <a:pt x="6731493" y="630197"/>
                    <a:pt x="6698545" y="644412"/>
                    <a:pt x="6664818" y="656584"/>
                  </a:cubicBezTo>
                  <a:cubicBezTo>
                    <a:pt x="6668500" y="665863"/>
                    <a:pt x="6676306" y="677498"/>
                    <a:pt x="6669531" y="682359"/>
                  </a:cubicBezTo>
                  <a:close/>
                  <a:moveTo>
                    <a:pt x="6589851" y="723745"/>
                  </a:moveTo>
                  <a:cubicBezTo>
                    <a:pt x="6593828" y="704893"/>
                    <a:pt x="6621369" y="719621"/>
                    <a:pt x="6623137" y="695467"/>
                  </a:cubicBezTo>
                  <a:cubicBezTo>
                    <a:pt x="6608409" y="696498"/>
                    <a:pt x="6584991" y="724923"/>
                    <a:pt x="6579689" y="700180"/>
                  </a:cubicBezTo>
                  <a:cubicBezTo>
                    <a:pt x="6576890" y="709017"/>
                    <a:pt x="6547876" y="729636"/>
                    <a:pt x="6559953" y="729636"/>
                  </a:cubicBezTo>
                  <a:cubicBezTo>
                    <a:pt x="6582781" y="716381"/>
                    <a:pt x="6580130" y="711815"/>
                    <a:pt x="6589999" y="723892"/>
                  </a:cubicBezTo>
                  <a:close/>
                  <a:moveTo>
                    <a:pt x="2955366" y="2377725"/>
                  </a:moveTo>
                  <a:lnTo>
                    <a:pt x="2945204" y="2354160"/>
                  </a:lnTo>
                  <a:lnTo>
                    <a:pt x="2928855" y="2361230"/>
                  </a:lnTo>
                  <a:cubicBezTo>
                    <a:pt x="2933863" y="2377283"/>
                    <a:pt x="2942258" y="2385678"/>
                    <a:pt x="2955366" y="2377725"/>
                  </a:cubicBezTo>
                  <a:close/>
                  <a:moveTo>
                    <a:pt x="2995869" y="2381260"/>
                  </a:moveTo>
                  <a:cubicBezTo>
                    <a:pt x="3013395" y="2371834"/>
                    <a:pt x="3001318" y="2343261"/>
                    <a:pt x="2986001" y="2343555"/>
                  </a:cubicBezTo>
                  <a:cubicBezTo>
                    <a:pt x="2992187" y="2357253"/>
                    <a:pt x="2984086" y="2364912"/>
                    <a:pt x="2995869" y="2381113"/>
                  </a:cubicBezTo>
                  <a:close/>
                  <a:moveTo>
                    <a:pt x="3017814" y="2371834"/>
                  </a:moveTo>
                  <a:cubicBezTo>
                    <a:pt x="3036224" y="2359315"/>
                    <a:pt x="3044325" y="2375516"/>
                    <a:pt x="3061262" y="2366974"/>
                  </a:cubicBezTo>
                  <a:cubicBezTo>
                    <a:pt x="3055665" y="2342230"/>
                    <a:pt x="3012954" y="2346649"/>
                    <a:pt x="3017814" y="2371686"/>
                  </a:cubicBezTo>
                  <a:close/>
                  <a:moveTo>
                    <a:pt x="6523132" y="913739"/>
                  </a:moveTo>
                  <a:cubicBezTo>
                    <a:pt x="6539186" y="901662"/>
                    <a:pt x="6534031" y="880306"/>
                    <a:pt x="6524752" y="857183"/>
                  </a:cubicBezTo>
                  <a:cubicBezTo>
                    <a:pt x="6500156" y="857183"/>
                    <a:pt x="6535062" y="883988"/>
                    <a:pt x="6510024" y="884283"/>
                  </a:cubicBezTo>
                  <a:cubicBezTo>
                    <a:pt x="6497210" y="854826"/>
                    <a:pt x="6478211" y="876919"/>
                    <a:pt x="6504575" y="886639"/>
                  </a:cubicBezTo>
                  <a:cubicBezTo>
                    <a:pt x="6487195" y="905197"/>
                    <a:pt x="6486606" y="876330"/>
                    <a:pt x="6475118" y="878539"/>
                  </a:cubicBezTo>
                  <a:cubicBezTo>
                    <a:pt x="6483955" y="907995"/>
                    <a:pt x="6444631" y="876182"/>
                    <a:pt x="6444778" y="898569"/>
                  </a:cubicBezTo>
                  <a:cubicBezTo>
                    <a:pt x="6453909" y="894740"/>
                    <a:pt x="6454940" y="913297"/>
                    <a:pt x="6463336" y="911530"/>
                  </a:cubicBezTo>
                  <a:cubicBezTo>
                    <a:pt x="6450669" y="886197"/>
                    <a:pt x="6505606" y="914770"/>
                    <a:pt x="6510171" y="884283"/>
                  </a:cubicBezTo>
                  <a:close/>
                  <a:moveTo>
                    <a:pt x="3851137" y="2088610"/>
                  </a:moveTo>
                  <a:cubicBezTo>
                    <a:pt x="3839502" y="2099509"/>
                    <a:pt x="3798999" y="2097594"/>
                    <a:pt x="3812402" y="2119392"/>
                  </a:cubicBezTo>
                  <a:cubicBezTo>
                    <a:pt x="3841858" y="2081099"/>
                    <a:pt x="3891787" y="2115268"/>
                    <a:pt x="3893407" y="2126314"/>
                  </a:cubicBezTo>
                  <a:cubicBezTo>
                    <a:pt x="3882906" y="2109038"/>
                    <a:pt x="3886823" y="2098036"/>
                    <a:pt x="3905190" y="2093323"/>
                  </a:cubicBezTo>
                  <a:cubicBezTo>
                    <a:pt x="3897678" y="2098036"/>
                    <a:pt x="3919918" y="2150321"/>
                    <a:pt x="3919918" y="2128671"/>
                  </a:cubicBezTo>
                  <a:cubicBezTo>
                    <a:pt x="3910787" y="2087873"/>
                    <a:pt x="3914027" y="2087432"/>
                    <a:pt x="3891640" y="2078006"/>
                  </a:cubicBezTo>
                  <a:cubicBezTo>
                    <a:pt x="3888989" y="2067254"/>
                    <a:pt x="3910933" y="2076091"/>
                    <a:pt x="3908430" y="2056797"/>
                  </a:cubicBezTo>
                  <a:cubicBezTo>
                    <a:pt x="3893702" y="2071525"/>
                    <a:pt x="3891198" y="2053262"/>
                    <a:pt x="3881477" y="2054588"/>
                  </a:cubicBezTo>
                  <a:cubicBezTo>
                    <a:pt x="3864392" y="2066223"/>
                    <a:pt x="3886779" y="2095090"/>
                    <a:pt x="3863803" y="2104075"/>
                  </a:cubicBezTo>
                  <a:cubicBezTo>
                    <a:pt x="3853346" y="2081982"/>
                    <a:pt x="3847308" y="2067549"/>
                    <a:pt x="3840533" y="2065192"/>
                  </a:cubicBezTo>
                  <a:cubicBezTo>
                    <a:pt x="3836851" y="2080657"/>
                    <a:pt x="3844656" y="2072262"/>
                    <a:pt x="3851137" y="2088610"/>
                  </a:cubicBezTo>
                  <a:close/>
                  <a:moveTo>
                    <a:pt x="3556573" y="2250620"/>
                  </a:moveTo>
                  <a:cubicBezTo>
                    <a:pt x="3571301" y="2242962"/>
                    <a:pt x="3596339" y="2239427"/>
                    <a:pt x="3589858" y="2222342"/>
                  </a:cubicBezTo>
                  <a:cubicBezTo>
                    <a:pt x="3582789" y="2223962"/>
                    <a:pt x="3583672" y="2217187"/>
                    <a:pt x="3584851" y="2210560"/>
                  </a:cubicBezTo>
                  <a:cubicBezTo>
                    <a:pt x="3565262" y="2213063"/>
                    <a:pt x="3566293" y="2225288"/>
                    <a:pt x="3562464" y="2234125"/>
                  </a:cubicBezTo>
                  <a:cubicBezTo>
                    <a:pt x="3557014" y="2223521"/>
                    <a:pt x="3550387" y="2216009"/>
                    <a:pt x="3541255" y="2215273"/>
                  </a:cubicBezTo>
                  <a:cubicBezTo>
                    <a:pt x="3536100" y="2230148"/>
                    <a:pt x="3552743" y="2228823"/>
                    <a:pt x="3557014" y="2250620"/>
                  </a:cubicBezTo>
                  <a:close/>
                  <a:moveTo>
                    <a:pt x="3120764" y="2445769"/>
                  </a:moveTo>
                  <a:cubicBezTo>
                    <a:pt x="3127981" y="2418375"/>
                    <a:pt x="3151104" y="2407623"/>
                    <a:pt x="3170840" y="2396135"/>
                  </a:cubicBezTo>
                  <a:cubicBezTo>
                    <a:pt x="3151841" y="2382585"/>
                    <a:pt x="3131074" y="2412484"/>
                    <a:pt x="3099998" y="2412778"/>
                  </a:cubicBezTo>
                  <a:cubicBezTo>
                    <a:pt x="3106478" y="2426770"/>
                    <a:pt x="3117524" y="2426034"/>
                    <a:pt x="3121353" y="2445769"/>
                  </a:cubicBezTo>
                  <a:close/>
                  <a:moveTo>
                    <a:pt x="3610920" y="2241047"/>
                  </a:moveTo>
                  <a:cubicBezTo>
                    <a:pt x="3604587" y="2229412"/>
                    <a:pt x="3622260" y="2191413"/>
                    <a:pt x="3593099" y="2199808"/>
                  </a:cubicBezTo>
                  <a:cubicBezTo>
                    <a:pt x="3590300" y="2207025"/>
                    <a:pt x="3598106" y="2242373"/>
                    <a:pt x="3611361" y="2241047"/>
                  </a:cubicBezTo>
                  <a:close/>
                  <a:moveTo>
                    <a:pt x="3926104" y="2097889"/>
                  </a:moveTo>
                  <a:cubicBezTo>
                    <a:pt x="3947165" y="2091261"/>
                    <a:pt x="3942747" y="2073293"/>
                    <a:pt x="3940832" y="2056650"/>
                  </a:cubicBezTo>
                  <a:cubicBezTo>
                    <a:pt x="3927576" y="2066812"/>
                    <a:pt x="3913290" y="2076091"/>
                    <a:pt x="3926693" y="2097889"/>
                  </a:cubicBezTo>
                  <a:close/>
                  <a:moveTo>
                    <a:pt x="2942847" y="2515581"/>
                  </a:moveTo>
                  <a:cubicBezTo>
                    <a:pt x="2923848" y="2510721"/>
                    <a:pt x="2895717" y="2533697"/>
                    <a:pt x="2909120" y="2557999"/>
                  </a:cubicBezTo>
                  <a:cubicBezTo>
                    <a:pt x="2922670" y="2543270"/>
                    <a:pt x="2928414" y="2544301"/>
                    <a:pt x="2944467" y="2549751"/>
                  </a:cubicBezTo>
                  <a:cubicBezTo>
                    <a:pt x="2927530" y="2530899"/>
                    <a:pt x="2955366" y="2531930"/>
                    <a:pt x="2943436" y="2515581"/>
                  </a:cubicBezTo>
                  <a:close/>
                  <a:moveTo>
                    <a:pt x="2890562" y="2545038"/>
                  </a:moveTo>
                  <a:cubicBezTo>
                    <a:pt x="2879516" y="2568603"/>
                    <a:pt x="2867733" y="2535612"/>
                    <a:pt x="2863168" y="2556820"/>
                  </a:cubicBezTo>
                  <a:cubicBezTo>
                    <a:pt x="2880841" y="2559177"/>
                    <a:pt x="2894539" y="2573021"/>
                    <a:pt x="2914275" y="2569634"/>
                  </a:cubicBezTo>
                  <a:cubicBezTo>
                    <a:pt x="2911182" y="2550045"/>
                    <a:pt x="2894980" y="2565068"/>
                    <a:pt x="2891151" y="2545185"/>
                  </a:cubicBezTo>
                  <a:close/>
                  <a:moveTo>
                    <a:pt x="2988799" y="2516465"/>
                  </a:moveTo>
                  <a:cubicBezTo>
                    <a:pt x="2987179" y="2490838"/>
                    <a:pt x="2968916" y="2511752"/>
                    <a:pt x="2965087" y="2491722"/>
                  </a:cubicBezTo>
                  <a:cubicBezTo>
                    <a:pt x="2943878" y="2499969"/>
                    <a:pt x="2948149" y="2519263"/>
                    <a:pt x="2952862" y="2538852"/>
                  </a:cubicBezTo>
                  <a:cubicBezTo>
                    <a:pt x="2982319" y="2538852"/>
                    <a:pt x="2950211" y="2512194"/>
                    <a:pt x="2972598" y="2509395"/>
                  </a:cubicBezTo>
                  <a:cubicBezTo>
                    <a:pt x="2975441" y="2515670"/>
                    <a:pt x="2976177" y="2522710"/>
                    <a:pt x="2974660" y="2529426"/>
                  </a:cubicBezTo>
                  <a:cubicBezTo>
                    <a:pt x="2995722" y="2507334"/>
                    <a:pt x="3023411" y="2516907"/>
                    <a:pt x="3037844" y="2495109"/>
                  </a:cubicBezTo>
                  <a:cubicBezTo>
                    <a:pt x="3013985" y="2508659"/>
                    <a:pt x="2981582" y="2485536"/>
                    <a:pt x="2989388" y="2516612"/>
                  </a:cubicBezTo>
                  <a:close/>
                  <a:moveTo>
                    <a:pt x="2753148" y="2604834"/>
                  </a:moveTo>
                  <a:cubicBezTo>
                    <a:pt x="2783930" y="2603656"/>
                    <a:pt x="2790410" y="2592610"/>
                    <a:pt x="2818541" y="2590106"/>
                  </a:cubicBezTo>
                  <a:cubicBezTo>
                    <a:pt x="2814564" y="2581416"/>
                    <a:pt x="2829587" y="2554169"/>
                    <a:pt x="2808379" y="2566541"/>
                  </a:cubicBezTo>
                  <a:cubicBezTo>
                    <a:pt x="2819719" y="2601742"/>
                    <a:pt x="2754620" y="2580091"/>
                    <a:pt x="2754179" y="2604392"/>
                  </a:cubicBezTo>
                  <a:close/>
                  <a:moveTo>
                    <a:pt x="3010597" y="2493636"/>
                  </a:moveTo>
                  <a:cubicBezTo>
                    <a:pt x="3032542" y="2478908"/>
                    <a:pt x="3045650" y="2490543"/>
                    <a:pt x="3061999" y="2492311"/>
                  </a:cubicBezTo>
                  <a:cubicBezTo>
                    <a:pt x="3064797" y="2449746"/>
                    <a:pt x="2995722" y="2490543"/>
                    <a:pt x="3011775" y="2493047"/>
                  </a:cubicBezTo>
                  <a:close/>
                  <a:moveTo>
                    <a:pt x="2359168" y="2851827"/>
                  </a:moveTo>
                  <a:lnTo>
                    <a:pt x="2349005" y="2828261"/>
                  </a:lnTo>
                  <a:cubicBezTo>
                    <a:pt x="2319549" y="2854920"/>
                    <a:pt x="2343998" y="2793356"/>
                    <a:pt x="2314394" y="2808231"/>
                  </a:cubicBezTo>
                  <a:cubicBezTo>
                    <a:pt x="2327060" y="2829587"/>
                    <a:pt x="2334277" y="2845935"/>
                    <a:pt x="2360346" y="2851237"/>
                  </a:cubicBezTo>
                  <a:close/>
                  <a:moveTo>
                    <a:pt x="2378167" y="2850648"/>
                  </a:moveTo>
                  <a:cubicBezTo>
                    <a:pt x="2367857" y="2835920"/>
                    <a:pt x="2364912" y="2800867"/>
                    <a:pt x="2349742" y="2799983"/>
                  </a:cubicBezTo>
                  <a:cubicBezTo>
                    <a:pt x="2346649" y="2815301"/>
                    <a:pt x="2363586" y="2850648"/>
                    <a:pt x="2379345" y="2850059"/>
                  </a:cubicBezTo>
                  <a:close/>
                  <a:moveTo>
                    <a:pt x="2309828" y="2873183"/>
                  </a:moveTo>
                  <a:cubicBezTo>
                    <a:pt x="2305321" y="2857541"/>
                    <a:pt x="2294702" y="2844374"/>
                    <a:pt x="2280372" y="2836657"/>
                  </a:cubicBezTo>
                  <a:cubicBezTo>
                    <a:pt x="2292007" y="2847408"/>
                    <a:pt x="2292301" y="2886291"/>
                    <a:pt x="2311006" y="2872594"/>
                  </a:cubicBezTo>
                  <a:close/>
                  <a:moveTo>
                    <a:pt x="2417197" y="2805875"/>
                  </a:moveTo>
                  <a:cubicBezTo>
                    <a:pt x="2416313" y="2791146"/>
                    <a:pt x="2452986" y="2792914"/>
                    <a:pt x="2450483" y="2777449"/>
                  </a:cubicBezTo>
                  <a:cubicBezTo>
                    <a:pt x="2434576" y="2777449"/>
                    <a:pt x="2437964" y="2780542"/>
                    <a:pt x="2415135" y="2785844"/>
                  </a:cubicBezTo>
                  <a:cubicBezTo>
                    <a:pt x="2432956" y="2796743"/>
                    <a:pt x="2397314" y="2807053"/>
                    <a:pt x="2418522" y="2805285"/>
                  </a:cubicBezTo>
                  <a:close/>
                  <a:moveTo>
                    <a:pt x="2274039" y="2895570"/>
                  </a:moveTo>
                  <a:cubicBezTo>
                    <a:pt x="2301580" y="2899693"/>
                    <a:pt x="2282728" y="2849028"/>
                    <a:pt x="2266822" y="2863757"/>
                  </a:cubicBezTo>
                  <a:cubicBezTo>
                    <a:pt x="2279488" y="2877896"/>
                    <a:pt x="2266822" y="2881872"/>
                    <a:pt x="2275217" y="2894980"/>
                  </a:cubicBezTo>
                  <a:close/>
                  <a:moveTo>
                    <a:pt x="5491273" y="1555301"/>
                  </a:moveTo>
                  <a:cubicBezTo>
                    <a:pt x="5489211" y="1547937"/>
                    <a:pt x="5483172" y="1538953"/>
                    <a:pt x="5489064" y="1535270"/>
                  </a:cubicBezTo>
                  <a:cubicBezTo>
                    <a:pt x="5494071" y="1548379"/>
                    <a:pt x="5520434" y="1566789"/>
                    <a:pt x="5512334" y="1574153"/>
                  </a:cubicBezTo>
                  <a:cubicBezTo>
                    <a:pt x="5501288" y="1557215"/>
                    <a:pt x="5479343" y="1571502"/>
                    <a:pt x="5463878" y="1567231"/>
                  </a:cubicBezTo>
                  <a:cubicBezTo>
                    <a:pt x="5471979" y="1542782"/>
                    <a:pt x="5441933" y="1552502"/>
                    <a:pt x="5438104" y="1523046"/>
                  </a:cubicBezTo>
                  <a:cubicBezTo>
                    <a:pt x="5448413" y="1514209"/>
                    <a:pt x="5462700" y="1532325"/>
                    <a:pt x="5451948" y="1510085"/>
                  </a:cubicBezTo>
                  <a:cubicBezTo>
                    <a:pt x="5442080" y="1514504"/>
                    <a:pt x="5415128" y="1516713"/>
                    <a:pt x="5392004" y="1522015"/>
                  </a:cubicBezTo>
                  <a:cubicBezTo>
                    <a:pt x="5399516" y="1539394"/>
                    <a:pt x="5390532" y="1549409"/>
                    <a:pt x="5387880" y="1572680"/>
                  </a:cubicBezTo>
                  <a:cubicBezTo>
                    <a:pt x="5382431" y="1557952"/>
                    <a:pt x="5376540" y="1543224"/>
                    <a:pt x="5364168" y="1547937"/>
                  </a:cubicBezTo>
                  <a:cubicBezTo>
                    <a:pt x="5360044" y="1570324"/>
                    <a:pt x="5344285" y="1557952"/>
                    <a:pt x="5338983" y="1579897"/>
                  </a:cubicBezTo>
                  <a:lnTo>
                    <a:pt x="5328820" y="1556332"/>
                  </a:lnTo>
                  <a:cubicBezTo>
                    <a:pt x="5308937" y="1563401"/>
                    <a:pt x="5329851" y="1588587"/>
                    <a:pt x="5306139" y="1594036"/>
                  </a:cubicBezTo>
                  <a:cubicBezTo>
                    <a:pt x="5300100" y="1583432"/>
                    <a:pt x="5306139" y="1578424"/>
                    <a:pt x="5301426" y="1568114"/>
                  </a:cubicBezTo>
                  <a:cubicBezTo>
                    <a:pt x="5271969" y="1574889"/>
                    <a:pt x="5321456" y="1612299"/>
                    <a:pt x="5308201" y="1614066"/>
                  </a:cubicBezTo>
                  <a:cubicBezTo>
                    <a:pt x="5298878" y="1607704"/>
                    <a:pt x="5292338" y="1597998"/>
                    <a:pt x="5289938" y="1586966"/>
                  </a:cubicBezTo>
                  <a:cubicBezTo>
                    <a:pt x="5266520" y="1592563"/>
                    <a:pt x="5300689" y="1623492"/>
                    <a:pt x="5275209" y="1628206"/>
                  </a:cubicBezTo>
                  <a:cubicBezTo>
                    <a:pt x="5276947" y="1617071"/>
                    <a:pt x="5274370" y="1605686"/>
                    <a:pt x="5267993" y="1596393"/>
                  </a:cubicBezTo>
                  <a:cubicBezTo>
                    <a:pt x="5242808" y="1612594"/>
                    <a:pt x="5254884" y="1615834"/>
                    <a:pt x="5231761" y="1633066"/>
                  </a:cubicBezTo>
                  <a:cubicBezTo>
                    <a:pt x="5224250" y="1623934"/>
                    <a:pt x="5218359" y="1609795"/>
                    <a:pt x="5208049" y="1608322"/>
                  </a:cubicBezTo>
                  <a:cubicBezTo>
                    <a:pt x="5198917" y="1617012"/>
                    <a:pt x="5223514" y="1640577"/>
                    <a:pt x="5212320" y="1648383"/>
                  </a:cubicBezTo>
                  <a:lnTo>
                    <a:pt x="5199654" y="1618927"/>
                  </a:lnTo>
                  <a:cubicBezTo>
                    <a:pt x="5189786" y="1632477"/>
                    <a:pt x="5180507" y="1660313"/>
                    <a:pt x="5177709" y="1628353"/>
                  </a:cubicBezTo>
                  <a:cubicBezTo>
                    <a:pt x="5165366" y="1643140"/>
                    <a:pt x="5154939" y="1659429"/>
                    <a:pt x="5146632" y="1676809"/>
                  </a:cubicBezTo>
                  <a:cubicBezTo>
                    <a:pt x="5142361" y="1662081"/>
                    <a:pt x="5135733" y="1655305"/>
                    <a:pt x="5125424" y="1657957"/>
                  </a:cubicBezTo>
                  <a:cubicBezTo>
                    <a:pt x="5136175" y="1687413"/>
                    <a:pt x="5108928" y="1659282"/>
                    <a:pt x="5098029" y="1669739"/>
                  </a:cubicBezTo>
                  <a:cubicBezTo>
                    <a:pt x="5116145" y="1703761"/>
                    <a:pt x="5081239" y="1681522"/>
                    <a:pt x="5067689" y="1689769"/>
                  </a:cubicBezTo>
                  <a:cubicBezTo>
                    <a:pt x="5078587" y="1702289"/>
                    <a:pt x="5090370" y="1727474"/>
                    <a:pt x="5069014" y="1738078"/>
                  </a:cubicBezTo>
                  <a:cubicBezTo>
                    <a:pt x="5080046" y="1752482"/>
                    <a:pt x="5092373" y="1765841"/>
                    <a:pt x="5105835" y="1777992"/>
                  </a:cubicBezTo>
                  <a:cubicBezTo>
                    <a:pt x="5111873" y="1764589"/>
                    <a:pt x="5074905" y="1707443"/>
                    <a:pt x="5107455" y="1721435"/>
                  </a:cubicBezTo>
                  <a:cubicBezTo>
                    <a:pt x="5110990" y="1730861"/>
                    <a:pt x="5095378" y="1732040"/>
                    <a:pt x="5104067" y="1743822"/>
                  </a:cubicBezTo>
                  <a:cubicBezTo>
                    <a:pt x="5117176" y="1737194"/>
                    <a:pt x="5129989" y="1731450"/>
                    <a:pt x="5139415" y="1735574"/>
                  </a:cubicBezTo>
                  <a:cubicBezTo>
                    <a:pt x="5138002" y="1719506"/>
                    <a:pt x="5137559" y="1703378"/>
                    <a:pt x="5138090" y="1687266"/>
                  </a:cubicBezTo>
                  <a:cubicBezTo>
                    <a:pt x="5157089" y="1685940"/>
                    <a:pt x="5160919" y="1727326"/>
                    <a:pt x="5183305" y="1716722"/>
                  </a:cubicBezTo>
                  <a:cubicBezTo>
                    <a:pt x="5179918" y="1691831"/>
                    <a:pt x="5166515" y="1692126"/>
                    <a:pt x="5179034" y="1676661"/>
                  </a:cubicBezTo>
                  <a:lnTo>
                    <a:pt x="5191848" y="1706118"/>
                  </a:lnTo>
                  <a:cubicBezTo>
                    <a:pt x="5218359" y="1694630"/>
                    <a:pt x="5196119" y="1679902"/>
                    <a:pt x="5200979" y="1667088"/>
                  </a:cubicBezTo>
                  <a:cubicBezTo>
                    <a:pt x="5213351" y="1662670"/>
                    <a:pt x="5214087" y="1691095"/>
                    <a:pt x="5221746" y="1700079"/>
                  </a:cubicBezTo>
                  <a:cubicBezTo>
                    <a:pt x="5249877" y="1696545"/>
                    <a:pt x="5204072" y="1660460"/>
                    <a:pt x="5220420" y="1651771"/>
                  </a:cubicBezTo>
                  <a:lnTo>
                    <a:pt x="5228079" y="1669445"/>
                  </a:lnTo>
                  <a:cubicBezTo>
                    <a:pt x="5236769" y="1666941"/>
                    <a:pt x="5247373" y="1658693"/>
                    <a:pt x="5252528" y="1665910"/>
                  </a:cubicBezTo>
                  <a:cubicBezTo>
                    <a:pt x="5244501" y="1668384"/>
                    <a:pt x="5239611" y="1676499"/>
                    <a:pt x="5241187" y="1684762"/>
                  </a:cubicBezTo>
                  <a:cubicBezTo>
                    <a:pt x="5257241" y="1674599"/>
                    <a:pt x="5262543" y="1694335"/>
                    <a:pt x="5276240" y="1690653"/>
                  </a:cubicBezTo>
                  <a:cubicBezTo>
                    <a:pt x="5272853" y="1678281"/>
                    <a:pt x="5263721" y="1682111"/>
                    <a:pt x="5257683" y="1677692"/>
                  </a:cubicBezTo>
                  <a:cubicBezTo>
                    <a:pt x="5272411" y="1667825"/>
                    <a:pt x="5298038" y="1651771"/>
                    <a:pt x="5295682" y="1675336"/>
                  </a:cubicBezTo>
                  <a:cubicBezTo>
                    <a:pt x="5329262" y="1663848"/>
                    <a:pt x="5305549" y="1652213"/>
                    <a:pt x="5318363" y="1637484"/>
                  </a:cubicBezTo>
                  <a:cubicBezTo>
                    <a:pt x="5337215" y="1679607"/>
                    <a:pt x="5323224" y="1641756"/>
                    <a:pt x="5334859" y="1630415"/>
                  </a:cubicBezTo>
                  <a:cubicBezTo>
                    <a:pt x="5338983" y="1662228"/>
                    <a:pt x="5368734" y="1622314"/>
                    <a:pt x="5375067" y="1648089"/>
                  </a:cubicBezTo>
                  <a:cubicBezTo>
                    <a:pt x="5398926" y="1633361"/>
                    <a:pt x="5391710" y="1634244"/>
                    <a:pt x="5413802" y="1617307"/>
                  </a:cubicBezTo>
                  <a:cubicBezTo>
                    <a:pt x="5416600" y="1625407"/>
                    <a:pt x="5417632" y="1654127"/>
                    <a:pt x="5421461" y="1634980"/>
                  </a:cubicBezTo>
                  <a:cubicBezTo>
                    <a:pt x="5425879" y="1624229"/>
                    <a:pt x="5408353" y="1603757"/>
                    <a:pt x="5433243" y="1601989"/>
                  </a:cubicBezTo>
                  <a:cubicBezTo>
                    <a:pt x="5436189" y="1609648"/>
                    <a:pt x="5429709" y="1613183"/>
                    <a:pt x="5435453" y="1622020"/>
                  </a:cubicBezTo>
                  <a:cubicBezTo>
                    <a:pt x="5448855" y="1610384"/>
                    <a:pt x="5453274" y="1624229"/>
                    <a:pt x="5464909" y="1615981"/>
                  </a:cubicBezTo>
                  <a:cubicBezTo>
                    <a:pt x="5467707" y="1604493"/>
                    <a:pt x="5458281" y="1587703"/>
                    <a:pt x="5476691" y="1582990"/>
                  </a:cubicBezTo>
                  <a:cubicBezTo>
                    <a:pt x="5485234" y="1587556"/>
                    <a:pt x="5499373" y="1578130"/>
                    <a:pt x="5528093" y="1581812"/>
                  </a:cubicBezTo>
                  <a:cubicBezTo>
                    <a:pt x="5529861" y="1555006"/>
                    <a:pt x="5510125" y="1545580"/>
                    <a:pt x="5497164" y="1525255"/>
                  </a:cubicBezTo>
                  <a:cubicBezTo>
                    <a:pt x="5477428" y="1527612"/>
                    <a:pt x="5470064" y="1558541"/>
                    <a:pt x="5492451" y="1554270"/>
                  </a:cubicBezTo>
                  <a:close/>
                  <a:moveTo>
                    <a:pt x="5588921" y="1450289"/>
                  </a:moveTo>
                  <a:cubicBezTo>
                    <a:pt x="5592603" y="1479745"/>
                    <a:pt x="5611160" y="1465900"/>
                    <a:pt x="5620586" y="1478567"/>
                  </a:cubicBezTo>
                  <a:cubicBezTo>
                    <a:pt x="5574487" y="1477094"/>
                    <a:pt x="5570511" y="1521868"/>
                    <a:pt x="5549302" y="1509349"/>
                  </a:cubicBezTo>
                  <a:cubicBezTo>
                    <a:pt x="5530597" y="1512147"/>
                    <a:pt x="5545767" y="1530116"/>
                    <a:pt x="5527062" y="1532914"/>
                  </a:cubicBezTo>
                  <a:cubicBezTo>
                    <a:pt x="5543558" y="1554859"/>
                    <a:pt x="5536488" y="1567231"/>
                    <a:pt x="5552837" y="1577099"/>
                  </a:cubicBezTo>
                  <a:cubicBezTo>
                    <a:pt x="5552866" y="1561472"/>
                    <a:pt x="5546415" y="1546552"/>
                    <a:pt x="5535016" y="1535860"/>
                  </a:cubicBezTo>
                  <a:cubicBezTo>
                    <a:pt x="5541790" y="1534092"/>
                    <a:pt x="5549744" y="1528054"/>
                    <a:pt x="5554015" y="1534681"/>
                  </a:cubicBezTo>
                  <a:cubicBezTo>
                    <a:pt x="5550333" y="1537921"/>
                    <a:pt x="5543263" y="1539542"/>
                    <a:pt x="5545620" y="1545286"/>
                  </a:cubicBezTo>
                  <a:cubicBezTo>
                    <a:pt x="5560348" y="1536743"/>
                    <a:pt x="5565061" y="1538658"/>
                    <a:pt x="5561674" y="1552355"/>
                  </a:cubicBezTo>
                  <a:cubicBezTo>
                    <a:pt x="5597316" y="1537627"/>
                    <a:pt x="5590246" y="1532325"/>
                    <a:pt x="5608067" y="1539394"/>
                  </a:cubicBezTo>
                  <a:cubicBezTo>
                    <a:pt x="5625888" y="1533798"/>
                    <a:pt x="5586859" y="1528495"/>
                    <a:pt x="5605858" y="1519364"/>
                  </a:cubicBezTo>
                  <a:cubicBezTo>
                    <a:pt x="5640175" y="1552944"/>
                    <a:pt x="5685243" y="1470319"/>
                    <a:pt x="5731490" y="1479009"/>
                  </a:cubicBezTo>
                  <a:cubicBezTo>
                    <a:pt x="5741505" y="1465311"/>
                    <a:pt x="5713963" y="1465459"/>
                    <a:pt x="5726777" y="1453087"/>
                  </a:cubicBezTo>
                  <a:cubicBezTo>
                    <a:pt x="5733552" y="1451320"/>
                    <a:pt x="5736792" y="1459862"/>
                    <a:pt x="5739885" y="1467815"/>
                  </a:cubicBezTo>
                  <a:cubicBezTo>
                    <a:pt x="5747779" y="1457844"/>
                    <a:pt x="5760033" y="1452350"/>
                    <a:pt x="5772729" y="1453087"/>
                  </a:cubicBezTo>
                  <a:cubicBezTo>
                    <a:pt x="5772729" y="1413026"/>
                    <a:pt x="5739885" y="1422158"/>
                    <a:pt x="5719855" y="1405957"/>
                  </a:cubicBezTo>
                  <a:cubicBezTo>
                    <a:pt x="5721917" y="1413321"/>
                    <a:pt x="5727955" y="1422305"/>
                    <a:pt x="5722064" y="1425987"/>
                  </a:cubicBezTo>
                  <a:cubicBezTo>
                    <a:pt x="5719413" y="1407282"/>
                    <a:pt x="5707336" y="1414057"/>
                    <a:pt x="5703801" y="1398887"/>
                  </a:cubicBezTo>
                  <a:cubicBezTo>
                    <a:pt x="5688042" y="1429374"/>
                    <a:pt x="5676407" y="1408313"/>
                    <a:pt x="5643562" y="1424956"/>
                  </a:cubicBezTo>
                  <a:cubicBezTo>
                    <a:pt x="5645772" y="1432320"/>
                    <a:pt x="5651663" y="1441304"/>
                    <a:pt x="5645772" y="1444986"/>
                  </a:cubicBezTo>
                  <a:lnTo>
                    <a:pt x="5638113" y="1427313"/>
                  </a:lnTo>
                  <a:lnTo>
                    <a:pt x="5616168" y="1436739"/>
                  </a:lnTo>
                  <a:cubicBezTo>
                    <a:pt x="5614400" y="1453381"/>
                    <a:pt x="5639880" y="1452792"/>
                    <a:pt x="5626330" y="1460304"/>
                  </a:cubicBezTo>
                  <a:cubicBezTo>
                    <a:pt x="5606448" y="1466784"/>
                    <a:pt x="5619850" y="1444103"/>
                    <a:pt x="5607773" y="1447343"/>
                  </a:cubicBezTo>
                  <a:cubicBezTo>
                    <a:pt x="5611897" y="1470613"/>
                    <a:pt x="5600261" y="1432320"/>
                    <a:pt x="5590099" y="1449258"/>
                  </a:cubicBezTo>
                  <a:close/>
                  <a:moveTo>
                    <a:pt x="4793597" y="1835874"/>
                  </a:moveTo>
                  <a:cubicBezTo>
                    <a:pt x="4808325" y="1828362"/>
                    <a:pt x="4816425" y="1817316"/>
                    <a:pt x="4802728" y="1796991"/>
                  </a:cubicBezTo>
                  <a:cubicBezTo>
                    <a:pt x="4783729" y="1798169"/>
                    <a:pt x="4798751" y="1814370"/>
                    <a:pt x="4801991" y="1825269"/>
                  </a:cubicBezTo>
                  <a:cubicBezTo>
                    <a:pt x="4795069" y="1827037"/>
                    <a:pt x="4783287" y="1834548"/>
                    <a:pt x="4794627" y="1834843"/>
                  </a:cubicBezTo>
                  <a:close/>
                  <a:moveTo>
                    <a:pt x="5017465" y="1767093"/>
                  </a:moveTo>
                  <a:cubicBezTo>
                    <a:pt x="4995815" y="1769155"/>
                    <a:pt x="4979467" y="1755457"/>
                    <a:pt x="4999350" y="1739993"/>
                  </a:cubicBezTo>
                  <a:cubicBezTo>
                    <a:pt x="4980350" y="1754721"/>
                    <a:pt x="4973723" y="1734102"/>
                    <a:pt x="4958847" y="1736458"/>
                  </a:cubicBezTo>
                  <a:cubicBezTo>
                    <a:pt x="4965107" y="1747681"/>
                    <a:pt x="4961086" y="1761850"/>
                    <a:pt x="4949878" y="1768124"/>
                  </a:cubicBezTo>
                  <a:cubicBezTo>
                    <a:pt x="4948964" y="1768624"/>
                    <a:pt x="4948022" y="1769066"/>
                    <a:pt x="4947064" y="1769449"/>
                  </a:cubicBezTo>
                  <a:cubicBezTo>
                    <a:pt x="4943530" y="1760023"/>
                    <a:pt x="4958994" y="1758845"/>
                    <a:pt x="4950452" y="1747062"/>
                  </a:cubicBezTo>
                  <a:cubicBezTo>
                    <a:pt x="4901260" y="1753543"/>
                    <a:pt x="4879904" y="1772689"/>
                    <a:pt x="4837928" y="1802588"/>
                  </a:cubicBezTo>
                  <a:cubicBezTo>
                    <a:pt x="4842641" y="1810983"/>
                    <a:pt x="4845292" y="1825122"/>
                    <a:pt x="4853540" y="1823796"/>
                  </a:cubicBezTo>
                  <a:cubicBezTo>
                    <a:pt x="4841316" y="1799495"/>
                    <a:pt x="4887120" y="1783294"/>
                    <a:pt x="4894485" y="1813192"/>
                  </a:cubicBezTo>
                  <a:cubicBezTo>
                    <a:pt x="4928802" y="1793456"/>
                    <a:pt x="4951041" y="1782263"/>
                    <a:pt x="4963560" y="1762380"/>
                  </a:cubicBezTo>
                  <a:cubicBezTo>
                    <a:pt x="4981234" y="1757519"/>
                    <a:pt x="5009365" y="1790363"/>
                    <a:pt x="5018938" y="1766062"/>
                  </a:cubicBezTo>
                  <a:close/>
                  <a:moveTo>
                    <a:pt x="5060325" y="1685793"/>
                  </a:moveTo>
                  <a:lnTo>
                    <a:pt x="5032930" y="1697575"/>
                  </a:lnTo>
                  <a:cubicBezTo>
                    <a:pt x="5040589" y="1717459"/>
                    <a:pt x="5076231" y="1707591"/>
                    <a:pt x="5061208" y="1684615"/>
                  </a:cubicBezTo>
                  <a:close/>
                  <a:moveTo>
                    <a:pt x="4013147" y="2166081"/>
                  </a:moveTo>
                  <a:cubicBezTo>
                    <a:pt x="4008287" y="2157833"/>
                    <a:pt x="3997536" y="2166081"/>
                    <a:pt x="3988698" y="2169615"/>
                  </a:cubicBezTo>
                  <a:cubicBezTo>
                    <a:pt x="3991939" y="2180661"/>
                    <a:pt x="4006962" y="2196715"/>
                    <a:pt x="3987962" y="2197893"/>
                  </a:cubicBezTo>
                  <a:cubicBezTo>
                    <a:pt x="3973234" y="2185669"/>
                    <a:pt x="3956002" y="2183165"/>
                    <a:pt x="3939801" y="2176832"/>
                  </a:cubicBezTo>
                  <a:cubicBezTo>
                    <a:pt x="3917237" y="2206716"/>
                    <a:pt x="3885115" y="2227983"/>
                    <a:pt x="3848780" y="2237070"/>
                  </a:cubicBezTo>
                  <a:cubicBezTo>
                    <a:pt x="3855556" y="2254302"/>
                    <a:pt x="3824626" y="2258574"/>
                    <a:pt x="3823153" y="2283022"/>
                  </a:cubicBezTo>
                  <a:cubicBezTo>
                    <a:pt x="3809456" y="2272713"/>
                    <a:pt x="3780000" y="2294216"/>
                    <a:pt x="3797526" y="2329122"/>
                  </a:cubicBezTo>
                  <a:cubicBezTo>
                    <a:pt x="3824950" y="2312155"/>
                    <a:pt x="3855673" y="2301256"/>
                    <a:pt x="3887663" y="2297162"/>
                  </a:cubicBezTo>
                  <a:cubicBezTo>
                    <a:pt x="3881624" y="2300844"/>
                    <a:pt x="3871609" y="2302906"/>
                    <a:pt x="3873819" y="2310123"/>
                  </a:cubicBezTo>
                  <a:cubicBezTo>
                    <a:pt x="3890609" y="2297456"/>
                    <a:pt x="3904453" y="2303495"/>
                    <a:pt x="3897826" y="2320727"/>
                  </a:cubicBezTo>
                  <a:cubicBezTo>
                    <a:pt x="3906810" y="2287736"/>
                    <a:pt x="3946282" y="2280077"/>
                    <a:pt x="3982955" y="2276542"/>
                  </a:cubicBezTo>
                  <a:cubicBezTo>
                    <a:pt x="3985753" y="2284643"/>
                    <a:pt x="3986637" y="2313363"/>
                    <a:pt x="3990613" y="2294216"/>
                  </a:cubicBezTo>
                  <a:cubicBezTo>
                    <a:pt x="3981776" y="2269620"/>
                    <a:pt x="4020953" y="2266085"/>
                    <a:pt x="4029790" y="2250031"/>
                  </a:cubicBezTo>
                  <a:cubicBezTo>
                    <a:pt x="4030527" y="2232358"/>
                    <a:pt x="4003132" y="2232505"/>
                    <a:pt x="4017124" y="2220575"/>
                  </a:cubicBezTo>
                  <a:cubicBezTo>
                    <a:pt x="4029054" y="2217335"/>
                    <a:pt x="4031853" y="2240311"/>
                    <a:pt x="4043782" y="2237070"/>
                  </a:cubicBezTo>
                  <a:cubicBezTo>
                    <a:pt x="4036271" y="2215420"/>
                    <a:pt x="4038922" y="2194801"/>
                    <a:pt x="4018302" y="2178158"/>
                  </a:cubicBezTo>
                  <a:cubicBezTo>
                    <a:pt x="4019952" y="2186420"/>
                    <a:pt x="4015033" y="2194594"/>
                    <a:pt x="4006962" y="2197010"/>
                  </a:cubicBezTo>
                  <a:cubicBezTo>
                    <a:pt x="4004016" y="2187731"/>
                    <a:pt x="3995621" y="2176096"/>
                    <a:pt x="4002249" y="2171088"/>
                  </a:cubicBezTo>
                  <a:cubicBezTo>
                    <a:pt x="4008877" y="2166081"/>
                    <a:pt x="4031263" y="2169910"/>
                    <a:pt x="4014031" y="2164902"/>
                  </a:cubicBezTo>
                  <a:close/>
                  <a:moveTo>
                    <a:pt x="4081781" y="2129407"/>
                  </a:moveTo>
                  <a:cubicBezTo>
                    <a:pt x="4098571" y="2113648"/>
                    <a:pt x="4130090" y="2122485"/>
                    <a:pt x="4131121" y="2108051"/>
                  </a:cubicBezTo>
                  <a:cubicBezTo>
                    <a:pt x="4125082" y="2087726"/>
                    <a:pt x="4072944" y="2127345"/>
                    <a:pt x="4082812" y="2128229"/>
                  </a:cubicBezTo>
                  <a:close/>
                  <a:moveTo>
                    <a:pt x="4274868" y="2094943"/>
                  </a:moveTo>
                  <a:cubicBezTo>
                    <a:pt x="4267946" y="2073734"/>
                    <a:pt x="4267799" y="2060774"/>
                    <a:pt x="4249094" y="2050758"/>
                  </a:cubicBezTo>
                  <a:cubicBezTo>
                    <a:pt x="4251774" y="2068152"/>
                    <a:pt x="4261466" y="2083691"/>
                    <a:pt x="4275899" y="2093765"/>
                  </a:cubicBezTo>
                  <a:close/>
                  <a:moveTo>
                    <a:pt x="4331277" y="2014674"/>
                  </a:moveTo>
                  <a:cubicBezTo>
                    <a:pt x="4340704" y="2027341"/>
                    <a:pt x="4342765" y="2060332"/>
                    <a:pt x="4357052" y="2058859"/>
                  </a:cubicBezTo>
                  <a:cubicBezTo>
                    <a:pt x="4344680" y="2044131"/>
                    <a:pt x="4367950" y="2019682"/>
                    <a:pt x="4352780" y="2018798"/>
                  </a:cubicBezTo>
                  <a:cubicBezTo>
                    <a:pt x="4356168" y="2038681"/>
                    <a:pt x="4339231" y="2009372"/>
                    <a:pt x="4332308" y="2013496"/>
                  </a:cubicBezTo>
                  <a:close/>
                  <a:moveTo>
                    <a:pt x="4599331" y="1912902"/>
                  </a:moveTo>
                  <a:cubicBezTo>
                    <a:pt x="4617742" y="1910987"/>
                    <a:pt x="4590494" y="1927630"/>
                    <a:pt x="4604044" y="1938824"/>
                  </a:cubicBezTo>
                  <a:cubicBezTo>
                    <a:pt x="4610024" y="1936143"/>
                    <a:pt x="4616769" y="1935731"/>
                    <a:pt x="4623043" y="1937646"/>
                  </a:cubicBezTo>
                  <a:cubicBezTo>
                    <a:pt x="4625253" y="1915701"/>
                    <a:pt x="4631439" y="1900383"/>
                    <a:pt x="4656771" y="1895228"/>
                  </a:cubicBezTo>
                  <a:cubicBezTo>
                    <a:pt x="4640423" y="1873430"/>
                    <a:pt x="4611997" y="1895817"/>
                    <a:pt x="4600215" y="1911724"/>
                  </a:cubicBezTo>
                  <a:close/>
                  <a:moveTo>
                    <a:pt x="5856238" y="1418770"/>
                  </a:moveTo>
                  <a:cubicBezTo>
                    <a:pt x="5853528" y="1412599"/>
                    <a:pt x="5848948" y="1407444"/>
                    <a:pt x="5843130" y="1404042"/>
                  </a:cubicBezTo>
                  <a:cubicBezTo>
                    <a:pt x="5828402" y="1406104"/>
                    <a:pt x="5806604" y="1428638"/>
                    <a:pt x="5796736" y="1417003"/>
                  </a:cubicBezTo>
                  <a:cubicBezTo>
                    <a:pt x="5816914" y="1402275"/>
                    <a:pt x="5842099" y="1403600"/>
                    <a:pt x="5835471" y="1386368"/>
                  </a:cubicBezTo>
                  <a:cubicBezTo>
                    <a:pt x="5822658" y="1379446"/>
                    <a:pt x="5805131" y="1406693"/>
                    <a:pt x="5783628" y="1401096"/>
                  </a:cubicBezTo>
                  <a:cubicBezTo>
                    <a:pt x="5783628" y="1410964"/>
                    <a:pt x="5803216" y="1428785"/>
                    <a:pt x="5790845" y="1432909"/>
                  </a:cubicBezTo>
                  <a:cubicBezTo>
                    <a:pt x="5782302" y="1422158"/>
                    <a:pt x="5780977" y="1391376"/>
                    <a:pt x="5767574" y="1394027"/>
                  </a:cubicBezTo>
                  <a:cubicBezTo>
                    <a:pt x="5769769" y="1413041"/>
                    <a:pt x="5775616" y="1431436"/>
                    <a:pt x="5784806" y="1448227"/>
                  </a:cubicBezTo>
                  <a:cubicBezTo>
                    <a:pt x="5800418" y="1435118"/>
                    <a:pt x="5823100" y="1427902"/>
                    <a:pt x="5845486" y="1408019"/>
                  </a:cubicBezTo>
                  <a:cubicBezTo>
                    <a:pt x="5848874" y="1417150"/>
                    <a:pt x="5856680" y="1430700"/>
                    <a:pt x="5856238" y="1418770"/>
                  </a:cubicBezTo>
                  <a:close/>
                  <a:moveTo>
                    <a:pt x="4378260" y="2014674"/>
                  </a:moveTo>
                  <a:cubicBezTo>
                    <a:pt x="4401973" y="2025573"/>
                    <a:pt x="4385035" y="1997442"/>
                    <a:pt x="4408601" y="1994644"/>
                  </a:cubicBezTo>
                  <a:cubicBezTo>
                    <a:pt x="4421267" y="2029108"/>
                    <a:pt x="4423329" y="1992876"/>
                    <a:pt x="4406097" y="1988752"/>
                  </a:cubicBezTo>
                  <a:cubicBezTo>
                    <a:pt x="4393548" y="1993038"/>
                    <a:pt x="4383430" y="2002464"/>
                    <a:pt x="4378260" y="2014674"/>
                  </a:cubicBezTo>
                  <a:close/>
                  <a:moveTo>
                    <a:pt x="4446894" y="1978001"/>
                  </a:moveTo>
                  <a:cubicBezTo>
                    <a:pt x="4450723" y="1992729"/>
                    <a:pt x="4462358" y="1986396"/>
                    <a:pt x="4465010" y="2005101"/>
                  </a:cubicBezTo>
                  <a:cubicBezTo>
                    <a:pt x="4474878" y="1999946"/>
                    <a:pt x="4481652" y="1993318"/>
                    <a:pt x="4481800" y="1983892"/>
                  </a:cubicBezTo>
                  <a:cubicBezTo>
                    <a:pt x="4458971" y="1998620"/>
                    <a:pt x="4461917" y="1978148"/>
                    <a:pt x="4468692" y="1969164"/>
                  </a:cubicBezTo>
                  <a:cubicBezTo>
                    <a:pt x="4453669" y="1963715"/>
                    <a:pt x="4462064" y="1972110"/>
                    <a:pt x="4446894" y="1978443"/>
                  </a:cubicBezTo>
                  <a:close/>
                  <a:moveTo>
                    <a:pt x="4712002" y="1884329"/>
                  </a:moveTo>
                  <a:lnTo>
                    <a:pt x="4722901" y="1879616"/>
                  </a:lnTo>
                  <a:cubicBezTo>
                    <a:pt x="4726141" y="1877849"/>
                    <a:pt x="4728939" y="1875934"/>
                    <a:pt x="4725847" y="1871369"/>
                  </a:cubicBezTo>
                  <a:cubicBezTo>
                    <a:pt x="4720986" y="1871369"/>
                    <a:pt x="4717304" y="1869307"/>
                    <a:pt x="4715242" y="1861942"/>
                  </a:cubicBezTo>
                  <a:cubicBezTo>
                    <a:pt x="4718924" y="1858702"/>
                    <a:pt x="4725994" y="1857082"/>
                    <a:pt x="4723638" y="1851338"/>
                  </a:cubicBezTo>
                  <a:cubicBezTo>
                    <a:pt x="4715832" y="1855904"/>
                    <a:pt x="4702576" y="1857966"/>
                    <a:pt x="4704344" y="1866066"/>
                  </a:cubicBezTo>
                  <a:cubicBezTo>
                    <a:pt x="4714801" y="1865183"/>
                    <a:pt x="4706553" y="1875345"/>
                    <a:pt x="4712002" y="1884329"/>
                  </a:cubicBezTo>
                  <a:close/>
                  <a:moveTo>
                    <a:pt x="4201669" y="2132795"/>
                  </a:moveTo>
                  <a:cubicBezTo>
                    <a:pt x="4188266" y="2135740"/>
                    <a:pt x="4188561" y="2100098"/>
                    <a:pt x="4172213" y="2110408"/>
                  </a:cubicBezTo>
                  <a:cubicBezTo>
                    <a:pt x="4170445" y="2142515"/>
                    <a:pt x="4137307" y="2100245"/>
                    <a:pt x="4133477" y="2141190"/>
                  </a:cubicBezTo>
                  <a:cubicBezTo>
                    <a:pt x="4111385" y="2126462"/>
                    <a:pt x="4064402" y="2169910"/>
                    <a:pt x="4035682" y="2155918"/>
                  </a:cubicBezTo>
                  <a:cubicBezTo>
                    <a:pt x="4036860" y="2186995"/>
                    <a:pt x="4060867" y="2154593"/>
                    <a:pt x="4065138" y="2178305"/>
                  </a:cubicBezTo>
                  <a:cubicBezTo>
                    <a:pt x="4057804" y="2182723"/>
                    <a:pt x="4048981" y="2184005"/>
                    <a:pt x="4040689" y="2181840"/>
                  </a:cubicBezTo>
                  <a:cubicBezTo>
                    <a:pt x="4048348" y="2190824"/>
                    <a:pt x="4048937" y="2219249"/>
                    <a:pt x="4061456" y="2214831"/>
                  </a:cubicBezTo>
                  <a:cubicBezTo>
                    <a:pt x="4060278" y="2211149"/>
                    <a:pt x="4059247" y="2207467"/>
                    <a:pt x="4064402" y="2206583"/>
                  </a:cubicBezTo>
                  <a:cubicBezTo>
                    <a:pt x="4069557" y="2205699"/>
                    <a:pt x="4070440" y="2202901"/>
                    <a:pt x="4067348" y="2198335"/>
                  </a:cubicBezTo>
                  <a:cubicBezTo>
                    <a:pt x="4062487" y="2198335"/>
                    <a:pt x="4056448" y="2202901"/>
                    <a:pt x="4053945" y="2197157"/>
                  </a:cubicBezTo>
                  <a:cubicBezTo>
                    <a:pt x="4073533" y="2189351"/>
                    <a:pt x="4083401" y="2198041"/>
                    <a:pt x="4084285" y="2177127"/>
                  </a:cubicBezTo>
                  <a:cubicBezTo>
                    <a:pt x="4089293" y="2182930"/>
                    <a:pt x="4095670" y="2187392"/>
                    <a:pt x="4102842" y="2190087"/>
                  </a:cubicBezTo>
                  <a:cubicBezTo>
                    <a:pt x="4096362" y="2172855"/>
                    <a:pt x="4121106" y="2169468"/>
                    <a:pt x="4136128" y="2161809"/>
                  </a:cubicBezTo>
                  <a:cubicBezTo>
                    <a:pt x="4145996" y="2185964"/>
                    <a:pt x="4159546" y="2154150"/>
                    <a:pt x="4193126" y="2158127"/>
                  </a:cubicBezTo>
                  <a:cubicBezTo>
                    <a:pt x="4196072" y="2138097"/>
                    <a:pt x="4163670" y="2157096"/>
                    <a:pt x="4180018" y="2143399"/>
                  </a:cubicBezTo>
                  <a:cubicBezTo>
                    <a:pt x="4191948" y="2140306"/>
                    <a:pt x="4197692" y="2154740"/>
                    <a:pt x="4209475" y="2151647"/>
                  </a:cubicBezTo>
                  <a:cubicBezTo>
                    <a:pt x="4211095" y="2128524"/>
                    <a:pt x="4224203" y="2110260"/>
                    <a:pt x="4211390" y="2080951"/>
                  </a:cubicBezTo>
                  <a:cubicBezTo>
                    <a:pt x="4183701" y="2086695"/>
                    <a:pt x="4207413" y="2116152"/>
                    <a:pt x="4201669" y="2132795"/>
                  </a:cubicBezTo>
                  <a:close/>
                  <a:moveTo>
                    <a:pt x="4580037" y="1956056"/>
                  </a:moveTo>
                  <a:cubicBezTo>
                    <a:pt x="4576060" y="1936909"/>
                    <a:pt x="4594766" y="1956056"/>
                    <a:pt x="4601982" y="1946630"/>
                  </a:cubicBezTo>
                  <a:cubicBezTo>
                    <a:pt x="4587254" y="1911135"/>
                    <a:pt x="4576502" y="1941769"/>
                    <a:pt x="4556472" y="1931902"/>
                  </a:cubicBezTo>
                  <a:cubicBezTo>
                    <a:pt x="4561965" y="1946041"/>
                    <a:pt x="4569875" y="1953847"/>
                    <a:pt x="4580184" y="1955319"/>
                  </a:cubicBezTo>
                  <a:close/>
                  <a:moveTo>
                    <a:pt x="4538356" y="1995086"/>
                  </a:moveTo>
                  <a:cubicBezTo>
                    <a:pt x="4559712" y="1995086"/>
                    <a:pt x="4534527" y="1949428"/>
                    <a:pt x="4525985" y="1950901"/>
                  </a:cubicBezTo>
                  <a:cubicBezTo>
                    <a:pt x="4536883" y="1968133"/>
                    <a:pt x="4525248" y="1975792"/>
                    <a:pt x="4538504" y="1994349"/>
                  </a:cubicBezTo>
                  <a:close/>
                  <a:moveTo>
                    <a:pt x="4571200" y="1980358"/>
                  </a:moveTo>
                  <a:cubicBezTo>
                    <a:pt x="4563099" y="1964156"/>
                    <a:pt x="4558534" y="1937940"/>
                    <a:pt x="4541744" y="1943831"/>
                  </a:cubicBezTo>
                  <a:cubicBezTo>
                    <a:pt x="4550728" y="1959885"/>
                    <a:pt x="4555294" y="1986102"/>
                    <a:pt x="4571347" y="1980063"/>
                  </a:cubicBezTo>
                  <a:close/>
                  <a:moveTo>
                    <a:pt x="4228622" y="2135298"/>
                  </a:moveTo>
                  <a:cubicBezTo>
                    <a:pt x="4240699" y="2127198"/>
                    <a:pt x="4245117" y="2140895"/>
                    <a:pt x="4258078" y="2129407"/>
                  </a:cubicBezTo>
                  <a:cubicBezTo>
                    <a:pt x="4245559" y="2116446"/>
                    <a:pt x="4225676" y="2112028"/>
                    <a:pt x="4258815" y="2101129"/>
                  </a:cubicBezTo>
                  <a:cubicBezTo>
                    <a:pt x="4253365" y="2081540"/>
                    <a:pt x="4242761" y="2076975"/>
                    <a:pt x="4226707" y="2086401"/>
                  </a:cubicBezTo>
                  <a:cubicBezTo>
                    <a:pt x="4225749" y="2102675"/>
                    <a:pt x="4226442" y="2119009"/>
                    <a:pt x="4228769" y="2135151"/>
                  </a:cubicBezTo>
                  <a:close/>
                  <a:moveTo>
                    <a:pt x="3746567" y="2343555"/>
                  </a:moveTo>
                  <a:cubicBezTo>
                    <a:pt x="3757907" y="2347090"/>
                    <a:pt x="3782651" y="2327649"/>
                    <a:pt x="3785302" y="2312921"/>
                  </a:cubicBezTo>
                  <a:cubicBezTo>
                    <a:pt x="3764830" y="2306735"/>
                    <a:pt x="3763946" y="2326176"/>
                    <a:pt x="3744357" y="2323525"/>
                  </a:cubicBezTo>
                  <a:cubicBezTo>
                    <a:pt x="3747200" y="2329696"/>
                    <a:pt x="3747980" y="2336619"/>
                    <a:pt x="3746567" y="2343261"/>
                  </a:cubicBezTo>
                  <a:close/>
                  <a:moveTo>
                    <a:pt x="4113741" y="2275658"/>
                  </a:moveTo>
                  <a:cubicBezTo>
                    <a:pt x="4138337" y="2271829"/>
                    <a:pt x="4120664" y="2231474"/>
                    <a:pt x="4101075" y="2246202"/>
                  </a:cubicBezTo>
                  <a:close/>
                  <a:moveTo>
                    <a:pt x="4179429" y="2247233"/>
                  </a:moveTo>
                  <a:cubicBezTo>
                    <a:pt x="4174422" y="2235598"/>
                    <a:pt x="4191065" y="2233388"/>
                    <a:pt x="4180165" y="2218955"/>
                  </a:cubicBezTo>
                  <a:cubicBezTo>
                    <a:pt x="4172360" y="2223521"/>
                    <a:pt x="4159104" y="2225582"/>
                    <a:pt x="4160872" y="2233683"/>
                  </a:cubicBezTo>
                  <a:cubicBezTo>
                    <a:pt x="4170150" y="2230443"/>
                    <a:pt x="4171181" y="2249148"/>
                    <a:pt x="4179429" y="2247086"/>
                  </a:cubicBezTo>
                  <a:close/>
                  <a:moveTo>
                    <a:pt x="6277318" y="1355144"/>
                  </a:moveTo>
                  <a:cubicBezTo>
                    <a:pt x="6259939" y="1340416"/>
                    <a:pt x="6273342" y="1319207"/>
                    <a:pt x="6251102" y="1324509"/>
                  </a:cubicBezTo>
                  <a:cubicBezTo>
                    <a:pt x="6258024" y="1339827"/>
                    <a:pt x="6263179" y="1359857"/>
                    <a:pt x="6277466" y="1354997"/>
                  </a:cubicBezTo>
                  <a:close/>
                  <a:moveTo>
                    <a:pt x="6173189" y="1400065"/>
                  </a:moveTo>
                  <a:lnTo>
                    <a:pt x="6195134" y="1390639"/>
                  </a:lnTo>
                  <a:cubicBezTo>
                    <a:pt x="6187623" y="1381508"/>
                    <a:pt x="6181732" y="1367369"/>
                    <a:pt x="6171422" y="1365896"/>
                  </a:cubicBezTo>
                  <a:cubicBezTo>
                    <a:pt x="6178786" y="1380035"/>
                    <a:pt x="6170833" y="1387694"/>
                    <a:pt x="6173337" y="1399918"/>
                  </a:cubicBezTo>
                  <a:close/>
                  <a:moveTo>
                    <a:pt x="6222529" y="1378709"/>
                  </a:moveTo>
                  <a:lnTo>
                    <a:pt x="6238877" y="1371640"/>
                  </a:lnTo>
                  <a:cubicBezTo>
                    <a:pt x="6230983" y="1363849"/>
                    <a:pt x="6226432" y="1353274"/>
                    <a:pt x="6226211" y="1342183"/>
                  </a:cubicBezTo>
                  <a:cubicBezTo>
                    <a:pt x="6198964" y="1353377"/>
                    <a:pt x="6230335" y="1360888"/>
                    <a:pt x="6222677" y="1378562"/>
                  </a:cubicBezTo>
                  <a:close/>
                  <a:moveTo>
                    <a:pt x="5838270" y="1572680"/>
                  </a:moveTo>
                  <a:cubicBezTo>
                    <a:pt x="5857711" y="1582843"/>
                    <a:pt x="5846223" y="1550735"/>
                    <a:pt x="5865664" y="1560897"/>
                  </a:cubicBezTo>
                  <a:cubicBezTo>
                    <a:pt x="5861025" y="1553106"/>
                    <a:pt x="5859361" y="1543901"/>
                    <a:pt x="5860951" y="1534976"/>
                  </a:cubicBezTo>
                  <a:cubicBezTo>
                    <a:pt x="5851231" y="1530263"/>
                    <a:pt x="5839153" y="1541456"/>
                    <a:pt x="5836061" y="1552650"/>
                  </a:cubicBezTo>
                  <a:cubicBezTo>
                    <a:pt x="5864633" y="1543224"/>
                    <a:pt x="5839595" y="1566052"/>
                    <a:pt x="5838417" y="1572533"/>
                  </a:cubicBezTo>
                  <a:close/>
                  <a:moveTo>
                    <a:pt x="3117082" y="2887616"/>
                  </a:moveTo>
                  <a:cubicBezTo>
                    <a:pt x="3099261" y="2889973"/>
                    <a:pt x="3101028" y="2836951"/>
                    <a:pt x="3083207" y="2839308"/>
                  </a:cubicBezTo>
                  <a:cubicBezTo>
                    <a:pt x="3077021" y="2853005"/>
                    <a:pt x="3112958" y="2906321"/>
                    <a:pt x="3117082" y="2887616"/>
                  </a:cubicBezTo>
                  <a:close/>
                  <a:moveTo>
                    <a:pt x="3138585" y="2892329"/>
                  </a:moveTo>
                  <a:cubicBezTo>
                    <a:pt x="3133136" y="2882756"/>
                    <a:pt x="3130632" y="2830471"/>
                    <a:pt x="3105152" y="2829882"/>
                  </a:cubicBezTo>
                  <a:cubicBezTo>
                    <a:pt x="3104269" y="2841811"/>
                    <a:pt x="3117524" y="2901608"/>
                    <a:pt x="3138733" y="2892329"/>
                  </a:cubicBezTo>
                  <a:close/>
                  <a:moveTo>
                    <a:pt x="2374190" y="3229458"/>
                  </a:moveTo>
                  <a:cubicBezTo>
                    <a:pt x="2369198" y="3223641"/>
                    <a:pt x="2362805" y="3219193"/>
                    <a:pt x="2355633" y="3216498"/>
                  </a:cubicBezTo>
                  <a:cubicBezTo>
                    <a:pt x="2376547" y="3261861"/>
                    <a:pt x="2307913" y="3240210"/>
                    <a:pt x="2310564" y="3277914"/>
                  </a:cubicBezTo>
                  <a:cubicBezTo>
                    <a:pt x="2352393" y="3269666"/>
                    <a:pt x="2373748" y="3234613"/>
                    <a:pt x="2417197" y="3238885"/>
                  </a:cubicBezTo>
                  <a:cubicBezTo>
                    <a:pt x="2425592" y="3225187"/>
                    <a:pt x="2404089" y="3227544"/>
                    <a:pt x="2414988" y="3218854"/>
                  </a:cubicBezTo>
                  <a:cubicBezTo>
                    <a:pt x="2438847" y="3245807"/>
                    <a:pt x="2466978" y="3174669"/>
                    <a:pt x="2466389" y="3217676"/>
                  </a:cubicBezTo>
                  <a:cubicBezTo>
                    <a:pt x="2478923" y="3207116"/>
                    <a:pt x="2494299" y="3200503"/>
                    <a:pt x="2510574" y="3198677"/>
                  </a:cubicBezTo>
                  <a:cubicBezTo>
                    <a:pt x="2507039" y="3189250"/>
                    <a:pt x="2501000" y="3178499"/>
                    <a:pt x="2513961" y="3176290"/>
                  </a:cubicBezTo>
                  <a:cubicBezTo>
                    <a:pt x="2509837" y="3188367"/>
                    <a:pt x="2517790" y="3196762"/>
                    <a:pt x="2532519" y="3189250"/>
                  </a:cubicBezTo>
                  <a:cubicBezTo>
                    <a:pt x="2541503" y="3185274"/>
                    <a:pt x="2528542" y="3171576"/>
                    <a:pt x="2535906" y="3166864"/>
                  </a:cubicBezTo>
                  <a:cubicBezTo>
                    <a:pt x="2582448" y="3189692"/>
                    <a:pt x="2654763" y="3100881"/>
                    <a:pt x="2724722" y="3092339"/>
                  </a:cubicBezTo>
                  <a:cubicBezTo>
                    <a:pt x="2676266" y="3079525"/>
                    <a:pt x="2656972" y="3116198"/>
                    <a:pt x="2630609" y="3070099"/>
                  </a:cubicBezTo>
                  <a:cubicBezTo>
                    <a:pt x="2608222" y="3073045"/>
                    <a:pt x="2637384" y="3098525"/>
                    <a:pt x="2618826" y="3103090"/>
                  </a:cubicBezTo>
                  <a:cubicBezTo>
                    <a:pt x="2624276" y="3070541"/>
                    <a:pt x="2591579" y="3082913"/>
                    <a:pt x="2586277" y="3103090"/>
                  </a:cubicBezTo>
                  <a:cubicBezTo>
                    <a:pt x="2572285" y="3086005"/>
                    <a:pt x="2578324" y="3076285"/>
                    <a:pt x="2554611" y="3074812"/>
                  </a:cubicBezTo>
                  <a:cubicBezTo>
                    <a:pt x="2561975" y="3094548"/>
                    <a:pt x="2579796" y="3097493"/>
                    <a:pt x="2556379" y="3108981"/>
                  </a:cubicBezTo>
                  <a:cubicBezTo>
                    <a:pt x="2552107" y="3094253"/>
                    <a:pt x="2545480" y="3087478"/>
                    <a:pt x="2535317" y="3090129"/>
                  </a:cubicBezTo>
                  <a:cubicBezTo>
                    <a:pt x="2534433" y="3107803"/>
                    <a:pt x="2561975" y="3107656"/>
                    <a:pt x="2547983" y="3119586"/>
                  </a:cubicBezTo>
                  <a:lnTo>
                    <a:pt x="2537085" y="3124299"/>
                  </a:lnTo>
                  <a:cubicBezTo>
                    <a:pt x="2535759" y="3116346"/>
                    <a:pt x="2520442" y="3088362"/>
                    <a:pt x="2523977" y="3109571"/>
                  </a:cubicBezTo>
                  <a:cubicBezTo>
                    <a:pt x="2518085" y="3132105"/>
                    <a:pt x="2485830" y="3160383"/>
                    <a:pt x="2435607" y="3161561"/>
                  </a:cubicBezTo>
                  <a:cubicBezTo>
                    <a:pt x="2437669" y="3191018"/>
                    <a:pt x="2407329" y="3205746"/>
                    <a:pt x="2402321" y="3189987"/>
                  </a:cubicBezTo>
                  <a:cubicBezTo>
                    <a:pt x="2393926" y="3203242"/>
                    <a:pt x="2384058" y="3215614"/>
                    <a:pt x="2374190" y="3229606"/>
                  </a:cubicBezTo>
                  <a:close/>
                  <a:moveTo>
                    <a:pt x="393538" y="4091943"/>
                  </a:moveTo>
                  <a:cubicBezTo>
                    <a:pt x="396484" y="4074122"/>
                    <a:pt x="377926" y="4029643"/>
                    <a:pt x="360105" y="4029643"/>
                  </a:cubicBezTo>
                  <a:cubicBezTo>
                    <a:pt x="372182" y="4047906"/>
                    <a:pt x="376601" y="4087378"/>
                    <a:pt x="393538" y="4091943"/>
                  </a:cubicBezTo>
                  <a:close/>
                  <a:moveTo>
                    <a:pt x="3025178" y="2885407"/>
                  </a:moveTo>
                  <a:cubicBezTo>
                    <a:pt x="3017843" y="2889826"/>
                    <a:pt x="3009021" y="2891107"/>
                    <a:pt x="3000729" y="2888942"/>
                  </a:cubicBezTo>
                  <a:cubicBezTo>
                    <a:pt x="3005442" y="2915453"/>
                    <a:pt x="3039906" y="2909414"/>
                    <a:pt x="3025178" y="2885554"/>
                  </a:cubicBezTo>
                  <a:close/>
                  <a:moveTo>
                    <a:pt x="2769496" y="3030775"/>
                  </a:moveTo>
                  <a:cubicBezTo>
                    <a:pt x="2757272" y="2995722"/>
                    <a:pt x="2749171" y="3030038"/>
                    <a:pt x="2740040" y="3036666"/>
                  </a:cubicBezTo>
                  <a:cubicBezTo>
                    <a:pt x="2725311" y="3004411"/>
                    <a:pt x="2686134" y="3050510"/>
                    <a:pt x="2674646" y="3051394"/>
                  </a:cubicBezTo>
                  <a:cubicBezTo>
                    <a:pt x="2685074" y="3057978"/>
                    <a:pt x="2697725" y="3060054"/>
                    <a:pt x="2709700" y="3057138"/>
                  </a:cubicBezTo>
                  <a:cubicBezTo>
                    <a:pt x="2704986" y="3075254"/>
                    <a:pt x="2672584" y="3062440"/>
                    <a:pt x="2670964" y="3087920"/>
                  </a:cubicBezTo>
                  <a:cubicBezTo>
                    <a:pt x="2719862" y="3068037"/>
                    <a:pt x="2761985" y="3043736"/>
                    <a:pt x="2791147" y="3050069"/>
                  </a:cubicBezTo>
                  <a:cubicBezTo>
                    <a:pt x="2788937" y="3042704"/>
                    <a:pt x="2783046" y="3033720"/>
                    <a:pt x="2788937" y="3030038"/>
                  </a:cubicBezTo>
                  <a:cubicBezTo>
                    <a:pt x="2794829" y="3026356"/>
                    <a:pt x="2810735" y="3060968"/>
                    <a:pt x="2810441" y="3034751"/>
                  </a:cubicBezTo>
                  <a:cubicBezTo>
                    <a:pt x="2805580" y="3034751"/>
                    <a:pt x="2801898" y="3032542"/>
                    <a:pt x="2799836" y="3025325"/>
                  </a:cubicBezTo>
                  <a:cubicBezTo>
                    <a:pt x="2813474" y="3029096"/>
                    <a:pt x="2827599" y="3021084"/>
                    <a:pt x="2831355" y="3007445"/>
                  </a:cubicBezTo>
                  <a:cubicBezTo>
                    <a:pt x="2832842" y="3002055"/>
                    <a:pt x="2832533" y="2996340"/>
                    <a:pt x="2830471" y="2991156"/>
                  </a:cubicBezTo>
                  <a:cubicBezTo>
                    <a:pt x="2799247" y="3041821"/>
                    <a:pt x="2787612" y="2992334"/>
                    <a:pt x="2769496" y="3030922"/>
                  </a:cubicBezTo>
                  <a:close/>
                  <a:moveTo>
                    <a:pt x="2933421" y="2973924"/>
                  </a:moveTo>
                  <a:cubicBezTo>
                    <a:pt x="2932243" y="2970242"/>
                    <a:pt x="2931212" y="2966560"/>
                    <a:pt x="2936367" y="2965676"/>
                  </a:cubicBezTo>
                  <a:lnTo>
                    <a:pt x="2931212" y="2953893"/>
                  </a:lnTo>
                  <a:cubicBezTo>
                    <a:pt x="2915276" y="2962671"/>
                    <a:pt x="2897543" y="2967708"/>
                    <a:pt x="2879369" y="2968621"/>
                  </a:cubicBezTo>
                  <a:cubicBezTo>
                    <a:pt x="2885702" y="2998078"/>
                    <a:pt x="2920019" y="2949769"/>
                    <a:pt x="2930770" y="2967443"/>
                  </a:cubicBezTo>
                  <a:cubicBezTo>
                    <a:pt x="2927530" y="2969505"/>
                    <a:pt x="2926793" y="2975544"/>
                    <a:pt x="2933421" y="2974071"/>
                  </a:cubicBezTo>
                  <a:close/>
                  <a:moveTo>
                    <a:pt x="5523233" y="1911135"/>
                  </a:moveTo>
                  <a:cubicBezTo>
                    <a:pt x="5547682" y="1918941"/>
                    <a:pt x="5546798" y="1953994"/>
                    <a:pt x="5540612" y="1966513"/>
                  </a:cubicBezTo>
                  <a:cubicBezTo>
                    <a:pt x="5505412" y="1953552"/>
                    <a:pt x="5523528" y="1971373"/>
                    <a:pt x="5504822" y="1989047"/>
                  </a:cubicBezTo>
                  <a:lnTo>
                    <a:pt x="5517489" y="2018504"/>
                  </a:lnTo>
                  <a:cubicBezTo>
                    <a:pt x="5525884" y="2012170"/>
                    <a:pt x="5535310" y="2021155"/>
                    <a:pt x="5533984" y="2011434"/>
                  </a:cubicBezTo>
                  <a:cubicBezTo>
                    <a:pt x="5520287" y="2016589"/>
                    <a:pt x="5524411" y="1992435"/>
                    <a:pt x="5531922" y="1991404"/>
                  </a:cubicBezTo>
                  <a:cubicBezTo>
                    <a:pt x="5549891" y="2002302"/>
                    <a:pt x="5546651" y="2011581"/>
                    <a:pt x="5558139" y="2022038"/>
                  </a:cubicBezTo>
                  <a:cubicBezTo>
                    <a:pt x="5583324" y="2009225"/>
                    <a:pt x="5582146" y="1984776"/>
                    <a:pt x="5600261" y="1968870"/>
                  </a:cubicBezTo>
                  <a:cubicBezTo>
                    <a:pt x="5614990" y="1985070"/>
                    <a:pt x="5584502" y="1980947"/>
                    <a:pt x="5599525" y="1997148"/>
                  </a:cubicBezTo>
                  <a:cubicBezTo>
                    <a:pt x="5613222" y="1985070"/>
                    <a:pt x="5615137" y="1981388"/>
                    <a:pt x="5628982" y="1991256"/>
                  </a:cubicBezTo>
                  <a:cubicBezTo>
                    <a:pt x="5632516" y="1983156"/>
                    <a:pt x="5621323" y="1968870"/>
                    <a:pt x="5637818" y="1966513"/>
                  </a:cubicBezTo>
                  <a:cubicBezTo>
                    <a:pt x="5664182" y="1982125"/>
                    <a:pt x="5678763" y="1956498"/>
                    <a:pt x="5702770" y="1966513"/>
                  </a:cubicBezTo>
                  <a:cubicBezTo>
                    <a:pt x="5712785" y="1961358"/>
                    <a:pt x="5698204" y="1945304"/>
                    <a:pt x="5711607" y="1941769"/>
                  </a:cubicBezTo>
                  <a:cubicBezTo>
                    <a:pt x="5729575" y="1940149"/>
                    <a:pt x="5783333" y="1933816"/>
                    <a:pt x="5791287" y="1900383"/>
                  </a:cubicBezTo>
                  <a:cubicBezTo>
                    <a:pt x="5778620" y="1910207"/>
                    <a:pt x="5770623" y="1906716"/>
                    <a:pt x="5767280" y="1889926"/>
                  </a:cubicBezTo>
                  <a:cubicBezTo>
                    <a:pt x="5775822" y="1887275"/>
                    <a:pt x="5786573" y="1879027"/>
                    <a:pt x="5791728" y="1886244"/>
                  </a:cubicBezTo>
                  <a:cubicBezTo>
                    <a:pt x="5803806" y="1908631"/>
                    <a:pt x="5794379" y="1927778"/>
                    <a:pt x="5817503" y="1930429"/>
                  </a:cubicBezTo>
                  <a:cubicBezTo>
                    <a:pt x="5808533" y="1901812"/>
                    <a:pt x="5796589" y="1874226"/>
                    <a:pt x="5781860" y="1848098"/>
                  </a:cubicBezTo>
                  <a:cubicBezTo>
                    <a:pt x="5785101" y="1846331"/>
                    <a:pt x="5788046" y="1844416"/>
                    <a:pt x="5784806" y="1839850"/>
                  </a:cubicBezTo>
                  <a:cubicBezTo>
                    <a:pt x="5762125" y="1859881"/>
                    <a:pt x="5754172" y="1846625"/>
                    <a:pt x="5727513" y="1857671"/>
                  </a:cubicBezTo>
                  <a:cubicBezTo>
                    <a:pt x="5728986" y="1879616"/>
                    <a:pt x="5747102" y="1854578"/>
                    <a:pt x="5748575" y="1876523"/>
                  </a:cubicBezTo>
                  <a:cubicBezTo>
                    <a:pt x="5720886" y="1878733"/>
                    <a:pt x="5763303" y="1911724"/>
                    <a:pt x="5747396" y="1918941"/>
                  </a:cubicBezTo>
                  <a:cubicBezTo>
                    <a:pt x="5741947" y="1904213"/>
                    <a:pt x="5730901" y="1904213"/>
                    <a:pt x="5723684" y="1894197"/>
                  </a:cubicBezTo>
                  <a:cubicBezTo>
                    <a:pt x="5726188" y="1885655"/>
                    <a:pt x="5743125" y="1883593"/>
                    <a:pt x="5732521" y="1869454"/>
                  </a:cubicBezTo>
                  <a:cubicBezTo>
                    <a:pt x="5710281" y="1885802"/>
                    <a:pt x="5683623" y="1875492"/>
                    <a:pt x="5685685" y="1896701"/>
                  </a:cubicBezTo>
                  <a:cubicBezTo>
                    <a:pt x="5676848" y="1891252"/>
                    <a:pt x="5670957" y="1877113"/>
                    <a:pt x="5659027" y="1880206"/>
                  </a:cubicBezTo>
                  <a:cubicBezTo>
                    <a:pt x="5655640" y="1888306"/>
                    <a:pt x="5666686" y="1902740"/>
                    <a:pt x="5650190" y="1904949"/>
                  </a:cubicBezTo>
                  <a:cubicBezTo>
                    <a:pt x="5629570" y="1860764"/>
                    <a:pt x="5647245" y="1902298"/>
                    <a:pt x="5639291" y="1909662"/>
                  </a:cubicBezTo>
                  <a:cubicBezTo>
                    <a:pt x="5622206" y="1925421"/>
                    <a:pt x="5612633" y="1903476"/>
                    <a:pt x="5587890" y="1910840"/>
                  </a:cubicBezTo>
                  <a:cubicBezTo>
                    <a:pt x="5590099" y="1921886"/>
                    <a:pt x="5602618" y="1922475"/>
                    <a:pt x="5595548" y="1928514"/>
                  </a:cubicBezTo>
                  <a:cubicBezTo>
                    <a:pt x="5580820" y="1934995"/>
                    <a:pt x="5559170" y="1914817"/>
                    <a:pt x="5562705" y="1943242"/>
                  </a:cubicBezTo>
                  <a:cubicBezTo>
                    <a:pt x="5568448" y="1940444"/>
                    <a:pt x="5577433" y="1940002"/>
                    <a:pt x="5570805" y="1946777"/>
                  </a:cubicBezTo>
                  <a:cubicBezTo>
                    <a:pt x="5533395" y="1948397"/>
                    <a:pt x="5570805" y="1896406"/>
                    <a:pt x="5536930" y="1898469"/>
                  </a:cubicBezTo>
                  <a:cubicBezTo>
                    <a:pt x="5551658" y="1900383"/>
                    <a:pt x="5559023" y="1877996"/>
                    <a:pt x="5542821" y="1881973"/>
                  </a:cubicBezTo>
                  <a:cubicBezTo>
                    <a:pt x="5547092" y="1896406"/>
                    <a:pt x="5521465" y="1897879"/>
                    <a:pt x="5523233" y="1911282"/>
                  </a:cubicBezTo>
                  <a:close/>
                  <a:moveTo>
                    <a:pt x="5413508" y="2063277"/>
                  </a:moveTo>
                  <a:cubicBezTo>
                    <a:pt x="5437073" y="2052379"/>
                    <a:pt x="5411740" y="2024984"/>
                    <a:pt x="5398779" y="2013790"/>
                  </a:cubicBezTo>
                  <a:cubicBezTo>
                    <a:pt x="5395686" y="2044720"/>
                    <a:pt x="5410562" y="2044131"/>
                    <a:pt x="5413360" y="2063425"/>
                  </a:cubicBezTo>
                  <a:close/>
                  <a:moveTo>
                    <a:pt x="5367114" y="2076385"/>
                  </a:moveTo>
                  <a:cubicBezTo>
                    <a:pt x="5373093" y="2073690"/>
                    <a:pt x="5379854" y="2073278"/>
                    <a:pt x="5386113" y="2075207"/>
                  </a:cubicBezTo>
                  <a:cubicBezTo>
                    <a:pt x="5371385" y="2055766"/>
                    <a:pt x="5389353" y="2051200"/>
                    <a:pt x="5389795" y="2038681"/>
                  </a:cubicBezTo>
                  <a:cubicBezTo>
                    <a:pt x="5383815" y="2041391"/>
                    <a:pt x="5377055" y="2041804"/>
                    <a:pt x="5370796" y="2039859"/>
                  </a:cubicBezTo>
                  <a:cubicBezTo>
                    <a:pt x="5386113" y="2059448"/>
                    <a:pt x="5354300" y="2058123"/>
                    <a:pt x="5366966" y="2076533"/>
                  </a:cubicBezTo>
                  <a:close/>
                  <a:moveTo>
                    <a:pt x="5495691" y="2027782"/>
                  </a:moveTo>
                  <a:cubicBezTo>
                    <a:pt x="5511156" y="2019976"/>
                    <a:pt x="5500993" y="1976381"/>
                    <a:pt x="5480963" y="1992435"/>
                  </a:cubicBezTo>
                  <a:close/>
                  <a:moveTo>
                    <a:pt x="4966653" y="2368004"/>
                  </a:moveTo>
                  <a:cubicBezTo>
                    <a:pt x="4968715" y="2375369"/>
                    <a:pt x="4974754" y="2384353"/>
                    <a:pt x="4968862" y="2388035"/>
                  </a:cubicBezTo>
                  <a:cubicBezTo>
                    <a:pt x="4936755" y="2350036"/>
                    <a:pt x="4963855" y="2420584"/>
                    <a:pt x="4928360" y="2384500"/>
                  </a:cubicBezTo>
                  <a:cubicBezTo>
                    <a:pt x="4928360" y="2411011"/>
                    <a:pt x="4932042" y="2409391"/>
                    <a:pt x="4937786" y="2436343"/>
                  </a:cubicBezTo>
                  <a:cubicBezTo>
                    <a:pt x="4943235" y="2417197"/>
                    <a:pt x="4984032" y="2437669"/>
                    <a:pt x="4970630" y="2421615"/>
                  </a:cubicBezTo>
                  <a:cubicBezTo>
                    <a:pt x="4965770" y="2421615"/>
                    <a:pt x="4959731" y="2426181"/>
                    <a:pt x="4957080" y="2420437"/>
                  </a:cubicBezTo>
                  <a:cubicBezTo>
                    <a:pt x="4971808" y="2417049"/>
                    <a:pt x="4942351" y="2394957"/>
                    <a:pt x="4965917" y="2395694"/>
                  </a:cubicBezTo>
                  <a:cubicBezTo>
                    <a:pt x="4970188" y="2410422"/>
                    <a:pt x="4976816" y="2417197"/>
                    <a:pt x="4986978" y="2414398"/>
                  </a:cubicBezTo>
                  <a:cubicBezTo>
                    <a:pt x="4975490" y="2381849"/>
                    <a:pt x="5011427" y="2419553"/>
                    <a:pt x="5011869" y="2396724"/>
                  </a:cubicBezTo>
                  <a:cubicBezTo>
                    <a:pt x="4997730" y="2384795"/>
                    <a:pt x="4986094" y="2365648"/>
                    <a:pt x="4966506" y="2368299"/>
                  </a:cubicBezTo>
                  <a:close/>
                  <a:moveTo>
                    <a:pt x="4897872" y="2405561"/>
                  </a:moveTo>
                  <a:cubicBezTo>
                    <a:pt x="4871155" y="2423942"/>
                    <a:pt x="4840064" y="2434959"/>
                    <a:pt x="4807736" y="2437522"/>
                  </a:cubicBezTo>
                  <a:cubicBezTo>
                    <a:pt x="4808546" y="2446668"/>
                    <a:pt x="4805320" y="2455711"/>
                    <a:pt x="4798899" y="2462265"/>
                  </a:cubicBezTo>
                  <a:cubicBezTo>
                    <a:pt x="4786674" y="2444149"/>
                    <a:pt x="4761342" y="2499233"/>
                    <a:pt x="4736451" y="2468304"/>
                  </a:cubicBezTo>
                  <a:cubicBezTo>
                    <a:pt x="4740884" y="2475609"/>
                    <a:pt x="4739455" y="2485020"/>
                    <a:pt x="4733063" y="2490691"/>
                  </a:cubicBezTo>
                  <a:cubicBezTo>
                    <a:pt x="4719219" y="2487303"/>
                    <a:pt x="4714211" y="2500853"/>
                    <a:pt x="4698010" y="2484799"/>
                  </a:cubicBezTo>
                  <a:cubicBezTo>
                    <a:pt x="4698010" y="2505713"/>
                    <a:pt x="4671499" y="2506302"/>
                    <a:pt x="4656771" y="2509690"/>
                  </a:cubicBezTo>
                  <a:cubicBezTo>
                    <a:pt x="4677243" y="2534581"/>
                    <a:pt x="4653678" y="2540177"/>
                    <a:pt x="4634090" y="2547394"/>
                  </a:cubicBezTo>
                  <a:cubicBezTo>
                    <a:pt x="4656035" y="2568308"/>
                    <a:pt x="4708614" y="2539147"/>
                    <a:pt x="4731443" y="2547394"/>
                  </a:cubicBezTo>
                  <a:cubicBezTo>
                    <a:pt x="4740280" y="2524860"/>
                    <a:pt x="4758249" y="2535906"/>
                    <a:pt x="4762225" y="2513078"/>
                  </a:cubicBezTo>
                  <a:lnTo>
                    <a:pt x="4769884" y="2530751"/>
                  </a:lnTo>
                  <a:cubicBezTo>
                    <a:pt x="4792713" y="2494225"/>
                    <a:pt x="4814069" y="2503799"/>
                    <a:pt x="4868858" y="2474048"/>
                  </a:cubicBezTo>
                  <a:cubicBezTo>
                    <a:pt x="4857222" y="2454459"/>
                    <a:pt x="4883586" y="2444591"/>
                    <a:pt x="4899934" y="2425739"/>
                  </a:cubicBezTo>
                  <a:cubicBezTo>
                    <a:pt x="4904205" y="2440467"/>
                    <a:pt x="4910833" y="2447242"/>
                    <a:pt x="4920996" y="2444444"/>
                  </a:cubicBezTo>
                  <a:cubicBezTo>
                    <a:pt x="4912748" y="2429716"/>
                    <a:pt x="4940290" y="2430599"/>
                    <a:pt x="4927329" y="2413809"/>
                  </a:cubicBezTo>
                  <a:cubicBezTo>
                    <a:pt x="4913779" y="2420290"/>
                    <a:pt x="4901112" y="2426917"/>
                    <a:pt x="4897872" y="2405561"/>
                  </a:cubicBezTo>
                  <a:close/>
                  <a:moveTo>
                    <a:pt x="5058557" y="2371097"/>
                  </a:moveTo>
                  <a:cubicBezTo>
                    <a:pt x="5051929" y="2372276"/>
                    <a:pt x="5041178" y="2367121"/>
                    <a:pt x="5047953" y="2361671"/>
                  </a:cubicBezTo>
                  <a:cubicBezTo>
                    <a:pt x="5062681" y="2348858"/>
                    <a:pt x="5063859" y="2377872"/>
                    <a:pt x="5077409" y="2369772"/>
                  </a:cubicBezTo>
                  <a:cubicBezTo>
                    <a:pt x="5077409" y="2353424"/>
                    <a:pt x="5069456" y="2355044"/>
                    <a:pt x="5075642" y="2335602"/>
                  </a:cubicBezTo>
                  <a:cubicBezTo>
                    <a:pt x="5068293" y="2340006"/>
                    <a:pt x="5059485" y="2341287"/>
                    <a:pt x="5051193" y="2339137"/>
                  </a:cubicBezTo>
                  <a:cubicBezTo>
                    <a:pt x="5058115" y="2355191"/>
                    <a:pt x="5024535" y="2377872"/>
                    <a:pt x="5012458" y="2369919"/>
                  </a:cubicBezTo>
                  <a:cubicBezTo>
                    <a:pt x="5008334" y="2360198"/>
                    <a:pt x="5026302" y="2360051"/>
                    <a:pt x="5023798" y="2351067"/>
                  </a:cubicBezTo>
                  <a:cubicBezTo>
                    <a:pt x="5003916" y="2357106"/>
                    <a:pt x="4982265" y="2352540"/>
                    <a:pt x="4998613" y="2382880"/>
                  </a:cubicBezTo>
                  <a:cubicBezTo>
                    <a:pt x="5016729" y="2376105"/>
                    <a:pt x="5051193" y="2390833"/>
                    <a:pt x="5058410" y="2370508"/>
                  </a:cubicBezTo>
                  <a:close/>
                  <a:moveTo>
                    <a:pt x="4439972" y="2638562"/>
                  </a:moveTo>
                  <a:cubicBezTo>
                    <a:pt x="4449839" y="2614702"/>
                    <a:pt x="4463979" y="2621183"/>
                    <a:pt x="4492257" y="2609106"/>
                  </a:cubicBezTo>
                  <a:cubicBezTo>
                    <a:pt x="4498001" y="2616617"/>
                    <a:pt x="4503156" y="2616175"/>
                    <a:pt x="4499916" y="2626779"/>
                  </a:cubicBezTo>
                  <a:cubicBezTo>
                    <a:pt x="4518871" y="2617265"/>
                    <a:pt x="4535087" y="2603067"/>
                    <a:pt x="4547046" y="2585540"/>
                  </a:cubicBezTo>
                  <a:cubicBezTo>
                    <a:pt x="4591230" y="2593199"/>
                    <a:pt x="4601540" y="2584215"/>
                    <a:pt x="4626284" y="2558293"/>
                  </a:cubicBezTo>
                  <a:cubicBezTo>
                    <a:pt x="4605517" y="2565760"/>
                    <a:pt x="4582423" y="2562741"/>
                    <a:pt x="4564278" y="2550193"/>
                  </a:cubicBezTo>
                  <a:cubicBezTo>
                    <a:pt x="4544395" y="2600563"/>
                    <a:pt x="4449839" y="2576114"/>
                    <a:pt x="4439382" y="2637973"/>
                  </a:cubicBezTo>
                  <a:close/>
                  <a:moveTo>
                    <a:pt x="4171181" y="2768612"/>
                  </a:moveTo>
                  <a:cubicBezTo>
                    <a:pt x="4190034" y="2766992"/>
                    <a:pt x="4190328" y="2718389"/>
                    <a:pt x="4182964" y="2735621"/>
                  </a:cubicBezTo>
                  <a:cubicBezTo>
                    <a:pt x="4183995" y="2748435"/>
                    <a:pt x="4155275" y="2748582"/>
                    <a:pt x="4170592" y="2768023"/>
                  </a:cubicBezTo>
                  <a:close/>
                  <a:moveTo>
                    <a:pt x="4406833" y="2666840"/>
                  </a:moveTo>
                  <a:cubicBezTo>
                    <a:pt x="4402120" y="2658445"/>
                    <a:pt x="4399469" y="2644306"/>
                    <a:pt x="4391221" y="2645632"/>
                  </a:cubicBezTo>
                  <a:cubicBezTo>
                    <a:pt x="4391221" y="2650639"/>
                    <a:pt x="4396081" y="2657267"/>
                    <a:pt x="4391221" y="2660360"/>
                  </a:cubicBezTo>
                  <a:cubicBezTo>
                    <a:pt x="4377524" y="2668313"/>
                    <a:pt x="4376493" y="2639446"/>
                    <a:pt x="4361765" y="2652112"/>
                  </a:cubicBezTo>
                  <a:lnTo>
                    <a:pt x="4374431" y="2681568"/>
                  </a:lnTo>
                  <a:close/>
                  <a:moveTo>
                    <a:pt x="4352928" y="2662274"/>
                  </a:moveTo>
                  <a:cubicBezTo>
                    <a:pt x="4347626" y="2680537"/>
                    <a:pt x="4320526" y="2666104"/>
                    <a:pt x="4319642" y="2690553"/>
                  </a:cubicBezTo>
                  <a:cubicBezTo>
                    <a:pt x="4315813" y="2684072"/>
                    <a:pt x="4313309" y="2673468"/>
                    <a:pt x="4306534" y="2675824"/>
                  </a:cubicBezTo>
                  <a:cubicBezTo>
                    <a:pt x="4287976" y="2700421"/>
                    <a:pt x="4258078" y="2707637"/>
                    <a:pt x="4226854" y="2717211"/>
                  </a:cubicBezTo>
                  <a:cubicBezTo>
                    <a:pt x="4230242" y="2729435"/>
                    <a:pt x="4239226" y="2725753"/>
                    <a:pt x="4245412" y="2730171"/>
                  </a:cubicBezTo>
                  <a:cubicBezTo>
                    <a:pt x="4241730" y="2733264"/>
                    <a:pt x="4234660" y="2735032"/>
                    <a:pt x="4237017" y="2740776"/>
                  </a:cubicBezTo>
                  <a:cubicBezTo>
                    <a:pt x="4264264" y="2734590"/>
                    <a:pt x="4249830" y="2727520"/>
                    <a:pt x="4253807" y="2719567"/>
                  </a:cubicBezTo>
                  <a:cubicBezTo>
                    <a:pt x="4270597" y="2706165"/>
                    <a:pt x="4276488" y="2720451"/>
                    <a:pt x="4272364" y="2732528"/>
                  </a:cubicBezTo>
                  <a:cubicBezTo>
                    <a:pt x="4301821" y="2715738"/>
                    <a:pt x="4342176" y="2693498"/>
                    <a:pt x="4378997" y="2693498"/>
                  </a:cubicBezTo>
                  <a:cubicBezTo>
                    <a:pt x="4368834" y="2684072"/>
                    <a:pt x="4363827" y="2663600"/>
                    <a:pt x="4352192" y="2661685"/>
                  </a:cubicBezTo>
                  <a:close/>
                  <a:moveTo>
                    <a:pt x="5337068" y="2502620"/>
                  </a:moveTo>
                  <a:cubicBezTo>
                    <a:pt x="5344579" y="2491574"/>
                    <a:pt x="5358719" y="2483474"/>
                    <a:pt x="5354300" y="2467273"/>
                  </a:cubicBezTo>
                  <a:cubicBezTo>
                    <a:pt x="5341634" y="2476404"/>
                    <a:pt x="5338541" y="2483326"/>
                    <a:pt x="5324843" y="2473164"/>
                  </a:cubicBezTo>
                  <a:cubicBezTo>
                    <a:pt x="5328525" y="2470071"/>
                    <a:pt x="5329115" y="2465505"/>
                    <a:pt x="5324843" y="2458436"/>
                  </a:cubicBezTo>
                  <a:cubicBezTo>
                    <a:pt x="5306139" y="2461381"/>
                    <a:pt x="5331619" y="2523829"/>
                    <a:pt x="5331619" y="2504388"/>
                  </a:cubicBezTo>
                  <a:cubicBezTo>
                    <a:pt x="5323518" y="2482296"/>
                    <a:pt x="5336626" y="2476552"/>
                    <a:pt x="5336331" y="2502031"/>
                  </a:cubicBezTo>
                  <a:close/>
                  <a:moveTo>
                    <a:pt x="5649012" y="2381849"/>
                  </a:moveTo>
                  <a:cubicBezTo>
                    <a:pt x="5646803" y="2367121"/>
                    <a:pt x="5643857" y="2332067"/>
                    <a:pt x="5623237" y="2337664"/>
                  </a:cubicBezTo>
                  <a:cubicBezTo>
                    <a:pt x="5631780" y="2349152"/>
                    <a:pt x="5633842" y="2382144"/>
                    <a:pt x="5648128" y="2381260"/>
                  </a:cubicBezTo>
                  <a:close/>
                  <a:moveTo>
                    <a:pt x="5431034" y="2434134"/>
                  </a:moveTo>
                  <a:cubicBezTo>
                    <a:pt x="5431034" y="2451513"/>
                    <a:pt x="5460491" y="2452250"/>
                    <a:pt x="5457987" y="2436343"/>
                  </a:cubicBezTo>
                  <a:cubicBezTo>
                    <a:pt x="5428530" y="2451072"/>
                    <a:pt x="5470358" y="2417933"/>
                    <a:pt x="5444879" y="2421615"/>
                  </a:cubicBezTo>
                  <a:cubicBezTo>
                    <a:pt x="5446057" y="2427801"/>
                    <a:pt x="5438251" y="2430599"/>
                    <a:pt x="5430298" y="2433545"/>
                  </a:cubicBez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5DC978EB-BD19-4973-9747-54E209FF0CAB}"/>
                </a:ext>
              </a:extLst>
            </p:cNvPr>
            <p:cNvSpPr/>
            <p:nvPr/>
          </p:nvSpPr>
          <p:spPr>
            <a:xfrm>
              <a:off x="12726246" y="-1394734"/>
              <a:ext cx="544944" cy="324021"/>
            </a:xfrm>
            <a:custGeom>
              <a:avLst/>
              <a:gdLst>
                <a:gd name="connsiteX0" fmla="*/ 434925 w 544944"/>
                <a:gd name="connsiteY0" fmla="*/ 29898 h 324020"/>
                <a:gd name="connsiteX1" fmla="*/ 461877 w 544944"/>
                <a:gd name="connsiteY1" fmla="*/ 32255 h 324020"/>
                <a:gd name="connsiteX2" fmla="*/ 464087 w 544944"/>
                <a:gd name="connsiteY2" fmla="*/ 52285 h 324020"/>
                <a:gd name="connsiteX3" fmla="*/ 474691 w 544944"/>
                <a:gd name="connsiteY3" fmla="*/ 61711 h 324020"/>
                <a:gd name="connsiteX4" fmla="*/ 512984 w 544944"/>
                <a:gd name="connsiteY4" fmla="*/ 45216 h 324020"/>
                <a:gd name="connsiteX5" fmla="*/ 527712 w 544944"/>
                <a:gd name="connsiteY5" fmla="*/ 18116 h 324020"/>
                <a:gd name="connsiteX6" fmla="*/ 529922 w 544944"/>
                <a:gd name="connsiteY6" fmla="*/ 38146 h 324020"/>
                <a:gd name="connsiteX7" fmla="*/ 544650 w 544944"/>
                <a:gd name="connsiteY7" fmla="*/ 11046 h 324020"/>
                <a:gd name="connsiteX8" fmla="*/ 521969 w 544944"/>
                <a:gd name="connsiteY8" fmla="*/ 48750 h 324020"/>
                <a:gd name="connsiteX9" fmla="*/ 543472 w 544944"/>
                <a:gd name="connsiteY9" fmla="*/ 53463 h 324020"/>
                <a:gd name="connsiteX10" fmla="*/ 518139 w 544944"/>
                <a:gd name="connsiteY10" fmla="*/ 85276 h 324020"/>
                <a:gd name="connsiteX11" fmla="*/ 499582 w 544944"/>
                <a:gd name="connsiteY11" fmla="*/ 72463 h 324020"/>
                <a:gd name="connsiteX12" fmla="*/ 485737 w 544944"/>
                <a:gd name="connsiteY12" fmla="*/ 85424 h 324020"/>
                <a:gd name="connsiteX13" fmla="*/ 449506 w 544944"/>
                <a:gd name="connsiteY13" fmla="*/ 121950 h 324020"/>
                <a:gd name="connsiteX14" fmla="*/ 328587 w 544944"/>
                <a:gd name="connsiteY14" fmla="*/ 188227 h 324020"/>
                <a:gd name="connsiteX15" fmla="*/ 333300 w 544944"/>
                <a:gd name="connsiteY15" fmla="*/ 214148 h 324020"/>
                <a:gd name="connsiteX16" fmla="*/ 240512 w 544944"/>
                <a:gd name="connsiteY16" fmla="*/ 240217 h 324020"/>
                <a:gd name="connsiteX17" fmla="*/ 213854 w 544944"/>
                <a:gd name="connsiteY17" fmla="*/ 223722 h 324020"/>
                <a:gd name="connsiteX18" fmla="*/ 216063 w 544944"/>
                <a:gd name="connsiteY18" fmla="*/ 243752 h 324020"/>
                <a:gd name="connsiteX19" fmla="*/ 145221 w 544944"/>
                <a:gd name="connsiteY19" fmla="*/ 260395 h 324020"/>
                <a:gd name="connsiteX20" fmla="*/ 152879 w 544944"/>
                <a:gd name="connsiteY20" fmla="*/ 278069 h 324020"/>
                <a:gd name="connsiteX21" fmla="*/ 90432 w 544944"/>
                <a:gd name="connsiteY21" fmla="*/ 284107 h 324020"/>
                <a:gd name="connsiteX22" fmla="*/ 114439 w 544944"/>
                <a:gd name="connsiteY22" fmla="*/ 294712 h 324020"/>
                <a:gd name="connsiteX23" fmla="*/ 65099 w 544944"/>
                <a:gd name="connsiteY23" fmla="*/ 316068 h 324020"/>
                <a:gd name="connsiteX24" fmla="*/ 27100 w 544944"/>
                <a:gd name="connsiteY24" fmla="*/ 318424 h 324020"/>
                <a:gd name="connsiteX25" fmla="*/ 11046 w 544944"/>
                <a:gd name="connsiteY25" fmla="*/ 311355 h 324020"/>
                <a:gd name="connsiteX26" fmla="*/ 117679 w 544944"/>
                <a:gd name="connsiteY26" fmla="*/ 272325 h 324020"/>
                <a:gd name="connsiteX27" fmla="*/ 132407 w 544944"/>
                <a:gd name="connsiteY27" fmla="*/ 245225 h 324020"/>
                <a:gd name="connsiteX28" fmla="*/ 247434 w 544944"/>
                <a:gd name="connsiteY28" fmla="*/ 195591 h 324020"/>
                <a:gd name="connsiteX29" fmla="*/ 256272 w 544944"/>
                <a:gd name="connsiteY29" fmla="*/ 170847 h 324020"/>
                <a:gd name="connsiteX30" fmla="*/ 307673 w 544944"/>
                <a:gd name="connsiteY30" fmla="*/ 169522 h 324020"/>
                <a:gd name="connsiteX31" fmla="*/ 305464 w 544944"/>
                <a:gd name="connsiteY31" fmla="*/ 149492 h 324020"/>
                <a:gd name="connsiteX32" fmla="*/ 404143 w 544944"/>
                <a:gd name="connsiteY32" fmla="*/ 106927 h 324020"/>
                <a:gd name="connsiteX33" fmla="*/ 435219 w 544944"/>
                <a:gd name="connsiteY33" fmla="*/ 58618 h 324020"/>
                <a:gd name="connsiteX34" fmla="*/ 434925 w 544944"/>
                <a:gd name="connsiteY34" fmla="*/ 29898 h 32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44944" h="324020">
                  <a:moveTo>
                    <a:pt x="434925" y="29898"/>
                  </a:moveTo>
                  <a:cubicBezTo>
                    <a:pt x="445529" y="35495"/>
                    <a:pt x="464381" y="62006"/>
                    <a:pt x="461877" y="32255"/>
                  </a:cubicBezTo>
                  <a:cubicBezTo>
                    <a:pt x="467621" y="13108"/>
                    <a:pt x="467327" y="46983"/>
                    <a:pt x="464087" y="52285"/>
                  </a:cubicBezTo>
                  <a:cubicBezTo>
                    <a:pt x="467179" y="56556"/>
                    <a:pt x="472187" y="55820"/>
                    <a:pt x="474691" y="61711"/>
                  </a:cubicBezTo>
                  <a:cubicBezTo>
                    <a:pt x="495458" y="61711"/>
                    <a:pt x="501496" y="32255"/>
                    <a:pt x="512984" y="45216"/>
                  </a:cubicBezTo>
                  <a:cubicBezTo>
                    <a:pt x="527712" y="40650"/>
                    <a:pt x="507388" y="20472"/>
                    <a:pt x="527712" y="18116"/>
                  </a:cubicBezTo>
                  <a:cubicBezTo>
                    <a:pt x="526254" y="24855"/>
                    <a:pt x="527020" y="31888"/>
                    <a:pt x="529922" y="38146"/>
                  </a:cubicBezTo>
                  <a:cubicBezTo>
                    <a:pt x="544650" y="33580"/>
                    <a:pt x="524325" y="13403"/>
                    <a:pt x="544650" y="11046"/>
                  </a:cubicBezTo>
                  <a:cubicBezTo>
                    <a:pt x="552014" y="30193"/>
                    <a:pt x="543472" y="42270"/>
                    <a:pt x="521969" y="48750"/>
                  </a:cubicBezTo>
                  <a:cubicBezTo>
                    <a:pt x="526932" y="55515"/>
                    <a:pt x="536137" y="57534"/>
                    <a:pt x="543472" y="53463"/>
                  </a:cubicBezTo>
                  <a:cubicBezTo>
                    <a:pt x="536550" y="70990"/>
                    <a:pt x="510775" y="56998"/>
                    <a:pt x="518139" y="85276"/>
                  </a:cubicBezTo>
                  <a:cubicBezTo>
                    <a:pt x="496931" y="95586"/>
                    <a:pt x="516077" y="75556"/>
                    <a:pt x="499582" y="72463"/>
                  </a:cubicBezTo>
                  <a:cubicBezTo>
                    <a:pt x="496680" y="78310"/>
                    <a:pt x="491761" y="82912"/>
                    <a:pt x="485737" y="85424"/>
                  </a:cubicBezTo>
                  <a:cubicBezTo>
                    <a:pt x="521232" y="98679"/>
                    <a:pt x="469536" y="103834"/>
                    <a:pt x="449506" y="121950"/>
                  </a:cubicBezTo>
                  <a:cubicBezTo>
                    <a:pt x="480140" y="134616"/>
                    <a:pt x="371299" y="191320"/>
                    <a:pt x="328587" y="188227"/>
                  </a:cubicBezTo>
                  <a:cubicBezTo>
                    <a:pt x="321959" y="193234"/>
                    <a:pt x="330354" y="205017"/>
                    <a:pt x="333300" y="214148"/>
                  </a:cubicBezTo>
                  <a:cubicBezTo>
                    <a:pt x="310766" y="191909"/>
                    <a:pt x="236388" y="212676"/>
                    <a:pt x="240512" y="240217"/>
                  </a:cubicBezTo>
                  <a:cubicBezTo>
                    <a:pt x="218272" y="245078"/>
                    <a:pt x="236093" y="218861"/>
                    <a:pt x="213854" y="223722"/>
                  </a:cubicBezTo>
                  <a:cubicBezTo>
                    <a:pt x="207816" y="227404"/>
                    <a:pt x="213854" y="236388"/>
                    <a:pt x="216063" y="243752"/>
                  </a:cubicBezTo>
                  <a:cubicBezTo>
                    <a:pt x="185723" y="246845"/>
                    <a:pt x="175855" y="256566"/>
                    <a:pt x="145221" y="260395"/>
                  </a:cubicBezTo>
                  <a:cubicBezTo>
                    <a:pt x="138151" y="266434"/>
                    <a:pt x="150670" y="267023"/>
                    <a:pt x="152879" y="278069"/>
                  </a:cubicBezTo>
                  <a:cubicBezTo>
                    <a:pt x="135647" y="270116"/>
                    <a:pt x="112229" y="279100"/>
                    <a:pt x="90432" y="284107"/>
                  </a:cubicBezTo>
                  <a:cubicBezTo>
                    <a:pt x="94408" y="298836"/>
                    <a:pt x="113997" y="269379"/>
                    <a:pt x="114439" y="294712"/>
                  </a:cubicBezTo>
                  <a:cubicBezTo>
                    <a:pt x="94850" y="292355"/>
                    <a:pt x="71138" y="294712"/>
                    <a:pt x="65099" y="316068"/>
                  </a:cubicBezTo>
                  <a:cubicBezTo>
                    <a:pt x="48751" y="300456"/>
                    <a:pt x="47425" y="303843"/>
                    <a:pt x="27100" y="318424"/>
                  </a:cubicBezTo>
                  <a:cubicBezTo>
                    <a:pt x="24744" y="307525"/>
                    <a:pt x="18116" y="309145"/>
                    <a:pt x="11046" y="311355"/>
                  </a:cubicBezTo>
                  <a:cubicBezTo>
                    <a:pt x="31077" y="288673"/>
                    <a:pt x="87191" y="256566"/>
                    <a:pt x="117679" y="272325"/>
                  </a:cubicBezTo>
                  <a:cubicBezTo>
                    <a:pt x="132407" y="267906"/>
                    <a:pt x="112082" y="247581"/>
                    <a:pt x="132407" y="245225"/>
                  </a:cubicBezTo>
                  <a:cubicBezTo>
                    <a:pt x="175561" y="263046"/>
                    <a:pt x="219893" y="179684"/>
                    <a:pt x="247434" y="195591"/>
                  </a:cubicBezTo>
                  <a:cubicBezTo>
                    <a:pt x="259806" y="191467"/>
                    <a:pt x="262752" y="183219"/>
                    <a:pt x="256272" y="170847"/>
                  </a:cubicBezTo>
                  <a:cubicBezTo>
                    <a:pt x="271000" y="176150"/>
                    <a:pt x="293092" y="163041"/>
                    <a:pt x="307673" y="169522"/>
                  </a:cubicBezTo>
                  <a:cubicBezTo>
                    <a:pt x="313712" y="165840"/>
                    <a:pt x="307673" y="156856"/>
                    <a:pt x="305464" y="149492"/>
                  </a:cubicBezTo>
                  <a:cubicBezTo>
                    <a:pt x="345966" y="150670"/>
                    <a:pt x="346997" y="124012"/>
                    <a:pt x="404143" y="106927"/>
                  </a:cubicBezTo>
                  <a:cubicBezTo>
                    <a:pt x="375570" y="91462"/>
                    <a:pt x="427855" y="84245"/>
                    <a:pt x="435219" y="58618"/>
                  </a:cubicBezTo>
                  <a:cubicBezTo>
                    <a:pt x="423731" y="86749"/>
                    <a:pt x="486032" y="86749"/>
                    <a:pt x="434925" y="29898"/>
                  </a:cubicBez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F559C0B3-FF5E-499E-95BF-83AB3A41856C}"/>
                </a:ext>
              </a:extLst>
            </p:cNvPr>
            <p:cNvSpPr/>
            <p:nvPr/>
          </p:nvSpPr>
          <p:spPr>
            <a:xfrm>
              <a:off x="13101829" y="-1246350"/>
              <a:ext cx="147282" cy="73641"/>
            </a:xfrm>
            <a:custGeom>
              <a:avLst/>
              <a:gdLst>
                <a:gd name="connsiteX0" fmla="*/ 136370 w 147282"/>
                <a:gd name="connsiteY0" fmla="*/ 29828 h 73641"/>
                <a:gd name="connsiteX1" fmla="*/ 117812 w 147282"/>
                <a:gd name="connsiteY1" fmla="*/ 16867 h 73641"/>
                <a:gd name="connsiteX2" fmla="*/ 120022 w 147282"/>
                <a:gd name="connsiteY2" fmla="*/ 36897 h 73641"/>
                <a:gd name="connsiteX3" fmla="*/ 101464 w 147282"/>
                <a:gd name="connsiteY3" fmla="*/ 23937 h 73641"/>
                <a:gd name="connsiteX4" fmla="*/ 108681 w 147282"/>
                <a:gd name="connsiteY4" fmla="*/ 55750 h 73641"/>
                <a:gd name="connsiteX5" fmla="*/ 90418 w 147282"/>
                <a:gd name="connsiteY5" fmla="*/ 28650 h 73641"/>
                <a:gd name="connsiteX6" fmla="*/ 79519 w 147282"/>
                <a:gd name="connsiteY6" fmla="*/ 33363 h 73641"/>
                <a:gd name="connsiteX7" fmla="*/ 87178 w 147282"/>
                <a:gd name="connsiteY7" fmla="*/ 51037 h 73641"/>
                <a:gd name="connsiteX8" fmla="*/ 59783 w 147282"/>
                <a:gd name="connsiteY8" fmla="*/ 62819 h 73641"/>
                <a:gd name="connsiteX9" fmla="*/ 11180 w 147282"/>
                <a:gd name="connsiteY9" fmla="*/ 55897 h 73641"/>
                <a:gd name="connsiteX10" fmla="*/ 39311 w 147282"/>
                <a:gd name="connsiteY10" fmla="*/ 15836 h 73641"/>
                <a:gd name="connsiteX11" fmla="*/ 136370 w 147282"/>
                <a:gd name="connsiteY11" fmla="*/ 29828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282" h="73641">
                  <a:moveTo>
                    <a:pt x="136370" y="29828"/>
                  </a:moveTo>
                  <a:cubicBezTo>
                    <a:pt x="127828" y="31890"/>
                    <a:pt x="126944" y="13038"/>
                    <a:pt x="117812" y="16867"/>
                  </a:cubicBezTo>
                  <a:cubicBezTo>
                    <a:pt x="111774" y="20549"/>
                    <a:pt x="117812" y="29681"/>
                    <a:pt x="120022" y="36897"/>
                  </a:cubicBezTo>
                  <a:cubicBezTo>
                    <a:pt x="111524" y="37625"/>
                    <a:pt x="103703" y="32171"/>
                    <a:pt x="101464" y="23937"/>
                  </a:cubicBezTo>
                  <a:cubicBezTo>
                    <a:pt x="89093" y="28061"/>
                    <a:pt x="108092" y="45882"/>
                    <a:pt x="108681" y="55750"/>
                  </a:cubicBezTo>
                  <a:cubicBezTo>
                    <a:pt x="93953" y="61199"/>
                    <a:pt x="86294" y="39401"/>
                    <a:pt x="90418" y="28650"/>
                  </a:cubicBezTo>
                  <a:lnTo>
                    <a:pt x="79519" y="33363"/>
                  </a:lnTo>
                  <a:cubicBezTo>
                    <a:pt x="72597" y="39401"/>
                    <a:pt x="84969" y="39990"/>
                    <a:pt x="87178" y="51037"/>
                  </a:cubicBezTo>
                  <a:cubicBezTo>
                    <a:pt x="79077" y="53835"/>
                    <a:pt x="47411" y="37487"/>
                    <a:pt x="59783" y="62819"/>
                  </a:cubicBezTo>
                  <a:cubicBezTo>
                    <a:pt x="47117" y="43672"/>
                    <a:pt x="45055" y="35572"/>
                    <a:pt x="11180" y="55897"/>
                  </a:cubicBezTo>
                  <a:cubicBezTo>
                    <a:pt x="8382" y="37192"/>
                    <a:pt x="50505" y="38223"/>
                    <a:pt x="39311" y="15836"/>
                  </a:cubicBezTo>
                  <a:cubicBezTo>
                    <a:pt x="81434" y="29239"/>
                    <a:pt x="122231" y="-10822"/>
                    <a:pt x="136370" y="29828"/>
                  </a:cubicBezTo>
                  <a:close/>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680BDDC2-1162-4B38-9E6A-AA30946761B2}"/>
                </a:ext>
              </a:extLst>
            </p:cNvPr>
            <p:cNvSpPr/>
            <p:nvPr/>
          </p:nvSpPr>
          <p:spPr>
            <a:xfrm>
              <a:off x="13097781" y="-1127122"/>
              <a:ext cx="44185" cy="44185"/>
            </a:xfrm>
            <a:custGeom>
              <a:avLst/>
              <a:gdLst>
                <a:gd name="connsiteX0" fmla="*/ 21267 w 44184"/>
                <a:gd name="connsiteY0" fmla="*/ 11046 h 44184"/>
                <a:gd name="connsiteX1" fmla="*/ 42476 w 44184"/>
                <a:gd name="connsiteY1" fmla="*/ 29898 h 44184"/>
                <a:gd name="connsiteX2" fmla="*/ 20531 w 44184"/>
                <a:gd name="connsiteY2" fmla="*/ 39324 h 44184"/>
                <a:gd name="connsiteX3" fmla="*/ 21267 w 44184"/>
                <a:gd name="connsiteY3" fmla="*/ 11046 h 44184"/>
              </a:gdLst>
              <a:ahLst/>
              <a:cxnLst>
                <a:cxn ang="0">
                  <a:pos x="connsiteX0" y="connsiteY0"/>
                </a:cxn>
                <a:cxn ang="0">
                  <a:pos x="connsiteX1" y="connsiteY1"/>
                </a:cxn>
                <a:cxn ang="0">
                  <a:pos x="connsiteX2" y="connsiteY2"/>
                </a:cxn>
                <a:cxn ang="0">
                  <a:pos x="connsiteX3" y="connsiteY3"/>
                </a:cxn>
              </a:cxnLst>
              <a:rect l="l" t="t" r="r" b="b"/>
              <a:pathLst>
                <a:path w="44184" h="44184">
                  <a:moveTo>
                    <a:pt x="21267" y="11046"/>
                  </a:moveTo>
                  <a:cubicBezTo>
                    <a:pt x="30251" y="11046"/>
                    <a:pt x="36879" y="19294"/>
                    <a:pt x="42476" y="29898"/>
                  </a:cubicBezTo>
                  <a:cubicBezTo>
                    <a:pt x="31282" y="42270"/>
                    <a:pt x="9337" y="11488"/>
                    <a:pt x="20531" y="39324"/>
                  </a:cubicBezTo>
                  <a:cubicBezTo>
                    <a:pt x="-6569" y="26511"/>
                    <a:pt x="34375" y="26364"/>
                    <a:pt x="21267" y="11046"/>
                  </a:cubicBezTo>
                  <a:close/>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8A955410-12B1-49CA-8FB1-3CE9C25756A0}"/>
                </a:ext>
              </a:extLst>
            </p:cNvPr>
            <p:cNvSpPr/>
            <p:nvPr/>
          </p:nvSpPr>
          <p:spPr>
            <a:xfrm>
              <a:off x="12897388" y="-1257467"/>
              <a:ext cx="957335" cy="486031"/>
            </a:xfrm>
            <a:custGeom>
              <a:avLst/>
              <a:gdLst>
                <a:gd name="connsiteX0" fmla="*/ 902545 w 957334"/>
                <a:gd name="connsiteY0" fmla="*/ 49487 h 486031"/>
                <a:gd name="connsiteX1" fmla="*/ 907995 w 957334"/>
                <a:gd name="connsiteY1" fmla="*/ 48014 h 486031"/>
                <a:gd name="connsiteX2" fmla="*/ 942754 w 957334"/>
                <a:gd name="connsiteY2" fmla="*/ 24891 h 486031"/>
                <a:gd name="connsiteX3" fmla="*/ 942754 w 957334"/>
                <a:gd name="connsiteY3" fmla="*/ 24891 h 486031"/>
                <a:gd name="connsiteX4" fmla="*/ 949087 w 957334"/>
                <a:gd name="connsiteY4" fmla="*/ 11046 h 486031"/>
                <a:gd name="connsiteX5" fmla="*/ 871028 w 957334"/>
                <a:gd name="connsiteY5" fmla="*/ 35348 h 486031"/>
                <a:gd name="connsiteX6" fmla="*/ 758209 w 957334"/>
                <a:gd name="connsiteY6" fmla="*/ 105012 h 486031"/>
                <a:gd name="connsiteX7" fmla="*/ 728752 w 957334"/>
                <a:gd name="connsiteY7" fmla="*/ 82625 h 486031"/>
                <a:gd name="connsiteX8" fmla="*/ 725513 w 957334"/>
                <a:gd name="connsiteY8" fmla="*/ 105012 h 486031"/>
                <a:gd name="connsiteX9" fmla="*/ 700327 w 957334"/>
                <a:gd name="connsiteY9" fmla="*/ 74525 h 486031"/>
                <a:gd name="connsiteX10" fmla="*/ 642593 w 957334"/>
                <a:gd name="connsiteY10" fmla="*/ 106485 h 486031"/>
                <a:gd name="connsiteX11" fmla="*/ 619322 w 957334"/>
                <a:gd name="connsiteY11" fmla="*/ 67603 h 486031"/>
                <a:gd name="connsiteX12" fmla="*/ 602826 w 957334"/>
                <a:gd name="connsiteY12" fmla="*/ 74672 h 486031"/>
                <a:gd name="connsiteX13" fmla="*/ 625655 w 957334"/>
                <a:gd name="connsiteY13" fmla="*/ 127694 h 486031"/>
                <a:gd name="connsiteX14" fmla="*/ 602384 w 957334"/>
                <a:gd name="connsiteY14" fmla="*/ 88811 h 486031"/>
                <a:gd name="connsiteX15" fmla="*/ 547153 w 957334"/>
                <a:gd name="connsiteY15" fmla="*/ 126663 h 486031"/>
                <a:gd name="connsiteX16" fmla="*/ 577788 w 957334"/>
                <a:gd name="connsiteY16" fmla="*/ 92346 h 486031"/>
                <a:gd name="connsiteX17" fmla="*/ 542441 w 957334"/>
                <a:gd name="connsiteY17" fmla="*/ 100741 h 486031"/>
                <a:gd name="connsiteX18" fmla="*/ 536549 w 957334"/>
                <a:gd name="connsiteY18" fmla="*/ 117237 h 486031"/>
                <a:gd name="connsiteX19" fmla="*/ 546712 w 957334"/>
                <a:gd name="connsiteY19" fmla="*/ 140802 h 486031"/>
                <a:gd name="connsiteX20" fmla="*/ 593547 w 957334"/>
                <a:gd name="connsiteY20" fmla="*/ 113555 h 486031"/>
                <a:gd name="connsiteX21" fmla="*/ 590160 w 957334"/>
                <a:gd name="connsiteY21" fmla="*/ 135942 h 486031"/>
                <a:gd name="connsiteX22" fmla="*/ 603710 w 957334"/>
                <a:gd name="connsiteY22" fmla="*/ 137120 h 486031"/>
                <a:gd name="connsiteX23" fmla="*/ 519317 w 957334"/>
                <a:gd name="connsiteY23" fmla="*/ 152584 h 486031"/>
                <a:gd name="connsiteX24" fmla="*/ 521085 w 957334"/>
                <a:gd name="connsiteY24" fmla="*/ 186754 h 486031"/>
                <a:gd name="connsiteX25" fmla="*/ 474396 w 957334"/>
                <a:gd name="connsiteY25" fmla="*/ 213854 h 486031"/>
                <a:gd name="connsiteX26" fmla="*/ 425940 w 957334"/>
                <a:gd name="connsiteY26" fmla="*/ 206932 h 486031"/>
                <a:gd name="connsiteX27" fmla="*/ 345524 w 957334"/>
                <a:gd name="connsiteY27" fmla="*/ 276596 h 486031"/>
                <a:gd name="connsiteX28" fmla="*/ 318866 w 957334"/>
                <a:gd name="connsiteY28" fmla="*/ 260100 h 486031"/>
                <a:gd name="connsiteX29" fmla="*/ 323579 w 957334"/>
                <a:gd name="connsiteY29" fmla="*/ 286022 h 486031"/>
                <a:gd name="connsiteX30" fmla="*/ 277627 w 957334"/>
                <a:gd name="connsiteY30" fmla="*/ 284991 h 486031"/>
                <a:gd name="connsiteX31" fmla="*/ 255682 w 957334"/>
                <a:gd name="connsiteY31" fmla="*/ 294417 h 486031"/>
                <a:gd name="connsiteX32" fmla="*/ 254946 w 957334"/>
                <a:gd name="connsiteY32" fmla="*/ 322695 h 486031"/>
                <a:gd name="connsiteX33" fmla="*/ 233442 w 957334"/>
                <a:gd name="connsiteY33" fmla="*/ 317982 h 486031"/>
                <a:gd name="connsiteX34" fmla="*/ 232706 w 957334"/>
                <a:gd name="connsiteY34" fmla="*/ 346261 h 486031"/>
                <a:gd name="connsiteX35" fmla="*/ 186754 w 957334"/>
                <a:gd name="connsiteY35" fmla="*/ 345230 h 486031"/>
                <a:gd name="connsiteX36" fmla="*/ 82625 w 957334"/>
                <a:gd name="connsiteY36" fmla="*/ 390151 h 486031"/>
                <a:gd name="connsiteX37" fmla="*/ 93229 w 957334"/>
                <a:gd name="connsiteY37" fmla="*/ 399577 h 486031"/>
                <a:gd name="connsiteX38" fmla="*/ 68339 w 957334"/>
                <a:gd name="connsiteY38" fmla="*/ 417251 h 486031"/>
                <a:gd name="connsiteX39" fmla="*/ 47277 w 957334"/>
                <a:gd name="connsiteY39" fmla="*/ 398399 h 486031"/>
                <a:gd name="connsiteX40" fmla="*/ 49045 w 957334"/>
                <a:gd name="connsiteY40" fmla="*/ 432568 h 486031"/>
                <a:gd name="connsiteX41" fmla="*/ 33433 w 957334"/>
                <a:gd name="connsiteY41" fmla="*/ 411359 h 486031"/>
                <a:gd name="connsiteX42" fmla="*/ 11046 w 957334"/>
                <a:gd name="connsiteY42" fmla="*/ 434925 h 486031"/>
                <a:gd name="connsiteX43" fmla="*/ 39472 w 957334"/>
                <a:gd name="connsiteY43" fmla="*/ 485590 h 486031"/>
                <a:gd name="connsiteX44" fmla="*/ 121655 w 957334"/>
                <a:gd name="connsiteY44" fmla="*/ 450095 h 486031"/>
                <a:gd name="connsiteX45" fmla="*/ 111051 w 957334"/>
                <a:gd name="connsiteY45" fmla="*/ 440669 h 486031"/>
                <a:gd name="connsiteX46" fmla="*/ 162452 w 957334"/>
                <a:gd name="connsiteY46" fmla="*/ 439343 h 486031"/>
                <a:gd name="connsiteX47" fmla="*/ 312975 w 957334"/>
                <a:gd name="connsiteY47" fmla="*/ 381314 h 486031"/>
                <a:gd name="connsiteX48" fmla="*/ 321811 w 957334"/>
                <a:gd name="connsiteY48" fmla="*/ 356570 h 486031"/>
                <a:gd name="connsiteX49" fmla="*/ 379546 w 957334"/>
                <a:gd name="connsiteY49" fmla="*/ 324610 h 486031"/>
                <a:gd name="connsiteX50" fmla="*/ 551866 w 957334"/>
                <a:gd name="connsiteY50" fmla="*/ 257155 h 486031"/>
                <a:gd name="connsiteX51" fmla="*/ 538317 w 957334"/>
                <a:gd name="connsiteY51" fmla="*/ 255977 h 486031"/>
                <a:gd name="connsiteX52" fmla="*/ 552161 w 957334"/>
                <a:gd name="connsiteY52" fmla="*/ 243016 h 486031"/>
                <a:gd name="connsiteX53" fmla="*/ 598113 w 957334"/>
                <a:gd name="connsiteY53" fmla="*/ 244047 h 486031"/>
                <a:gd name="connsiteX54" fmla="*/ 637290 w 957334"/>
                <a:gd name="connsiteY54" fmla="*/ 199862 h 486031"/>
                <a:gd name="connsiteX55" fmla="*/ 654080 w 957334"/>
                <a:gd name="connsiteY55" fmla="*/ 208257 h 486031"/>
                <a:gd name="connsiteX56" fmla="*/ 778534 w 957334"/>
                <a:gd name="connsiteY56" fmla="*/ 132996 h 486031"/>
                <a:gd name="connsiteX57" fmla="*/ 860275 w 957334"/>
                <a:gd name="connsiteY57" fmla="*/ 80416 h 486031"/>
                <a:gd name="connsiteX58" fmla="*/ 902545 w 957334"/>
                <a:gd name="connsiteY58" fmla="*/ 49487 h 486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57334" h="486031">
                  <a:moveTo>
                    <a:pt x="902545" y="49487"/>
                  </a:moveTo>
                  <a:cubicBezTo>
                    <a:pt x="904460" y="48750"/>
                    <a:pt x="906080" y="49487"/>
                    <a:pt x="907995" y="48014"/>
                  </a:cubicBezTo>
                  <a:cubicBezTo>
                    <a:pt x="918143" y="38327"/>
                    <a:pt x="929896" y="30501"/>
                    <a:pt x="942754" y="24891"/>
                  </a:cubicBezTo>
                  <a:lnTo>
                    <a:pt x="942754" y="24891"/>
                  </a:lnTo>
                  <a:cubicBezTo>
                    <a:pt x="944595" y="20157"/>
                    <a:pt x="946716" y="15534"/>
                    <a:pt x="949087" y="11046"/>
                  </a:cubicBezTo>
                  <a:cubicBezTo>
                    <a:pt x="921545" y="20620"/>
                    <a:pt x="892678" y="27984"/>
                    <a:pt x="871028" y="35348"/>
                  </a:cubicBezTo>
                  <a:cubicBezTo>
                    <a:pt x="856299" y="89106"/>
                    <a:pt x="782658" y="55820"/>
                    <a:pt x="758209" y="105012"/>
                  </a:cubicBezTo>
                  <a:cubicBezTo>
                    <a:pt x="747310" y="100741"/>
                    <a:pt x="743481" y="77176"/>
                    <a:pt x="728752" y="82625"/>
                  </a:cubicBezTo>
                  <a:cubicBezTo>
                    <a:pt x="733215" y="89892"/>
                    <a:pt x="731846" y="99309"/>
                    <a:pt x="725513" y="105012"/>
                  </a:cubicBezTo>
                  <a:cubicBezTo>
                    <a:pt x="715821" y="95991"/>
                    <a:pt x="707352" y="85742"/>
                    <a:pt x="700327" y="74525"/>
                  </a:cubicBezTo>
                  <a:cubicBezTo>
                    <a:pt x="676320" y="72463"/>
                    <a:pt x="670871" y="97059"/>
                    <a:pt x="642593" y="106485"/>
                  </a:cubicBezTo>
                  <a:cubicBezTo>
                    <a:pt x="631840" y="102067"/>
                    <a:pt x="626097" y="83214"/>
                    <a:pt x="619322" y="67603"/>
                  </a:cubicBezTo>
                  <a:lnTo>
                    <a:pt x="602826" y="74672"/>
                  </a:lnTo>
                  <a:cubicBezTo>
                    <a:pt x="616082" y="94850"/>
                    <a:pt x="630957" y="118857"/>
                    <a:pt x="625655" y="127694"/>
                  </a:cubicBezTo>
                  <a:cubicBezTo>
                    <a:pt x="614756" y="123423"/>
                    <a:pt x="609159" y="104570"/>
                    <a:pt x="602384" y="88811"/>
                  </a:cubicBezTo>
                  <a:cubicBezTo>
                    <a:pt x="572044" y="108105"/>
                    <a:pt x="580734" y="126957"/>
                    <a:pt x="547153" y="126663"/>
                  </a:cubicBezTo>
                  <a:cubicBezTo>
                    <a:pt x="553192" y="113407"/>
                    <a:pt x="554812" y="98237"/>
                    <a:pt x="577788" y="92346"/>
                  </a:cubicBezTo>
                  <a:cubicBezTo>
                    <a:pt x="573811" y="66719"/>
                    <a:pt x="534929" y="82920"/>
                    <a:pt x="542441" y="100741"/>
                  </a:cubicBezTo>
                  <a:cubicBezTo>
                    <a:pt x="569540" y="97501"/>
                    <a:pt x="540968" y="111493"/>
                    <a:pt x="536549" y="117237"/>
                  </a:cubicBezTo>
                  <a:lnTo>
                    <a:pt x="546712" y="140802"/>
                  </a:lnTo>
                  <a:cubicBezTo>
                    <a:pt x="569835" y="149492"/>
                    <a:pt x="581175" y="124159"/>
                    <a:pt x="593547" y="113555"/>
                  </a:cubicBezTo>
                  <a:cubicBezTo>
                    <a:pt x="600175" y="124306"/>
                    <a:pt x="591191" y="128283"/>
                    <a:pt x="590160" y="135942"/>
                  </a:cubicBezTo>
                  <a:cubicBezTo>
                    <a:pt x="595020" y="135942"/>
                    <a:pt x="601059" y="131523"/>
                    <a:pt x="603710" y="137120"/>
                  </a:cubicBezTo>
                  <a:cubicBezTo>
                    <a:pt x="574253" y="147871"/>
                    <a:pt x="537285" y="176150"/>
                    <a:pt x="519317" y="152584"/>
                  </a:cubicBezTo>
                  <a:cubicBezTo>
                    <a:pt x="515193" y="167313"/>
                    <a:pt x="533015" y="170406"/>
                    <a:pt x="521085" y="186754"/>
                  </a:cubicBezTo>
                  <a:cubicBezTo>
                    <a:pt x="515635" y="163925"/>
                    <a:pt x="468800" y="192645"/>
                    <a:pt x="474396" y="213854"/>
                  </a:cubicBezTo>
                  <a:cubicBezTo>
                    <a:pt x="466443" y="188374"/>
                    <a:pt x="435072" y="228582"/>
                    <a:pt x="425940" y="206932"/>
                  </a:cubicBezTo>
                  <a:cubicBezTo>
                    <a:pt x="432715" y="245961"/>
                    <a:pt x="346850" y="225636"/>
                    <a:pt x="345524" y="276596"/>
                  </a:cubicBezTo>
                  <a:cubicBezTo>
                    <a:pt x="340074" y="261868"/>
                    <a:pt x="329176" y="261868"/>
                    <a:pt x="318866" y="260100"/>
                  </a:cubicBezTo>
                  <a:cubicBezTo>
                    <a:pt x="308851" y="273798"/>
                    <a:pt x="336392" y="273650"/>
                    <a:pt x="323579" y="286022"/>
                  </a:cubicBezTo>
                  <a:cubicBezTo>
                    <a:pt x="311796" y="275712"/>
                    <a:pt x="294123" y="283077"/>
                    <a:pt x="277627" y="284991"/>
                  </a:cubicBezTo>
                  <a:cubicBezTo>
                    <a:pt x="289704" y="310618"/>
                    <a:pt x="262899" y="293386"/>
                    <a:pt x="255682" y="294417"/>
                  </a:cubicBezTo>
                  <a:cubicBezTo>
                    <a:pt x="249643" y="301340"/>
                    <a:pt x="264666" y="317393"/>
                    <a:pt x="254946" y="322695"/>
                  </a:cubicBezTo>
                  <a:cubicBezTo>
                    <a:pt x="245225" y="327998"/>
                    <a:pt x="244194" y="309440"/>
                    <a:pt x="233442" y="317982"/>
                  </a:cubicBezTo>
                  <a:cubicBezTo>
                    <a:pt x="236682" y="329029"/>
                    <a:pt x="251705" y="345082"/>
                    <a:pt x="232706" y="346261"/>
                  </a:cubicBezTo>
                  <a:cubicBezTo>
                    <a:pt x="231528" y="307378"/>
                    <a:pt x="146840" y="340517"/>
                    <a:pt x="186754" y="345230"/>
                  </a:cubicBezTo>
                  <a:cubicBezTo>
                    <a:pt x="148902" y="343315"/>
                    <a:pt x="114438" y="380577"/>
                    <a:pt x="82625" y="390151"/>
                  </a:cubicBezTo>
                  <a:cubicBezTo>
                    <a:pt x="87486" y="390151"/>
                    <a:pt x="91168" y="392360"/>
                    <a:pt x="93229" y="399577"/>
                  </a:cubicBezTo>
                  <a:cubicBezTo>
                    <a:pt x="71579" y="389709"/>
                    <a:pt x="84392" y="411801"/>
                    <a:pt x="68339" y="417251"/>
                  </a:cubicBezTo>
                  <a:cubicBezTo>
                    <a:pt x="62595" y="407383"/>
                    <a:pt x="61122" y="385438"/>
                    <a:pt x="47277" y="398399"/>
                  </a:cubicBezTo>
                  <a:cubicBezTo>
                    <a:pt x="54347" y="413127"/>
                    <a:pt x="60680" y="426529"/>
                    <a:pt x="49045" y="432568"/>
                  </a:cubicBezTo>
                  <a:cubicBezTo>
                    <a:pt x="52874" y="421669"/>
                    <a:pt x="44773" y="413274"/>
                    <a:pt x="33433" y="411359"/>
                  </a:cubicBezTo>
                  <a:cubicBezTo>
                    <a:pt x="36084" y="421080"/>
                    <a:pt x="11635" y="416662"/>
                    <a:pt x="11046" y="434925"/>
                  </a:cubicBezTo>
                  <a:cubicBezTo>
                    <a:pt x="19294" y="432715"/>
                    <a:pt x="21209" y="482202"/>
                    <a:pt x="39472" y="485590"/>
                  </a:cubicBezTo>
                  <a:cubicBezTo>
                    <a:pt x="68928" y="456133"/>
                    <a:pt x="95880" y="464381"/>
                    <a:pt x="121655" y="450095"/>
                  </a:cubicBezTo>
                  <a:cubicBezTo>
                    <a:pt x="116795" y="450095"/>
                    <a:pt x="113113" y="447885"/>
                    <a:pt x="111051" y="440669"/>
                  </a:cubicBezTo>
                  <a:cubicBezTo>
                    <a:pt x="129903" y="444203"/>
                    <a:pt x="175118" y="411212"/>
                    <a:pt x="162452" y="439343"/>
                  </a:cubicBezTo>
                  <a:cubicBezTo>
                    <a:pt x="203397" y="402228"/>
                    <a:pt x="255093" y="375128"/>
                    <a:pt x="312975" y="381314"/>
                  </a:cubicBezTo>
                  <a:cubicBezTo>
                    <a:pt x="306391" y="368843"/>
                    <a:pt x="309337" y="360596"/>
                    <a:pt x="321811" y="356570"/>
                  </a:cubicBezTo>
                  <a:cubicBezTo>
                    <a:pt x="333447" y="372477"/>
                    <a:pt x="368795" y="351563"/>
                    <a:pt x="379546" y="324610"/>
                  </a:cubicBezTo>
                  <a:cubicBezTo>
                    <a:pt x="439932" y="321517"/>
                    <a:pt x="491333" y="286759"/>
                    <a:pt x="551866" y="257155"/>
                  </a:cubicBezTo>
                  <a:cubicBezTo>
                    <a:pt x="547007" y="257155"/>
                    <a:pt x="540968" y="261573"/>
                    <a:pt x="538317" y="255977"/>
                  </a:cubicBezTo>
                  <a:cubicBezTo>
                    <a:pt x="544355" y="253488"/>
                    <a:pt x="549275" y="248879"/>
                    <a:pt x="552161" y="243016"/>
                  </a:cubicBezTo>
                  <a:cubicBezTo>
                    <a:pt x="566639" y="235445"/>
                    <a:pt x="583989" y="235836"/>
                    <a:pt x="598113" y="244047"/>
                  </a:cubicBezTo>
                  <a:cubicBezTo>
                    <a:pt x="588393" y="219156"/>
                    <a:pt x="630663" y="216947"/>
                    <a:pt x="637290" y="199862"/>
                  </a:cubicBezTo>
                  <a:cubicBezTo>
                    <a:pt x="639352" y="206490"/>
                    <a:pt x="645832" y="208552"/>
                    <a:pt x="654080" y="208257"/>
                  </a:cubicBezTo>
                  <a:cubicBezTo>
                    <a:pt x="692227" y="187196"/>
                    <a:pt x="734349" y="157003"/>
                    <a:pt x="778534" y="132996"/>
                  </a:cubicBezTo>
                  <a:cubicBezTo>
                    <a:pt x="796473" y="104059"/>
                    <a:pt x="826504" y="84746"/>
                    <a:pt x="860275" y="80416"/>
                  </a:cubicBezTo>
                  <a:cubicBezTo>
                    <a:pt x="871866" y="67065"/>
                    <a:pt x="886315" y="56495"/>
                    <a:pt x="902545" y="49487"/>
                  </a:cubicBezTo>
                  <a:close/>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82D7D132-3310-4B6B-8744-F11F1D16FDC0}"/>
                </a:ext>
              </a:extLst>
            </p:cNvPr>
            <p:cNvSpPr/>
            <p:nvPr/>
          </p:nvSpPr>
          <p:spPr>
            <a:xfrm>
              <a:off x="13657364" y="-1263654"/>
              <a:ext cx="88369" cy="58913"/>
            </a:xfrm>
            <a:custGeom>
              <a:avLst/>
              <a:gdLst>
                <a:gd name="connsiteX0" fmla="*/ 51991 w 88369"/>
                <a:gd name="connsiteY0" fmla="*/ 39326 h 58912"/>
                <a:gd name="connsiteX1" fmla="*/ 11046 w 88369"/>
                <a:gd name="connsiteY1" fmla="*/ 50077 h 58912"/>
                <a:gd name="connsiteX2" fmla="*/ 84687 w 88369"/>
                <a:gd name="connsiteY2" fmla="*/ 11048 h 58912"/>
                <a:gd name="connsiteX3" fmla="*/ 64952 w 88369"/>
                <a:gd name="connsiteY3" fmla="*/ 40504 h 58912"/>
                <a:gd name="connsiteX4" fmla="*/ 51991 w 88369"/>
                <a:gd name="connsiteY4" fmla="*/ 39326 h 58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9" h="58912">
                  <a:moveTo>
                    <a:pt x="51991" y="39326"/>
                  </a:moveTo>
                  <a:cubicBezTo>
                    <a:pt x="43891" y="27249"/>
                    <a:pt x="24007" y="48605"/>
                    <a:pt x="11046" y="50077"/>
                  </a:cubicBezTo>
                  <a:cubicBezTo>
                    <a:pt x="23271" y="21652"/>
                    <a:pt x="57440" y="10900"/>
                    <a:pt x="84687" y="11048"/>
                  </a:cubicBezTo>
                  <a:cubicBezTo>
                    <a:pt x="88812" y="22830"/>
                    <a:pt x="46247" y="38000"/>
                    <a:pt x="64952" y="40504"/>
                  </a:cubicBezTo>
                  <a:cubicBezTo>
                    <a:pt x="63921" y="51403"/>
                    <a:pt x="-5597" y="59945"/>
                    <a:pt x="51991" y="39326"/>
                  </a:cubicBezTo>
                  <a:close/>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EEFFB45F-0A6A-47D6-BFE5-03D7F2DE9B80}"/>
                </a:ext>
              </a:extLst>
            </p:cNvPr>
            <p:cNvSpPr/>
            <p:nvPr/>
          </p:nvSpPr>
          <p:spPr>
            <a:xfrm>
              <a:off x="13061018" y="-896625"/>
              <a:ext cx="250380" cy="162010"/>
            </a:xfrm>
            <a:custGeom>
              <a:avLst/>
              <a:gdLst>
                <a:gd name="connsiteX0" fmla="*/ 101183 w 250379"/>
                <a:gd name="connsiteY0" fmla="*/ 76145 h 162010"/>
                <a:gd name="connsiteX1" fmla="*/ 92788 w 250379"/>
                <a:gd name="connsiteY1" fmla="*/ 86749 h 162010"/>
                <a:gd name="connsiteX2" fmla="*/ 123423 w 250379"/>
                <a:gd name="connsiteY2" fmla="*/ 52433 h 162010"/>
                <a:gd name="connsiteX3" fmla="*/ 133585 w 250379"/>
                <a:gd name="connsiteY3" fmla="*/ 75998 h 162010"/>
                <a:gd name="connsiteX4" fmla="*/ 131818 w 250379"/>
                <a:gd name="connsiteY4" fmla="*/ 41828 h 162010"/>
                <a:gd name="connsiteX5" fmla="*/ 152879 w 250379"/>
                <a:gd name="connsiteY5" fmla="*/ 60680 h 162010"/>
                <a:gd name="connsiteX6" fmla="*/ 194560 w 250379"/>
                <a:gd name="connsiteY6" fmla="*/ 21651 h 162010"/>
                <a:gd name="connsiteX7" fmla="*/ 235504 w 250379"/>
                <a:gd name="connsiteY7" fmla="*/ 11046 h 162010"/>
                <a:gd name="connsiteX8" fmla="*/ 229171 w 250379"/>
                <a:gd name="connsiteY8" fmla="*/ 41681 h 162010"/>
                <a:gd name="connsiteX9" fmla="*/ 206490 w 250379"/>
                <a:gd name="connsiteY9" fmla="*/ 79385 h 162010"/>
                <a:gd name="connsiteX10" fmla="*/ 191762 w 250379"/>
                <a:gd name="connsiteY10" fmla="*/ 44037 h 162010"/>
                <a:gd name="connsiteX11" fmla="*/ 184692 w 250379"/>
                <a:gd name="connsiteY11" fmla="*/ 102950 h 162010"/>
                <a:gd name="connsiteX12" fmla="*/ 168197 w 250379"/>
                <a:gd name="connsiteY12" fmla="*/ 110020 h 162010"/>
                <a:gd name="connsiteX13" fmla="*/ 158034 w 250379"/>
                <a:gd name="connsiteY13" fmla="*/ 86455 h 162010"/>
                <a:gd name="connsiteX14" fmla="*/ 141980 w 250379"/>
                <a:gd name="connsiteY14" fmla="*/ 79385 h 162010"/>
                <a:gd name="connsiteX15" fmla="*/ 149197 w 250379"/>
                <a:gd name="connsiteY15" fmla="*/ 111198 h 162010"/>
                <a:gd name="connsiteX16" fmla="*/ 127252 w 250379"/>
                <a:gd name="connsiteY16" fmla="*/ 120624 h 162010"/>
                <a:gd name="connsiteX17" fmla="*/ 117531 w 250379"/>
                <a:gd name="connsiteY17" fmla="*/ 82920 h 162010"/>
                <a:gd name="connsiteX18" fmla="*/ 26953 w 250379"/>
                <a:gd name="connsiteY18" fmla="*/ 129019 h 162010"/>
                <a:gd name="connsiteX19" fmla="*/ 72610 w 250379"/>
                <a:gd name="connsiteY19" fmla="*/ 143747 h 162010"/>
                <a:gd name="connsiteX20" fmla="*/ 64215 w 250379"/>
                <a:gd name="connsiteY20" fmla="*/ 154352 h 162010"/>
                <a:gd name="connsiteX21" fmla="*/ 11046 w 250379"/>
                <a:gd name="connsiteY21" fmla="*/ 121508 h 162010"/>
                <a:gd name="connsiteX22" fmla="*/ 25774 w 250379"/>
                <a:gd name="connsiteY22" fmla="*/ 94408 h 162010"/>
                <a:gd name="connsiteX23" fmla="*/ 101183 w 250379"/>
                <a:gd name="connsiteY23" fmla="*/ 76145 h 16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0379" h="162010">
                  <a:moveTo>
                    <a:pt x="101183" y="76145"/>
                  </a:moveTo>
                  <a:cubicBezTo>
                    <a:pt x="101183" y="55378"/>
                    <a:pt x="111345" y="87928"/>
                    <a:pt x="92788" y="86749"/>
                  </a:cubicBezTo>
                  <a:cubicBezTo>
                    <a:pt x="116942" y="100152"/>
                    <a:pt x="103539" y="57293"/>
                    <a:pt x="123423" y="52433"/>
                  </a:cubicBezTo>
                  <a:lnTo>
                    <a:pt x="133585" y="75998"/>
                  </a:lnTo>
                  <a:cubicBezTo>
                    <a:pt x="139550" y="65200"/>
                    <a:pt x="138858" y="51954"/>
                    <a:pt x="131818" y="41828"/>
                  </a:cubicBezTo>
                  <a:cubicBezTo>
                    <a:pt x="142127" y="39030"/>
                    <a:pt x="148608" y="46541"/>
                    <a:pt x="152879" y="60680"/>
                  </a:cubicBezTo>
                  <a:cubicBezTo>
                    <a:pt x="166724" y="37262"/>
                    <a:pt x="178948" y="42712"/>
                    <a:pt x="194560" y="21651"/>
                  </a:cubicBezTo>
                  <a:cubicBezTo>
                    <a:pt x="218567" y="38441"/>
                    <a:pt x="214738" y="26658"/>
                    <a:pt x="235504" y="11046"/>
                  </a:cubicBezTo>
                  <a:cubicBezTo>
                    <a:pt x="253178" y="29898"/>
                    <a:pt x="211497" y="22681"/>
                    <a:pt x="229171" y="41681"/>
                  </a:cubicBezTo>
                  <a:cubicBezTo>
                    <a:pt x="205164" y="45510"/>
                    <a:pt x="194265" y="50223"/>
                    <a:pt x="206490" y="79385"/>
                  </a:cubicBezTo>
                  <a:cubicBezTo>
                    <a:pt x="180126" y="81594"/>
                    <a:pt x="198095" y="60091"/>
                    <a:pt x="191762" y="44037"/>
                  </a:cubicBezTo>
                  <a:cubicBezTo>
                    <a:pt x="162305" y="61859"/>
                    <a:pt x="183808" y="78060"/>
                    <a:pt x="184692" y="102950"/>
                  </a:cubicBezTo>
                  <a:cubicBezTo>
                    <a:pt x="178801" y="100741"/>
                    <a:pt x="156561" y="85718"/>
                    <a:pt x="168197" y="110020"/>
                  </a:cubicBezTo>
                  <a:cubicBezTo>
                    <a:pt x="153468" y="115027"/>
                    <a:pt x="158034" y="90726"/>
                    <a:pt x="158034" y="86455"/>
                  </a:cubicBezTo>
                  <a:cubicBezTo>
                    <a:pt x="153910" y="80711"/>
                    <a:pt x="145368" y="86455"/>
                    <a:pt x="141980" y="79385"/>
                  </a:cubicBezTo>
                  <a:cubicBezTo>
                    <a:pt x="129608" y="83509"/>
                    <a:pt x="148461" y="101330"/>
                    <a:pt x="149197" y="111198"/>
                  </a:cubicBezTo>
                  <a:cubicBezTo>
                    <a:pt x="141391" y="121213"/>
                    <a:pt x="123275" y="101477"/>
                    <a:pt x="127252" y="120624"/>
                  </a:cubicBezTo>
                  <a:cubicBezTo>
                    <a:pt x="111198" y="115911"/>
                    <a:pt x="141980" y="95439"/>
                    <a:pt x="117531" y="82920"/>
                  </a:cubicBezTo>
                  <a:cubicBezTo>
                    <a:pt x="100741" y="125190"/>
                    <a:pt x="56556" y="101036"/>
                    <a:pt x="26953" y="129019"/>
                  </a:cubicBezTo>
                  <a:cubicBezTo>
                    <a:pt x="44627" y="165103"/>
                    <a:pt x="54789" y="108252"/>
                    <a:pt x="72610" y="143747"/>
                  </a:cubicBezTo>
                  <a:cubicBezTo>
                    <a:pt x="63037" y="140065"/>
                    <a:pt x="59060" y="143747"/>
                    <a:pt x="64215" y="154352"/>
                  </a:cubicBezTo>
                  <a:cubicBezTo>
                    <a:pt x="42712" y="154352"/>
                    <a:pt x="25922" y="139624"/>
                    <a:pt x="11046" y="121508"/>
                  </a:cubicBezTo>
                  <a:cubicBezTo>
                    <a:pt x="12372" y="113555"/>
                    <a:pt x="33728" y="116500"/>
                    <a:pt x="25774" y="94408"/>
                  </a:cubicBezTo>
                  <a:cubicBezTo>
                    <a:pt x="53316" y="101919"/>
                    <a:pt x="67161" y="77765"/>
                    <a:pt x="101183" y="76145"/>
                  </a:cubicBezTo>
                  <a:close/>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EDE240EF-A656-4C8E-A738-A92DB2289578}"/>
                </a:ext>
              </a:extLst>
            </p:cNvPr>
            <p:cNvSpPr/>
            <p:nvPr/>
          </p:nvSpPr>
          <p:spPr>
            <a:xfrm>
              <a:off x="13034360" y="-601766"/>
              <a:ext cx="206195" cy="117826"/>
            </a:xfrm>
            <a:custGeom>
              <a:avLst/>
              <a:gdLst>
                <a:gd name="connsiteX0" fmla="*/ 188374 w 206195"/>
                <a:gd name="connsiteY0" fmla="*/ 41681 h 117825"/>
                <a:gd name="connsiteX1" fmla="*/ 187637 w 206195"/>
                <a:gd name="connsiteY1" fmla="*/ 69959 h 117825"/>
                <a:gd name="connsiteX2" fmla="*/ 160979 w 206195"/>
                <a:gd name="connsiteY2" fmla="*/ 53463 h 117825"/>
                <a:gd name="connsiteX3" fmla="*/ 100741 w 206195"/>
                <a:gd name="connsiteY3" fmla="*/ 79532 h 117825"/>
                <a:gd name="connsiteX4" fmla="*/ 108400 w 206195"/>
                <a:gd name="connsiteY4" fmla="*/ 97206 h 117825"/>
                <a:gd name="connsiteX5" fmla="*/ 75556 w 206195"/>
                <a:gd name="connsiteY5" fmla="*/ 111935 h 117825"/>
                <a:gd name="connsiteX6" fmla="*/ 62006 w 206195"/>
                <a:gd name="connsiteY6" fmla="*/ 110756 h 117825"/>
                <a:gd name="connsiteX7" fmla="*/ 51843 w 206195"/>
                <a:gd name="connsiteY7" fmla="*/ 87191 h 117825"/>
                <a:gd name="connsiteX8" fmla="*/ 40503 w 206195"/>
                <a:gd name="connsiteY8" fmla="*/ 106043 h 117825"/>
                <a:gd name="connsiteX9" fmla="*/ 21209 w 206195"/>
                <a:gd name="connsiteY9" fmla="*/ 120771 h 117825"/>
                <a:gd name="connsiteX10" fmla="*/ 11046 w 206195"/>
                <a:gd name="connsiteY10" fmla="*/ 97206 h 117825"/>
                <a:gd name="connsiteX11" fmla="*/ 57440 w 206195"/>
                <a:gd name="connsiteY11" fmla="*/ 84245 h 117825"/>
                <a:gd name="connsiteX12" fmla="*/ 80122 w 206195"/>
                <a:gd name="connsiteY12" fmla="*/ 46541 h 117825"/>
                <a:gd name="connsiteX13" fmla="*/ 109578 w 206195"/>
                <a:gd name="connsiteY13" fmla="*/ 54789 h 117825"/>
                <a:gd name="connsiteX14" fmla="*/ 107811 w 206195"/>
                <a:gd name="connsiteY14" fmla="*/ 20620 h 117825"/>
                <a:gd name="connsiteX15" fmla="*/ 118709 w 206195"/>
                <a:gd name="connsiteY15" fmla="*/ 15906 h 117825"/>
                <a:gd name="connsiteX16" fmla="*/ 139771 w 206195"/>
                <a:gd name="connsiteY16" fmla="*/ 34759 h 117825"/>
                <a:gd name="connsiteX17" fmla="*/ 194560 w 206195"/>
                <a:gd name="connsiteY17" fmla="*/ 11046 h 117825"/>
                <a:gd name="connsiteX18" fmla="*/ 203986 w 206195"/>
                <a:gd name="connsiteY18" fmla="*/ 62890 h 117825"/>
                <a:gd name="connsiteX19" fmla="*/ 188374 w 206195"/>
                <a:gd name="connsiteY19" fmla="*/ 41681 h 1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6195" h="117825">
                  <a:moveTo>
                    <a:pt x="188374" y="41681"/>
                  </a:moveTo>
                  <a:cubicBezTo>
                    <a:pt x="179390" y="47278"/>
                    <a:pt x="180273" y="57146"/>
                    <a:pt x="187637" y="69959"/>
                  </a:cubicBezTo>
                  <a:cubicBezTo>
                    <a:pt x="173940" y="77912"/>
                    <a:pt x="166134" y="69959"/>
                    <a:pt x="160979" y="53463"/>
                  </a:cubicBezTo>
                  <a:cubicBezTo>
                    <a:pt x="127694" y="68192"/>
                    <a:pt x="135794" y="85129"/>
                    <a:pt x="100741" y="79532"/>
                  </a:cubicBezTo>
                  <a:cubicBezTo>
                    <a:pt x="93671" y="85571"/>
                    <a:pt x="106190" y="86160"/>
                    <a:pt x="108400" y="97206"/>
                  </a:cubicBezTo>
                  <a:cubicBezTo>
                    <a:pt x="91462" y="89400"/>
                    <a:pt x="93671" y="106927"/>
                    <a:pt x="75556" y="111935"/>
                  </a:cubicBezTo>
                  <a:cubicBezTo>
                    <a:pt x="84245" y="85129"/>
                    <a:pt x="63773" y="87633"/>
                    <a:pt x="62006" y="110756"/>
                  </a:cubicBezTo>
                  <a:cubicBezTo>
                    <a:pt x="43890" y="113996"/>
                    <a:pt x="62006" y="96028"/>
                    <a:pt x="51843" y="87191"/>
                  </a:cubicBezTo>
                  <a:cubicBezTo>
                    <a:pt x="53464" y="93524"/>
                    <a:pt x="20914" y="107369"/>
                    <a:pt x="40503" y="106043"/>
                  </a:cubicBezTo>
                  <a:cubicBezTo>
                    <a:pt x="42270" y="114733"/>
                    <a:pt x="28867" y="116795"/>
                    <a:pt x="21209" y="120771"/>
                  </a:cubicBezTo>
                  <a:lnTo>
                    <a:pt x="11046" y="97206"/>
                  </a:lnTo>
                  <a:cubicBezTo>
                    <a:pt x="32549" y="93230"/>
                    <a:pt x="40503" y="62742"/>
                    <a:pt x="57440" y="84245"/>
                  </a:cubicBezTo>
                  <a:cubicBezTo>
                    <a:pt x="59502" y="69517"/>
                    <a:pt x="82920" y="63626"/>
                    <a:pt x="80122" y="46541"/>
                  </a:cubicBezTo>
                  <a:cubicBezTo>
                    <a:pt x="93819" y="38588"/>
                    <a:pt x="94850" y="67603"/>
                    <a:pt x="109578" y="54789"/>
                  </a:cubicBezTo>
                  <a:cubicBezTo>
                    <a:pt x="120330" y="48309"/>
                    <a:pt x="99857" y="28278"/>
                    <a:pt x="107811" y="20620"/>
                  </a:cubicBezTo>
                  <a:cubicBezTo>
                    <a:pt x="114291" y="22092"/>
                    <a:pt x="120624" y="23418"/>
                    <a:pt x="118709" y="15906"/>
                  </a:cubicBezTo>
                  <a:cubicBezTo>
                    <a:pt x="129166" y="12372"/>
                    <a:pt x="130639" y="34317"/>
                    <a:pt x="139771" y="34759"/>
                  </a:cubicBezTo>
                  <a:cubicBezTo>
                    <a:pt x="156414" y="6480"/>
                    <a:pt x="164956" y="27542"/>
                    <a:pt x="194560" y="11046"/>
                  </a:cubicBezTo>
                  <a:cubicBezTo>
                    <a:pt x="165987" y="30929"/>
                    <a:pt x="208405" y="45068"/>
                    <a:pt x="203986" y="62890"/>
                  </a:cubicBezTo>
                  <a:cubicBezTo>
                    <a:pt x="195149" y="63626"/>
                    <a:pt x="193087" y="50076"/>
                    <a:pt x="188374" y="41681"/>
                  </a:cubicBezTo>
                  <a:close/>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6797302E-CD30-46BF-A20B-6F2FA04E5D67}"/>
                </a:ext>
              </a:extLst>
            </p:cNvPr>
            <p:cNvSpPr/>
            <p:nvPr/>
          </p:nvSpPr>
          <p:spPr>
            <a:xfrm>
              <a:off x="12065832" y="505355"/>
              <a:ext cx="88369" cy="73641"/>
            </a:xfrm>
            <a:custGeom>
              <a:avLst/>
              <a:gdLst>
                <a:gd name="connsiteX0" fmla="*/ 11046 w 88369"/>
                <a:gd name="connsiteY0" fmla="*/ 44185 h 73641"/>
                <a:gd name="connsiteX1" fmla="*/ 17232 w 88369"/>
                <a:gd name="connsiteY1" fmla="*/ 13550 h 73641"/>
                <a:gd name="connsiteX2" fmla="*/ 55231 w 88369"/>
                <a:gd name="connsiteY2" fmla="*/ 11046 h 73641"/>
                <a:gd name="connsiteX3" fmla="*/ 24596 w 88369"/>
                <a:gd name="connsiteY3" fmla="*/ 45363 h 73641"/>
                <a:gd name="connsiteX4" fmla="*/ 68781 w 88369"/>
                <a:gd name="connsiteY4" fmla="*/ 26363 h 73641"/>
                <a:gd name="connsiteX5" fmla="*/ 78944 w 88369"/>
                <a:gd name="connsiteY5" fmla="*/ 49929 h 73641"/>
                <a:gd name="connsiteX6" fmla="*/ 37704 w 88369"/>
                <a:gd name="connsiteY6" fmla="*/ 74819 h 73641"/>
                <a:gd name="connsiteX7" fmla="*/ 11046 w 88369"/>
                <a:gd name="connsiteY7" fmla="*/ 44185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369" h="73641">
                  <a:moveTo>
                    <a:pt x="11046" y="44185"/>
                  </a:moveTo>
                  <a:cubicBezTo>
                    <a:pt x="13845" y="29456"/>
                    <a:pt x="37115" y="44185"/>
                    <a:pt x="17232" y="13550"/>
                  </a:cubicBezTo>
                  <a:cubicBezTo>
                    <a:pt x="43448" y="24007"/>
                    <a:pt x="37704" y="17526"/>
                    <a:pt x="55231" y="11046"/>
                  </a:cubicBezTo>
                  <a:cubicBezTo>
                    <a:pt x="66130" y="31813"/>
                    <a:pt x="29456" y="31518"/>
                    <a:pt x="24596" y="45363"/>
                  </a:cubicBezTo>
                  <a:cubicBezTo>
                    <a:pt x="40503" y="58029"/>
                    <a:pt x="45658" y="26363"/>
                    <a:pt x="68781" y="26363"/>
                  </a:cubicBezTo>
                  <a:lnTo>
                    <a:pt x="78944" y="49929"/>
                  </a:lnTo>
                  <a:cubicBezTo>
                    <a:pt x="63449" y="54921"/>
                    <a:pt x="49340" y="63449"/>
                    <a:pt x="37704" y="74819"/>
                  </a:cubicBezTo>
                  <a:cubicBezTo>
                    <a:pt x="24302" y="68633"/>
                    <a:pt x="32402" y="45510"/>
                    <a:pt x="11046" y="44185"/>
                  </a:cubicBezTo>
                  <a:close/>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28BFB968-7CF7-46B8-BE37-85A0ED3DB121}"/>
                </a:ext>
              </a:extLst>
            </p:cNvPr>
            <p:cNvSpPr/>
            <p:nvPr/>
          </p:nvSpPr>
          <p:spPr>
            <a:xfrm>
              <a:off x="11649023" y="601972"/>
              <a:ext cx="338749" cy="191467"/>
            </a:xfrm>
            <a:custGeom>
              <a:avLst/>
              <a:gdLst>
                <a:gd name="connsiteX0" fmla="*/ 177917 w 338749"/>
                <a:gd name="connsiteY0" fmla="*/ 76587 h 191466"/>
                <a:gd name="connsiteX1" fmla="*/ 164072 w 338749"/>
                <a:gd name="connsiteY1" fmla="*/ 89548 h 191466"/>
                <a:gd name="connsiteX2" fmla="*/ 203249 w 338749"/>
                <a:gd name="connsiteY2" fmla="*/ 45363 h 191466"/>
                <a:gd name="connsiteX3" fmla="*/ 207963 w 338749"/>
                <a:gd name="connsiteY3" fmla="*/ 71285 h 191466"/>
                <a:gd name="connsiteX4" fmla="*/ 211645 w 338749"/>
                <a:gd name="connsiteY4" fmla="*/ 34759 h 191466"/>
                <a:gd name="connsiteX5" fmla="*/ 331385 w 338749"/>
                <a:gd name="connsiteY5" fmla="*/ 11046 h 191466"/>
                <a:gd name="connsiteX6" fmla="*/ 327703 w 338749"/>
                <a:gd name="connsiteY6" fmla="*/ 47572 h 191466"/>
                <a:gd name="connsiteX7" fmla="*/ 281751 w 338749"/>
                <a:gd name="connsiteY7" fmla="*/ 46394 h 191466"/>
                <a:gd name="connsiteX8" fmla="*/ 224016 w 338749"/>
                <a:gd name="connsiteY8" fmla="*/ 78354 h 191466"/>
                <a:gd name="connsiteX9" fmla="*/ 184839 w 338749"/>
                <a:gd name="connsiteY9" fmla="*/ 122539 h 191466"/>
                <a:gd name="connsiteX10" fmla="*/ 151995 w 338749"/>
                <a:gd name="connsiteY10" fmla="*/ 137267 h 191466"/>
                <a:gd name="connsiteX11" fmla="*/ 149786 w 338749"/>
                <a:gd name="connsiteY11" fmla="*/ 117237 h 191466"/>
                <a:gd name="connsiteX12" fmla="*/ 102950 w 338749"/>
                <a:gd name="connsiteY12" fmla="*/ 144484 h 191466"/>
                <a:gd name="connsiteX13" fmla="*/ 72316 w 338749"/>
                <a:gd name="connsiteY13" fmla="*/ 178801 h 191466"/>
                <a:gd name="connsiteX14" fmla="*/ 45658 w 338749"/>
                <a:gd name="connsiteY14" fmla="*/ 162305 h 191466"/>
                <a:gd name="connsiteX15" fmla="*/ 11046 w 338749"/>
                <a:gd name="connsiteY15" fmla="*/ 142422 h 191466"/>
                <a:gd name="connsiteX16" fmla="*/ 109283 w 338749"/>
                <a:gd name="connsiteY16" fmla="*/ 113996 h 191466"/>
                <a:gd name="connsiteX17" fmla="*/ 131229 w 338749"/>
                <a:gd name="connsiteY17" fmla="*/ 104570 h 191466"/>
                <a:gd name="connsiteX18" fmla="*/ 131965 w 338749"/>
                <a:gd name="connsiteY18" fmla="*/ 76292 h 191466"/>
                <a:gd name="connsiteX19" fmla="*/ 177917 w 338749"/>
                <a:gd name="connsiteY19" fmla="*/ 76587 h 191466"/>
                <a:gd name="connsiteX20" fmla="*/ 70107 w 338749"/>
                <a:gd name="connsiteY20" fmla="*/ 158034 h 191466"/>
                <a:gd name="connsiteX21" fmla="*/ 30046 w 338749"/>
                <a:gd name="connsiteY21" fmla="*/ 140360 h 191466"/>
                <a:gd name="connsiteX22" fmla="*/ 56998 w 338749"/>
                <a:gd name="connsiteY22" fmla="*/ 142717 h 191466"/>
                <a:gd name="connsiteX23" fmla="*/ 70107 w 338749"/>
                <a:gd name="connsiteY23" fmla="*/ 158034 h 19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8749" h="191466">
                  <a:moveTo>
                    <a:pt x="177917" y="76587"/>
                  </a:moveTo>
                  <a:cubicBezTo>
                    <a:pt x="169964" y="79385"/>
                    <a:pt x="162011" y="82331"/>
                    <a:pt x="164072" y="89548"/>
                  </a:cubicBezTo>
                  <a:cubicBezTo>
                    <a:pt x="191909" y="99857"/>
                    <a:pt x="175413" y="50223"/>
                    <a:pt x="203249" y="45363"/>
                  </a:cubicBezTo>
                  <a:cubicBezTo>
                    <a:pt x="201688" y="54288"/>
                    <a:pt x="203367" y="63479"/>
                    <a:pt x="207963" y="71285"/>
                  </a:cubicBezTo>
                  <a:cubicBezTo>
                    <a:pt x="217094" y="62595"/>
                    <a:pt x="215768" y="49339"/>
                    <a:pt x="211645" y="34759"/>
                  </a:cubicBezTo>
                  <a:cubicBezTo>
                    <a:pt x="262310" y="53905"/>
                    <a:pt x="285286" y="12224"/>
                    <a:pt x="331385" y="11046"/>
                  </a:cubicBezTo>
                  <a:cubicBezTo>
                    <a:pt x="316657" y="19147"/>
                    <a:pt x="324610" y="25774"/>
                    <a:pt x="327703" y="47572"/>
                  </a:cubicBezTo>
                  <a:cubicBezTo>
                    <a:pt x="304580" y="16643"/>
                    <a:pt x="300014" y="91757"/>
                    <a:pt x="281751" y="46394"/>
                  </a:cubicBezTo>
                  <a:cubicBezTo>
                    <a:pt x="290441" y="76734"/>
                    <a:pt x="244341" y="78207"/>
                    <a:pt x="224016" y="78354"/>
                  </a:cubicBezTo>
                  <a:cubicBezTo>
                    <a:pt x="225931" y="109725"/>
                    <a:pt x="175855" y="88811"/>
                    <a:pt x="184839" y="122539"/>
                  </a:cubicBezTo>
                  <a:cubicBezTo>
                    <a:pt x="165251" y="121508"/>
                    <a:pt x="159360" y="114586"/>
                    <a:pt x="151995" y="137267"/>
                  </a:cubicBezTo>
                  <a:cubicBezTo>
                    <a:pt x="130639" y="139035"/>
                    <a:pt x="166724" y="128872"/>
                    <a:pt x="149786" y="117237"/>
                  </a:cubicBezTo>
                  <a:cubicBezTo>
                    <a:pt x="133438" y="131965"/>
                    <a:pt x="130787" y="161421"/>
                    <a:pt x="102950" y="144484"/>
                  </a:cubicBezTo>
                  <a:cubicBezTo>
                    <a:pt x="133438" y="171142"/>
                    <a:pt x="78501" y="156856"/>
                    <a:pt x="72316" y="178801"/>
                  </a:cubicBezTo>
                  <a:cubicBezTo>
                    <a:pt x="50076" y="183661"/>
                    <a:pt x="67897" y="157445"/>
                    <a:pt x="45658" y="162305"/>
                  </a:cubicBezTo>
                  <a:cubicBezTo>
                    <a:pt x="54936" y="197211"/>
                    <a:pt x="21798" y="185428"/>
                    <a:pt x="11046" y="142422"/>
                  </a:cubicBezTo>
                  <a:cubicBezTo>
                    <a:pt x="32255" y="117089"/>
                    <a:pt x="67603" y="85276"/>
                    <a:pt x="109283" y="113996"/>
                  </a:cubicBezTo>
                  <a:cubicBezTo>
                    <a:pt x="118415" y="102361"/>
                    <a:pt x="125337" y="65393"/>
                    <a:pt x="131229" y="104570"/>
                  </a:cubicBezTo>
                  <a:cubicBezTo>
                    <a:pt x="150228" y="103392"/>
                    <a:pt x="135205" y="87338"/>
                    <a:pt x="131965" y="76292"/>
                  </a:cubicBezTo>
                  <a:cubicBezTo>
                    <a:pt x="126368" y="93082"/>
                    <a:pt x="166576" y="51254"/>
                    <a:pt x="177917" y="76587"/>
                  </a:cubicBezTo>
                  <a:close/>
                  <a:moveTo>
                    <a:pt x="70107" y="158034"/>
                  </a:moveTo>
                  <a:cubicBezTo>
                    <a:pt x="74672" y="141391"/>
                    <a:pt x="49192" y="130197"/>
                    <a:pt x="30046" y="140360"/>
                  </a:cubicBezTo>
                  <a:cubicBezTo>
                    <a:pt x="32107" y="160390"/>
                    <a:pt x="46688" y="145515"/>
                    <a:pt x="56998" y="142717"/>
                  </a:cubicBezTo>
                  <a:cubicBezTo>
                    <a:pt x="60828" y="149197"/>
                    <a:pt x="63479" y="159801"/>
                    <a:pt x="70107" y="158034"/>
                  </a:cubicBezTo>
                  <a:close/>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876D2082-131F-4DCD-90A7-AE4765178811}"/>
                </a:ext>
              </a:extLst>
            </p:cNvPr>
            <p:cNvSpPr/>
            <p:nvPr/>
          </p:nvSpPr>
          <p:spPr>
            <a:xfrm>
              <a:off x="11591730" y="747497"/>
              <a:ext cx="58913" cy="58913"/>
            </a:xfrm>
            <a:custGeom>
              <a:avLst/>
              <a:gdLst>
                <a:gd name="connsiteX0" fmla="*/ 11046 w 58912"/>
                <a:gd name="connsiteY0" fmla="*/ 13834 h 58912"/>
                <a:gd name="connsiteX1" fmla="*/ 40503 w 58912"/>
                <a:gd name="connsiteY1" fmla="*/ 50361 h 58912"/>
                <a:gd name="connsiteX2" fmla="*/ 25774 w 58912"/>
                <a:gd name="connsiteY2" fmla="*/ 15013 h 58912"/>
                <a:gd name="connsiteX3" fmla="*/ 57440 w 58912"/>
                <a:gd name="connsiteY3" fmla="*/ 43291 h 58912"/>
                <a:gd name="connsiteX4" fmla="*/ 24596 w 58912"/>
                <a:gd name="connsiteY4" fmla="*/ 58019 h 58912"/>
                <a:gd name="connsiteX5" fmla="*/ 11046 w 58912"/>
                <a:gd name="connsiteY5" fmla="*/ 13834 h 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12" h="58912">
                  <a:moveTo>
                    <a:pt x="11046" y="13834"/>
                  </a:moveTo>
                  <a:cubicBezTo>
                    <a:pt x="24596" y="16191"/>
                    <a:pt x="19294" y="44911"/>
                    <a:pt x="40503" y="50361"/>
                  </a:cubicBezTo>
                  <a:cubicBezTo>
                    <a:pt x="50665" y="45206"/>
                    <a:pt x="25774" y="33423"/>
                    <a:pt x="25774" y="15013"/>
                  </a:cubicBezTo>
                  <a:cubicBezTo>
                    <a:pt x="46394" y="-3692"/>
                    <a:pt x="40503" y="50213"/>
                    <a:pt x="57440" y="43291"/>
                  </a:cubicBezTo>
                  <a:cubicBezTo>
                    <a:pt x="59060" y="62290"/>
                    <a:pt x="33433" y="51686"/>
                    <a:pt x="24596" y="58019"/>
                  </a:cubicBezTo>
                  <a:cubicBezTo>
                    <a:pt x="11930" y="39903"/>
                    <a:pt x="15317" y="28415"/>
                    <a:pt x="11046" y="13834"/>
                  </a:cubicBezTo>
                  <a:close/>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9A4778B0-EA04-4E16-B013-B7FDCFA962A5}"/>
                </a:ext>
              </a:extLst>
            </p:cNvPr>
            <p:cNvSpPr/>
            <p:nvPr/>
          </p:nvSpPr>
          <p:spPr>
            <a:xfrm>
              <a:off x="11162108" y="986526"/>
              <a:ext cx="58913" cy="73641"/>
            </a:xfrm>
            <a:custGeom>
              <a:avLst/>
              <a:gdLst>
                <a:gd name="connsiteX0" fmla="*/ 43448 w 58912"/>
                <a:gd name="connsiteY0" fmla="*/ 44185 h 73641"/>
                <a:gd name="connsiteX1" fmla="*/ 38440 w 58912"/>
                <a:gd name="connsiteY1" fmla="*/ 32402 h 73641"/>
                <a:gd name="connsiteX2" fmla="*/ 11046 w 58912"/>
                <a:gd name="connsiteY2" fmla="*/ 44185 h 73641"/>
                <a:gd name="connsiteX3" fmla="*/ 55231 w 58912"/>
                <a:gd name="connsiteY3" fmla="*/ 11046 h 73641"/>
                <a:gd name="connsiteX4" fmla="*/ 29162 w 58912"/>
                <a:gd name="connsiteY4" fmla="*/ 71137 h 73641"/>
                <a:gd name="connsiteX5" fmla="*/ 18558 w 58912"/>
                <a:gd name="connsiteY5" fmla="*/ 61711 h 73641"/>
                <a:gd name="connsiteX6" fmla="*/ 43448 w 58912"/>
                <a:gd name="connsiteY6" fmla="*/ 44185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12" h="73641">
                  <a:moveTo>
                    <a:pt x="43448" y="44185"/>
                  </a:moveTo>
                  <a:lnTo>
                    <a:pt x="38440" y="32402"/>
                  </a:lnTo>
                  <a:cubicBezTo>
                    <a:pt x="25038" y="38883"/>
                    <a:pt x="26216" y="50812"/>
                    <a:pt x="11046" y="44185"/>
                  </a:cubicBezTo>
                  <a:cubicBezTo>
                    <a:pt x="14433" y="28131"/>
                    <a:pt x="48456" y="25627"/>
                    <a:pt x="55231" y="11046"/>
                  </a:cubicBezTo>
                  <a:cubicBezTo>
                    <a:pt x="52315" y="33109"/>
                    <a:pt x="43286" y="53935"/>
                    <a:pt x="29162" y="71137"/>
                  </a:cubicBezTo>
                  <a:cubicBezTo>
                    <a:pt x="27100" y="63920"/>
                    <a:pt x="23418" y="61122"/>
                    <a:pt x="18558" y="61711"/>
                  </a:cubicBezTo>
                  <a:cubicBezTo>
                    <a:pt x="12224" y="49634"/>
                    <a:pt x="36821" y="51254"/>
                    <a:pt x="43448" y="44185"/>
                  </a:cubicBezTo>
                  <a:close/>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92303F65-BF83-426F-9F68-7BEFA669492E}"/>
                </a:ext>
              </a:extLst>
            </p:cNvPr>
            <p:cNvSpPr/>
            <p:nvPr/>
          </p:nvSpPr>
          <p:spPr>
            <a:xfrm>
              <a:off x="11404016" y="1146059"/>
              <a:ext cx="44185" cy="58913"/>
            </a:xfrm>
            <a:custGeom>
              <a:avLst/>
              <a:gdLst>
                <a:gd name="connsiteX0" fmla="*/ 11418 w 44184"/>
                <a:gd name="connsiteY0" fmla="*/ 24276 h 58912"/>
                <a:gd name="connsiteX1" fmla="*/ 16868 w 44184"/>
                <a:gd name="connsiteY1" fmla="*/ 21919 h 58912"/>
                <a:gd name="connsiteX2" fmla="*/ 25262 w 44184"/>
                <a:gd name="connsiteY2" fmla="*/ 11315 h 58912"/>
                <a:gd name="connsiteX3" fmla="*/ 27766 w 44184"/>
                <a:gd name="connsiteY3" fmla="*/ 17206 h 58912"/>
                <a:gd name="connsiteX4" fmla="*/ 29534 w 44184"/>
                <a:gd name="connsiteY4" fmla="*/ 51375 h 58912"/>
                <a:gd name="connsiteX5" fmla="*/ 11418 w 44184"/>
                <a:gd name="connsiteY5" fmla="*/ 24276 h 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84" h="58912">
                  <a:moveTo>
                    <a:pt x="11418" y="24276"/>
                  </a:moveTo>
                  <a:cubicBezTo>
                    <a:pt x="9504" y="17206"/>
                    <a:pt x="15542" y="18679"/>
                    <a:pt x="16868" y="21919"/>
                  </a:cubicBezTo>
                  <a:cubicBezTo>
                    <a:pt x="23642" y="20152"/>
                    <a:pt x="25999" y="16470"/>
                    <a:pt x="25262" y="11315"/>
                  </a:cubicBezTo>
                  <a:cubicBezTo>
                    <a:pt x="32038" y="9695"/>
                    <a:pt x="30859" y="15880"/>
                    <a:pt x="27766" y="17206"/>
                  </a:cubicBezTo>
                  <a:cubicBezTo>
                    <a:pt x="37487" y="30020"/>
                    <a:pt x="51920" y="42686"/>
                    <a:pt x="29534" y="51375"/>
                  </a:cubicBezTo>
                  <a:cubicBezTo>
                    <a:pt x="17898" y="34733"/>
                    <a:pt x="19960" y="27221"/>
                    <a:pt x="11418" y="24276"/>
                  </a:cubicBezTo>
                  <a:close/>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5232D0F9-E460-4D4C-A33C-BE5803CB5A9F}"/>
                </a:ext>
              </a:extLst>
            </p:cNvPr>
            <p:cNvSpPr/>
            <p:nvPr/>
          </p:nvSpPr>
          <p:spPr>
            <a:xfrm>
              <a:off x="10074870" y="1865948"/>
              <a:ext cx="471303" cy="250380"/>
            </a:xfrm>
            <a:custGeom>
              <a:avLst/>
              <a:gdLst>
                <a:gd name="connsiteX0" fmla="*/ 262457 w 471303"/>
                <a:gd name="connsiteY0" fmla="*/ 119593 h 250379"/>
                <a:gd name="connsiteX1" fmla="*/ 287790 w 471303"/>
                <a:gd name="connsiteY1" fmla="*/ 87780 h 250379"/>
                <a:gd name="connsiteX2" fmla="*/ 307231 w 471303"/>
                <a:gd name="connsiteY2" fmla="*/ 73052 h 250379"/>
                <a:gd name="connsiteX3" fmla="*/ 320339 w 471303"/>
                <a:gd name="connsiteY3" fmla="*/ 87780 h 250379"/>
                <a:gd name="connsiteX4" fmla="*/ 362020 w 471303"/>
                <a:gd name="connsiteY4" fmla="*/ 48750 h 250379"/>
                <a:gd name="connsiteX5" fmla="*/ 369679 w 471303"/>
                <a:gd name="connsiteY5" fmla="*/ 66424 h 250379"/>
                <a:gd name="connsiteX6" fmla="*/ 373066 w 471303"/>
                <a:gd name="connsiteY6" fmla="*/ 44037 h 250379"/>
                <a:gd name="connsiteX7" fmla="*/ 400461 w 471303"/>
                <a:gd name="connsiteY7" fmla="*/ 32255 h 250379"/>
                <a:gd name="connsiteX8" fmla="*/ 408119 w 471303"/>
                <a:gd name="connsiteY8" fmla="*/ 49929 h 250379"/>
                <a:gd name="connsiteX9" fmla="*/ 449800 w 471303"/>
                <a:gd name="connsiteY9" fmla="*/ 11046 h 250379"/>
                <a:gd name="connsiteX10" fmla="*/ 462466 w 471303"/>
                <a:gd name="connsiteY10" fmla="*/ 40503 h 250379"/>
                <a:gd name="connsiteX11" fmla="*/ 73494 w 471303"/>
                <a:gd name="connsiteY11" fmla="*/ 208552 h 250379"/>
                <a:gd name="connsiteX12" fmla="*/ 23713 w 471303"/>
                <a:gd name="connsiteY12" fmla="*/ 244047 h 250379"/>
                <a:gd name="connsiteX13" fmla="*/ 11046 w 471303"/>
                <a:gd name="connsiteY13" fmla="*/ 214590 h 250379"/>
                <a:gd name="connsiteX14" fmla="*/ 56998 w 471303"/>
                <a:gd name="connsiteY14" fmla="*/ 215621 h 250379"/>
                <a:gd name="connsiteX15" fmla="*/ 87780 w 471303"/>
                <a:gd name="connsiteY15" fmla="*/ 181452 h 250379"/>
                <a:gd name="connsiteX16" fmla="*/ 98384 w 471303"/>
                <a:gd name="connsiteY16" fmla="*/ 190878 h 250379"/>
                <a:gd name="connsiteX17" fmla="*/ 125779 w 471303"/>
                <a:gd name="connsiteY17" fmla="*/ 179095 h 250379"/>
                <a:gd name="connsiteX18" fmla="*/ 153173 w 471303"/>
                <a:gd name="connsiteY18" fmla="*/ 167313 h 250379"/>
                <a:gd name="connsiteX19" fmla="*/ 169669 w 471303"/>
                <a:gd name="connsiteY19" fmla="*/ 160243 h 250379"/>
                <a:gd name="connsiteX20" fmla="*/ 186459 w 471303"/>
                <a:gd name="connsiteY20" fmla="*/ 139035 h 250379"/>
                <a:gd name="connsiteX21" fmla="*/ 257302 w 471303"/>
                <a:gd name="connsiteY21" fmla="*/ 122392 h 250379"/>
                <a:gd name="connsiteX22" fmla="*/ 262457 w 471303"/>
                <a:gd name="connsiteY22" fmla="*/ 119593 h 250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1303" h="250379">
                  <a:moveTo>
                    <a:pt x="262457" y="119593"/>
                  </a:moveTo>
                  <a:cubicBezTo>
                    <a:pt x="257597" y="82478"/>
                    <a:pt x="288232" y="118268"/>
                    <a:pt x="287790" y="87780"/>
                  </a:cubicBezTo>
                  <a:cubicBezTo>
                    <a:pt x="293681" y="90137"/>
                    <a:pt x="320928" y="90873"/>
                    <a:pt x="307231" y="73052"/>
                  </a:cubicBezTo>
                  <a:cubicBezTo>
                    <a:pt x="314006" y="71285"/>
                    <a:pt x="316509" y="81742"/>
                    <a:pt x="320339" y="87780"/>
                  </a:cubicBezTo>
                  <a:cubicBezTo>
                    <a:pt x="334036" y="65835"/>
                    <a:pt x="335067" y="81153"/>
                    <a:pt x="362020" y="48750"/>
                  </a:cubicBezTo>
                  <a:cubicBezTo>
                    <a:pt x="373655" y="48750"/>
                    <a:pt x="367469" y="59060"/>
                    <a:pt x="369679" y="66424"/>
                  </a:cubicBezTo>
                  <a:cubicBezTo>
                    <a:pt x="376071" y="60754"/>
                    <a:pt x="377499" y="51343"/>
                    <a:pt x="373066" y="44037"/>
                  </a:cubicBezTo>
                  <a:cubicBezTo>
                    <a:pt x="397957" y="44037"/>
                    <a:pt x="383523" y="50665"/>
                    <a:pt x="400461" y="32255"/>
                  </a:cubicBezTo>
                  <a:lnTo>
                    <a:pt x="408119" y="49929"/>
                  </a:lnTo>
                  <a:cubicBezTo>
                    <a:pt x="406352" y="30046"/>
                    <a:pt x="439343" y="25480"/>
                    <a:pt x="449800" y="11046"/>
                  </a:cubicBezTo>
                  <a:cubicBezTo>
                    <a:pt x="458608" y="18189"/>
                    <a:pt x="463350" y="29191"/>
                    <a:pt x="462466" y="40503"/>
                  </a:cubicBezTo>
                  <a:cubicBezTo>
                    <a:pt x="305905" y="95881"/>
                    <a:pt x="180126" y="186459"/>
                    <a:pt x="73494" y="208552"/>
                  </a:cubicBezTo>
                  <a:cubicBezTo>
                    <a:pt x="73494" y="238008"/>
                    <a:pt x="35789" y="221365"/>
                    <a:pt x="23713" y="244047"/>
                  </a:cubicBezTo>
                  <a:cubicBezTo>
                    <a:pt x="23492" y="232956"/>
                    <a:pt x="18941" y="222381"/>
                    <a:pt x="11046" y="214590"/>
                  </a:cubicBezTo>
                  <a:cubicBezTo>
                    <a:pt x="37557" y="235946"/>
                    <a:pt x="44627" y="181452"/>
                    <a:pt x="56998" y="215621"/>
                  </a:cubicBezTo>
                  <a:cubicBezTo>
                    <a:pt x="51107" y="184692"/>
                    <a:pt x="95586" y="204870"/>
                    <a:pt x="87780" y="181452"/>
                  </a:cubicBezTo>
                  <a:cubicBezTo>
                    <a:pt x="93230" y="179243"/>
                    <a:pt x="95144" y="186754"/>
                    <a:pt x="98384" y="190878"/>
                  </a:cubicBezTo>
                  <a:cubicBezTo>
                    <a:pt x="95439" y="182188"/>
                    <a:pt x="117973" y="153616"/>
                    <a:pt x="125779" y="179095"/>
                  </a:cubicBezTo>
                  <a:cubicBezTo>
                    <a:pt x="125779" y="167313"/>
                    <a:pt x="145515" y="149639"/>
                    <a:pt x="153173" y="167313"/>
                  </a:cubicBezTo>
                  <a:cubicBezTo>
                    <a:pt x="157150" y="157592"/>
                    <a:pt x="173351" y="134027"/>
                    <a:pt x="169669" y="160243"/>
                  </a:cubicBezTo>
                  <a:cubicBezTo>
                    <a:pt x="182925" y="156561"/>
                    <a:pt x="189700" y="149933"/>
                    <a:pt x="186459" y="139035"/>
                  </a:cubicBezTo>
                  <a:cubicBezTo>
                    <a:pt x="219745" y="141980"/>
                    <a:pt x="204133" y="127399"/>
                    <a:pt x="257302" y="122392"/>
                  </a:cubicBezTo>
                  <a:cubicBezTo>
                    <a:pt x="240070" y="112965"/>
                    <a:pt x="253178" y="107221"/>
                    <a:pt x="262457" y="119593"/>
                  </a:cubicBezTo>
                  <a:close/>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08BFAAD1-CEE2-45FC-AE88-4D970B583488}"/>
                </a:ext>
              </a:extLst>
            </p:cNvPr>
            <p:cNvSpPr/>
            <p:nvPr/>
          </p:nvSpPr>
          <p:spPr>
            <a:xfrm>
              <a:off x="13309772" y="-1450606"/>
              <a:ext cx="88369" cy="88369"/>
            </a:xfrm>
            <a:custGeom>
              <a:avLst/>
              <a:gdLst>
                <a:gd name="connsiteX0" fmla="*/ 72617 w 88369"/>
                <a:gd name="connsiteY0" fmla="*/ 11098 h 88369"/>
                <a:gd name="connsiteX1" fmla="*/ 82337 w 88369"/>
                <a:gd name="connsiteY1" fmla="*/ 48803 h 88369"/>
                <a:gd name="connsiteX2" fmla="*/ 30052 w 88369"/>
                <a:gd name="connsiteY2" fmla="*/ 78259 h 88369"/>
                <a:gd name="connsiteX3" fmla="*/ 21952 w 88369"/>
                <a:gd name="connsiteY3" fmla="*/ 74724 h 88369"/>
                <a:gd name="connsiteX4" fmla="*/ 11053 w 88369"/>
                <a:gd name="connsiteY4" fmla="*/ 79437 h 88369"/>
                <a:gd name="connsiteX5" fmla="*/ 72617 w 88369"/>
                <a:gd name="connsiteY5" fmla="*/ 11098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69" h="88369">
                  <a:moveTo>
                    <a:pt x="72617" y="11098"/>
                  </a:moveTo>
                  <a:cubicBezTo>
                    <a:pt x="85430" y="9478"/>
                    <a:pt x="95888" y="46151"/>
                    <a:pt x="82337" y="48803"/>
                  </a:cubicBezTo>
                  <a:cubicBezTo>
                    <a:pt x="49346" y="42617"/>
                    <a:pt x="33734" y="73693"/>
                    <a:pt x="30052" y="78259"/>
                  </a:cubicBezTo>
                  <a:cubicBezTo>
                    <a:pt x="26370" y="82825"/>
                    <a:pt x="23867" y="78259"/>
                    <a:pt x="21952" y="74724"/>
                  </a:cubicBezTo>
                  <a:lnTo>
                    <a:pt x="11053" y="79437"/>
                  </a:lnTo>
                  <a:cubicBezTo>
                    <a:pt x="10317" y="41438"/>
                    <a:pt x="69230" y="58229"/>
                    <a:pt x="72617" y="11098"/>
                  </a:cubicBezTo>
                  <a:close/>
                </a:path>
              </a:pathLst>
            </a:custGeom>
            <a:grpFill/>
            <a:ln w="9525" cap="flat">
              <a:noFill/>
              <a:prstDash val="solid"/>
              <a:miter/>
            </a:ln>
          </p:spPr>
          <p:txBody>
            <a:bodyPr rtlCol="0" anchor="ctr"/>
            <a:lstStyle/>
            <a:p>
              <a:endParaRPr lang="zh-CN" altLang="en-US"/>
            </a:p>
          </p:txBody>
        </p:sp>
      </p:grpSp>
      <p:grpSp>
        <p:nvGrpSpPr>
          <p:cNvPr id="232" name="组合 231">
            <a:extLst>
              <a:ext uri="{FF2B5EF4-FFF2-40B4-BE49-F238E27FC236}">
                <a16:creationId xmlns="" xmlns:a16="http://schemas.microsoft.com/office/drawing/2014/main" id="{4A6B946A-274A-4B42-8538-B3AA71049CB2}"/>
              </a:ext>
            </a:extLst>
          </p:cNvPr>
          <p:cNvGrpSpPr/>
          <p:nvPr/>
        </p:nvGrpSpPr>
        <p:grpSpPr>
          <a:xfrm>
            <a:off x="103500" y="930805"/>
            <a:ext cx="2018836" cy="246221"/>
            <a:chOff x="3964752" y="3323226"/>
            <a:chExt cx="2018836" cy="246221"/>
          </a:xfrm>
        </p:grpSpPr>
        <p:pic>
          <p:nvPicPr>
            <p:cNvPr id="233" name="图片 232">
              <a:extLst>
                <a:ext uri="{FF2B5EF4-FFF2-40B4-BE49-F238E27FC236}">
                  <a16:creationId xmlns="" xmlns:a16="http://schemas.microsoft.com/office/drawing/2014/main" id="{34C424F2-DD99-4834-91D5-B8920203522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964752" y="3396755"/>
              <a:ext cx="745550" cy="99162"/>
            </a:xfrm>
            <a:prstGeom prst="rect">
              <a:avLst/>
            </a:prstGeom>
          </p:spPr>
        </p:pic>
        <p:pic>
          <p:nvPicPr>
            <p:cNvPr id="234" name="图片 233">
              <a:extLst>
                <a:ext uri="{FF2B5EF4-FFF2-40B4-BE49-F238E27FC236}">
                  <a16:creationId xmlns="" xmlns:a16="http://schemas.microsoft.com/office/drawing/2014/main" id="{A6AC74BB-DDA1-4504-A3C7-E94CBC2DCC4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072769" y="3389410"/>
              <a:ext cx="910819" cy="113853"/>
            </a:xfrm>
            <a:prstGeom prst="rect">
              <a:avLst/>
            </a:prstGeom>
          </p:spPr>
        </p:pic>
        <p:sp>
          <p:nvSpPr>
            <p:cNvPr id="235" name="文本框 234">
              <a:extLst>
                <a:ext uri="{FF2B5EF4-FFF2-40B4-BE49-F238E27FC236}">
                  <a16:creationId xmlns="" xmlns:a16="http://schemas.microsoft.com/office/drawing/2014/main" id="{5428CB2A-1955-4B11-B445-E77C4BDB58FC}"/>
                </a:ext>
              </a:extLst>
            </p:cNvPr>
            <p:cNvSpPr txBox="1"/>
            <p:nvPr/>
          </p:nvSpPr>
          <p:spPr>
            <a:xfrm>
              <a:off x="4749083" y="3323226"/>
              <a:ext cx="189188" cy="246221"/>
            </a:xfrm>
            <a:prstGeom prst="rect">
              <a:avLst/>
            </a:prstGeom>
            <a:noFill/>
          </p:spPr>
          <p:txBody>
            <a:bodyPr wrap="square" rtlCol="0">
              <a:spAutoFit/>
            </a:bodyPr>
            <a:lstStyle/>
            <a:p>
              <a:r>
                <a:rPr lang="en-US" altLang="zh-CN" sz="1000" dirty="0">
                  <a:solidFill>
                    <a:schemeClr val="bg1"/>
                  </a:solidFill>
                </a:rPr>
                <a:t>X</a:t>
              </a:r>
              <a:endParaRPr lang="zh-CN" altLang="en-US" sz="1000" dirty="0">
                <a:solidFill>
                  <a:schemeClr val="bg1"/>
                </a:solidFill>
              </a:endParaRPr>
            </a:p>
          </p:txBody>
        </p:sp>
      </p:grpSp>
      <p:cxnSp>
        <p:nvCxnSpPr>
          <p:cNvPr id="237" name="直接连接符 236">
            <a:extLst>
              <a:ext uri="{FF2B5EF4-FFF2-40B4-BE49-F238E27FC236}">
                <a16:creationId xmlns="" xmlns:a16="http://schemas.microsoft.com/office/drawing/2014/main" id="{E78BED3E-9843-4AB0-89DB-404A20D2B920}"/>
              </a:ext>
            </a:extLst>
          </p:cNvPr>
          <p:cNvCxnSpPr>
            <a:cxnSpLocks/>
          </p:cNvCxnSpPr>
          <p:nvPr/>
        </p:nvCxnSpPr>
        <p:spPr>
          <a:xfrm flipV="1">
            <a:off x="4389747" y="3650351"/>
            <a:ext cx="2020268" cy="7208"/>
          </a:xfrm>
          <a:prstGeom prst="line">
            <a:avLst/>
          </a:prstGeom>
          <a:ln>
            <a:gradFill>
              <a:gsLst>
                <a:gs pos="10000">
                  <a:schemeClr val="accent1">
                    <a:lumMod val="5000"/>
                    <a:lumOff val="95000"/>
                    <a:alpha val="0"/>
                  </a:schemeClr>
                </a:gs>
                <a:gs pos="46000">
                  <a:schemeClr val="bg1"/>
                </a:gs>
                <a:gs pos="51000">
                  <a:schemeClr val="bg1"/>
                </a:gs>
                <a:gs pos="9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 xmlns:a16="http://schemas.microsoft.com/office/drawing/2014/main" id="{7E4F146A-CFC3-4394-9AED-49DD06ED18E4}"/>
              </a:ext>
            </a:extLst>
          </p:cNvPr>
          <p:cNvCxnSpPr>
            <a:cxnSpLocks/>
          </p:cNvCxnSpPr>
          <p:nvPr/>
        </p:nvCxnSpPr>
        <p:spPr>
          <a:xfrm flipV="1">
            <a:off x="4349629" y="3871172"/>
            <a:ext cx="2020268" cy="7208"/>
          </a:xfrm>
          <a:prstGeom prst="line">
            <a:avLst/>
          </a:prstGeom>
          <a:ln>
            <a:gradFill>
              <a:gsLst>
                <a:gs pos="10000">
                  <a:schemeClr val="accent1">
                    <a:lumMod val="5000"/>
                    <a:lumOff val="95000"/>
                    <a:alpha val="0"/>
                  </a:schemeClr>
                </a:gs>
                <a:gs pos="46000">
                  <a:schemeClr val="bg1"/>
                </a:gs>
                <a:gs pos="51000">
                  <a:schemeClr val="bg1"/>
                </a:gs>
                <a:gs pos="9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6" name="图形 95">
            <a:extLst>
              <a:ext uri="{FF2B5EF4-FFF2-40B4-BE49-F238E27FC236}">
                <a16:creationId xmlns="" xmlns:a16="http://schemas.microsoft.com/office/drawing/2014/main" id="{F2804B57-EFE3-4DC4-9DE3-A58BE094FF26}"/>
              </a:ext>
            </a:extLst>
          </p:cNvPr>
          <p:cNvGrpSpPr/>
          <p:nvPr/>
        </p:nvGrpSpPr>
        <p:grpSpPr>
          <a:xfrm rot="20771869">
            <a:off x="-1397910" y="1680497"/>
            <a:ext cx="5246339" cy="3380763"/>
            <a:chOff x="5688657" y="-1451290"/>
            <a:chExt cx="8159438" cy="5257977"/>
          </a:xfrm>
          <a:blipFill dpi="0" rotWithShape="1">
            <a:blip r:embed="rId5"/>
            <a:srcRect/>
            <a:stretch>
              <a:fillRect/>
            </a:stretch>
          </a:blipFill>
        </p:grpSpPr>
        <p:sp>
          <p:nvSpPr>
            <p:cNvPr id="137" name="任意多边形: 形状 136">
              <a:extLst>
                <a:ext uri="{FF2B5EF4-FFF2-40B4-BE49-F238E27FC236}">
                  <a16:creationId xmlns="" xmlns:a16="http://schemas.microsoft.com/office/drawing/2014/main" id="{F977EA38-F1EF-4D9C-A544-3DA7B96A4F67}"/>
                </a:ext>
              </a:extLst>
            </p:cNvPr>
            <p:cNvSpPr/>
            <p:nvPr/>
          </p:nvSpPr>
          <p:spPr>
            <a:xfrm>
              <a:off x="9865141" y="-340340"/>
              <a:ext cx="58913" cy="29456"/>
            </a:xfrm>
            <a:custGeom>
              <a:avLst/>
              <a:gdLst>
                <a:gd name="connsiteX0" fmla="*/ 11046 w 58912"/>
                <a:gd name="connsiteY0" fmla="*/ 24007 h 29456"/>
                <a:gd name="connsiteX1" fmla="*/ 57440 w 58912"/>
                <a:gd name="connsiteY1" fmla="*/ 11046 h 29456"/>
                <a:gd name="connsiteX2" fmla="*/ 11046 w 58912"/>
                <a:gd name="connsiteY2" fmla="*/ 24007 h 29456"/>
              </a:gdLst>
              <a:ahLst/>
              <a:cxnLst>
                <a:cxn ang="0">
                  <a:pos x="connsiteX0" y="connsiteY0"/>
                </a:cxn>
                <a:cxn ang="0">
                  <a:pos x="connsiteX1" y="connsiteY1"/>
                </a:cxn>
                <a:cxn ang="0">
                  <a:pos x="connsiteX2" y="connsiteY2"/>
                </a:cxn>
              </a:cxnLst>
              <a:rect l="l" t="t" r="r" b="b"/>
              <a:pathLst>
                <a:path w="58912" h="29456">
                  <a:moveTo>
                    <a:pt x="11046" y="24007"/>
                  </a:moveTo>
                  <a:cubicBezTo>
                    <a:pt x="28131" y="15170"/>
                    <a:pt x="38735" y="24007"/>
                    <a:pt x="57440" y="11046"/>
                  </a:cubicBezTo>
                  <a:cubicBezTo>
                    <a:pt x="58324" y="20325"/>
                    <a:pt x="14139" y="46688"/>
                    <a:pt x="11046" y="24007"/>
                  </a:cubicBezTo>
                  <a:close/>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7073840B-2D6F-4AFB-BCD8-D79A60247C00}"/>
                </a:ext>
              </a:extLst>
            </p:cNvPr>
            <p:cNvSpPr/>
            <p:nvPr/>
          </p:nvSpPr>
          <p:spPr>
            <a:xfrm>
              <a:off x="9003628" y="58353"/>
              <a:ext cx="44185" cy="44185"/>
            </a:xfrm>
            <a:custGeom>
              <a:avLst/>
              <a:gdLst>
                <a:gd name="connsiteX0" fmla="*/ 11988 w 44184"/>
                <a:gd name="connsiteY0" fmla="*/ 11046 h 44184"/>
                <a:gd name="connsiteX1" fmla="*/ 32755 w 44184"/>
                <a:gd name="connsiteY1" fmla="*/ 44037 h 44184"/>
                <a:gd name="connsiteX2" fmla="*/ 11988 w 44184"/>
                <a:gd name="connsiteY2" fmla="*/ 11046 h 44184"/>
              </a:gdLst>
              <a:ahLst/>
              <a:cxnLst>
                <a:cxn ang="0">
                  <a:pos x="connsiteX0" y="connsiteY0"/>
                </a:cxn>
                <a:cxn ang="0">
                  <a:pos x="connsiteX1" y="connsiteY1"/>
                </a:cxn>
                <a:cxn ang="0">
                  <a:pos x="connsiteX2" y="connsiteY2"/>
                </a:cxn>
              </a:cxnLst>
              <a:rect l="l" t="t" r="r" b="b"/>
              <a:pathLst>
                <a:path w="44184" h="44184">
                  <a:moveTo>
                    <a:pt x="11988" y="11046"/>
                  </a:moveTo>
                  <a:cubicBezTo>
                    <a:pt x="23182" y="15465"/>
                    <a:pt x="37763" y="30929"/>
                    <a:pt x="32755" y="44037"/>
                  </a:cubicBezTo>
                  <a:cubicBezTo>
                    <a:pt x="17732" y="50371"/>
                    <a:pt x="7864" y="22092"/>
                    <a:pt x="11988" y="11046"/>
                  </a:cubicBezTo>
                  <a:close/>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AFFE6742-442E-4BCD-9A00-130FA2AB7854}"/>
                </a:ext>
              </a:extLst>
            </p:cNvPr>
            <p:cNvSpPr/>
            <p:nvPr/>
          </p:nvSpPr>
          <p:spPr>
            <a:xfrm>
              <a:off x="10800972" y="-630633"/>
              <a:ext cx="73641" cy="44185"/>
            </a:xfrm>
            <a:custGeom>
              <a:avLst/>
              <a:gdLst>
                <a:gd name="connsiteX0" fmla="*/ 68781 w 73641"/>
                <a:gd name="connsiteY0" fmla="*/ 11046 h 44184"/>
                <a:gd name="connsiteX1" fmla="*/ 11046 w 73641"/>
                <a:gd name="connsiteY1" fmla="*/ 43006 h 44184"/>
                <a:gd name="connsiteX2" fmla="*/ 68781 w 73641"/>
                <a:gd name="connsiteY2" fmla="*/ 11046 h 44184"/>
              </a:gdLst>
              <a:ahLst/>
              <a:cxnLst>
                <a:cxn ang="0">
                  <a:pos x="connsiteX0" y="connsiteY0"/>
                </a:cxn>
                <a:cxn ang="0">
                  <a:pos x="connsiteX1" y="connsiteY1"/>
                </a:cxn>
                <a:cxn ang="0">
                  <a:pos x="connsiteX2" y="connsiteY2"/>
                </a:cxn>
              </a:cxnLst>
              <a:rect l="l" t="t" r="r" b="b"/>
              <a:pathLst>
                <a:path w="73641" h="44184">
                  <a:moveTo>
                    <a:pt x="68781" y="11046"/>
                  </a:moveTo>
                  <a:cubicBezTo>
                    <a:pt x="60386" y="25774"/>
                    <a:pt x="19000" y="43006"/>
                    <a:pt x="11046" y="43006"/>
                  </a:cubicBezTo>
                  <a:cubicBezTo>
                    <a:pt x="21504" y="18852"/>
                    <a:pt x="50076" y="14434"/>
                    <a:pt x="68781" y="11046"/>
                  </a:cubicBezTo>
                  <a:close/>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 xmlns:a16="http://schemas.microsoft.com/office/drawing/2014/main" id="{FEC25864-E26C-4F4A-8BD1-5567C3622652}"/>
                </a:ext>
              </a:extLst>
            </p:cNvPr>
            <p:cNvSpPr/>
            <p:nvPr/>
          </p:nvSpPr>
          <p:spPr>
            <a:xfrm>
              <a:off x="13386443" y="-1462336"/>
              <a:ext cx="44185" cy="58913"/>
            </a:xfrm>
            <a:custGeom>
              <a:avLst/>
              <a:gdLst>
                <a:gd name="connsiteX0" fmla="*/ 23340 w 44184"/>
                <a:gd name="connsiteY0" fmla="*/ 11046 h 58912"/>
                <a:gd name="connsiteX1" fmla="*/ 17449 w 44184"/>
                <a:gd name="connsiteY1" fmla="*/ 27542 h 58912"/>
                <a:gd name="connsiteX2" fmla="*/ 38658 w 44184"/>
                <a:gd name="connsiteY2" fmla="*/ 46394 h 58912"/>
                <a:gd name="connsiteX3" fmla="*/ 23340 w 44184"/>
                <a:gd name="connsiteY3" fmla="*/ 11046 h 58912"/>
              </a:gdLst>
              <a:ahLst/>
              <a:cxnLst>
                <a:cxn ang="0">
                  <a:pos x="connsiteX0" y="connsiteY0"/>
                </a:cxn>
                <a:cxn ang="0">
                  <a:pos x="connsiteX1" y="connsiteY1"/>
                </a:cxn>
                <a:cxn ang="0">
                  <a:pos x="connsiteX2" y="connsiteY2"/>
                </a:cxn>
                <a:cxn ang="0">
                  <a:pos x="connsiteX3" y="connsiteY3"/>
                </a:cxn>
              </a:cxnLst>
              <a:rect l="l" t="t" r="r" b="b"/>
              <a:pathLst>
                <a:path w="44184" h="58912">
                  <a:moveTo>
                    <a:pt x="23340" y="11046"/>
                  </a:moveTo>
                  <a:cubicBezTo>
                    <a:pt x="29673" y="20178"/>
                    <a:pt x="23340" y="24007"/>
                    <a:pt x="17449" y="27542"/>
                  </a:cubicBezTo>
                  <a:cubicBezTo>
                    <a:pt x="32177" y="33433"/>
                    <a:pt x="17449" y="49045"/>
                    <a:pt x="38658" y="46394"/>
                  </a:cubicBezTo>
                  <a:cubicBezTo>
                    <a:pt x="33650" y="78943"/>
                    <a:pt x="-9651" y="14139"/>
                    <a:pt x="23340" y="11046"/>
                  </a:cubicBezTo>
                  <a:close/>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10972D5D-7E00-4C65-8213-E3613DB85CBD}"/>
                </a:ext>
              </a:extLst>
            </p:cNvPr>
            <p:cNvSpPr/>
            <p:nvPr/>
          </p:nvSpPr>
          <p:spPr>
            <a:xfrm>
              <a:off x="13071917" y="-1197830"/>
              <a:ext cx="58913" cy="29456"/>
            </a:xfrm>
            <a:custGeom>
              <a:avLst/>
              <a:gdLst>
                <a:gd name="connsiteX0" fmla="*/ 11046 w 58912"/>
                <a:gd name="connsiteY0" fmla="*/ 13415 h 29456"/>
                <a:gd name="connsiteX1" fmla="*/ 51254 w 58912"/>
                <a:gd name="connsiteY1" fmla="*/ 31089 h 29456"/>
                <a:gd name="connsiteX2" fmla="*/ 11046 w 58912"/>
                <a:gd name="connsiteY2" fmla="*/ 13415 h 29456"/>
              </a:gdLst>
              <a:ahLst/>
              <a:cxnLst>
                <a:cxn ang="0">
                  <a:pos x="connsiteX0" y="connsiteY0"/>
                </a:cxn>
                <a:cxn ang="0">
                  <a:pos x="connsiteX1" y="connsiteY1"/>
                </a:cxn>
                <a:cxn ang="0">
                  <a:pos x="connsiteX2" y="connsiteY2"/>
                </a:cxn>
              </a:cxnLst>
              <a:rect l="l" t="t" r="r" b="b"/>
              <a:pathLst>
                <a:path w="58912" h="29456">
                  <a:moveTo>
                    <a:pt x="11046" y="13415"/>
                  </a:moveTo>
                  <a:cubicBezTo>
                    <a:pt x="27689" y="10175"/>
                    <a:pt x="44480" y="6346"/>
                    <a:pt x="51254" y="31089"/>
                  </a:cubicBezTo>
                  <a:cubicBezTo>
                    <a:pt x="41239" y="15772"/>
                    <a:pt x="20472" y="30794"/>
                    <a:pt x="11046" y="13415"/>
                  </a:cubicBezTo>
                  <a:close/>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3B0AAD7B-5E8A-4183-8686-4387AE60398B}"/>
                </a:ext>
              </a:extLst>
            </p:cNvPr>
            <p:cNvSpPr/>
            <p:nvPr/>
          </p:nvSpPr>
          <p:spPr>
            <a:xfrm>
              <a:off x="13117133" y="-1167855"/>
              <a:ext cx="44185" cy="58913"/>
            </a:xfrm>
            <a:custGeom>
              <a:avLst/>
              <a:gdLst>
                <a:gd name="connsiteX0" fmla="*/ 11046 w 44184"/>
                <a:gd name="connsiteY0" fmla="*/ 12897 h 58912"/>
                <a:gd name="connsiteX1" fmla="*/ 34317 w 44184"/>
                <a:gd name="connsiteY1" fmla="*/ 51780 h 58912"/>
                <a:gd name="connsiteX2" fmla="*/ 11046 w 44184"/>
                <a:gd name="connsiteY2" fmla="*/ 12897 h 58912"/>
              </a:gdLst>
              <a:ahLst/>
              <a:cxnLst>
                <a:cxn ang="0">
                  <a:pos x="connsiteX0" y="connsiteY0"/>
                </a:cxn>
                <a:cxn ang="0">
                  <a:pos x="connsiteX1" y="connsiteY1"/>
                </a:cxn>
                <a:cxn ang="0">
                  <a:pos x="connsiteX2" y="connsiteY2"/>
                </a:cxn>
              </a:cxnLst>
              <a:rect l="l" t="t" r="r" b="b"/>
              <a:pathLst>
                <a:path w="44184" h="58912">
                  <a:moveTo>
                    <a:pt x="11046" y="12897"/>
                  </a:moveTo>
                  <a:cubicBezTo>
                    <a:pt x="37410" y="2735"/>
                    <a:pt x="19147" y="37052"/>
                    <a:pt x="34317" y="51780"/>
                  </a:cubicBezTo>
                  <a:cubicBezTo>
                    <a:pt x="15317" y="43974"/>
                    <a:pt x="18705" y="33664"/>
                    <a:pt x="11046" y="12897"/>
                  </a:cubicBezTo>
                  <a:close/>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1AE776E3-9001-4812-9158-9C1A7C94A9E8}"/>
                </a:ext>
              </a:extLst>
            </p:cNvPr>
            <p:cNvSpPr/>
            <p:nvPr/>
          </p:nvSpPr>
          <p:spPr>
            <a:xfrm>
              <a:off x="13209479" y="-1189864"/>
              <a:ext cx="44185" cy="44185"/>
            </a:xfrm>
            <a:custGeom>
              <a:avLst/>
              <a:gdLst>
                <a:gd name="connsiteX0" fmla="*/ 11046 w 44184"/>
                <a:gd name="connsiteY0" fmla="*/ 22829 h 44184"/>
                <a:gd name="connsiteX1" fmla="*/ 38440 w 44184"/>
                <a:gd name="connsiteY1" fmla="*/ 11046 h 44184"/>
                <a:gd name="connsiteX2" fmla="*/ 26658 w 44184"/>
                <a:gd name="connsiteY2" fmla="*/ 44037 h 44184"/>
                <a:gd name="connsiteX3" fmla="*/ 11046 w 44184"/>
                <a:gd name="connsiteY3" fmla="*/ 22829 h 44184"/>
              </a:gdLst>
              <a:ahLst/>
              <a:cxnLst>
                <a:cxn ang="0">
                  <a:pos x="connsiteX0" y="connsiteY0"/>
                </a:cxn>
                <a:cxn ang="0">
                  <a:pos x="connsiteX1" y="connsiteY1"/>
                </a:cxn>
                <a:cxn ang="0">
                  <a:pos x="connsiteX2" y="connsiteY2"/>
                </a:cxn>
                <a:cxn ang="0">
                  <a:pos x="connsiteX3" y="connsiteY3"/>
                </a:cxn>
              </a:cxnLst>
              <a:rect l="l" t="t" r="r" b="b"/>
              <a:pathLst>
                <a:path w="44184" h="44184">
                  <a:moveTo>
                    <a:pt x="11046" y="22829"/>
                  </a:moveTo>
                  <a:lnTo>
                    <a:pt x="38440" y="11046"/>
                  </a:lnTo>
                  <a:cubicBezTo>
                    <a:pt x="42196" y="23437"/>
                    <a:pt x="37409" y="36825"/>
                    <a:pt x="26658" y="44037"/>
                  </a:cubicBezTo>
                  <a:cubicBezTo>
                    <a:pt x="22829" y="33139"/>
                    <a:pt x="14728" y="34464"/>
                    <a:pt x="11046" y="22829"/>
                  </a:cubicBezTo>
                  <a:close/>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CBA9FF3C-0C1C-4E74-9713-797B7048CDBF}"/>
                </a:ext>
              </a:extLst>
            </p:cNvPr>
            <p:cNvSpPr/>
            <p:nvPr/>
          </p:nvSpPr>
          <p:spPr>
            <a:xfrm>
              <a:off x="12968378" y="-1072775"/>
              <a:ext cx="44185" cy="44185"/>
            </a:xfrm>
            <a:custGeom>
              <a:avLst/>
              <a:gdLst>
                <a:gd name="connsiteX0" fmla="*/ 13698 w 44184"/>
                <a:gd name="connsiteY0" fmla="*/ 15759 h 44184"/>
                <a:gd name="connsiteX1" fmla="*/ 24596 w 44184"/>
                <a:gd name="connsiteY1" fmla="*/ 11046 h 44184"/>
                <a:gd name="connsiteX2" fmla="*/ 32697 w 44184"/>
                <a:gd name="connsiteY2" fmla="*/ 14581 h 44184"/>
                <a:gd name="connsiteX3" fmla="*/ 37852 w 44184"/>
                <a:gd name="connsiteY3" fmla="*/ 26364 h 44184"/>
                <a:gd name="connsiteX4" fmla="*/ 34906 w 44184"/>
                <a:gd name="connsiteY4" fmla="*/ 34611 h 44184"/>
                <a:gd name="connsiteX5" fmla="*/ 24007 w 44184"/>
                <a:gd name="connsiteY5" fmla="*/ 39324 h 44184"/>
                <a:gd name="connsiteX6" fmla="*/ 16054 w 44184"/>
                <a:gd name="connsiteY6" fmla="*/ 35790 h 44184"/>
                <a:gd name="connsiteX7" fmla="*/ 11046 w 44184"/>
                <a:gd name="connsiteY7" fmla="*/ 24007 h 44184"/>
                <a:gd name="connsiteX8" fmla="*/ 13698 w 44184"/>
                <a:gd name="connsiteY8" fmla="*/ 15759 h 4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84" h="44184">
                  <a:moveTo>
                    <a:pt x="13698" y="15759"/>
                  </a:moveTo>
                  <a:lnTo>
                    <a:pt x="24596" y="11046"/>
                  </a:lnTo>
                  <a:cubicBezTo>
                    <a:pt x="25774" y="16496"/>
                    <a:pt x="29162" y="15759"/>
                    <a:pt x="32697" y="14581"/>
                  </a:cubicBezTo>
                  <a:lnTo>
                    <a:pt x="37852" y="26364"/>
                  </a:lnTo>
                  <a:cubicBezTo>
                    <a:pt x="32697" y="27247"/>
                    <a:pt x="33728" y="30929"/>
                    <a:pt x="34906" y="34611"/>
                  </a:cubicBezTo>
                  <a:lnTo>
                    <a:pt x="24007" y="39324"/>
                  </a:lnTo>
                  <a:cubicBezTo>
                    <a:pt x="22829" y="33875"/>
                    <a:pt x="19441" y="34759"/>
                    <a:pt x="16054" y="35790"/>
                  </a:cubicBezTo>
                  <a:lnTo>
                    <a:pt x="11046" y="24007"/>
                  </a:lnTo>
                  <a:cubicBezTo>
                    <a:pt x="15907" y="23123"/>
                    <a:pt x="14876" y="19147"/>
                    <a:pt x="13698" y="15759"/>
                  </a:cubicBezTo>
                  <a:close/>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CE3CBD30-331D-4521-9748-6A2D39DE0104}"/>
                </a:ext>
              </a:extLst>
            </p:cNvPr>
            <p:cNvSpPr/>
            <p:nvPr/>
          </p:nvSpPr>
          <p:spPr>
            <a:xfrm>
              <a:off x="9157100" y="607169"/>
              <a:ext cx="58913" cy="58913"/>
            </a:xfrm>
            <a:custGeom>
              <a:avLst/>
              <a:gdLst>
                <a:gd name="connsiteX0" fmla="*/ 11100 w 58912"/>
                <a:gd name="connsiteY0" fmla="*/ 11152 h 58912"/>
                <a:gd name="connsiteX1" fmla="*/ 26712 w 58912"/>
                <a:gd name="connsiteY1" fmla="*/ 32360 h 58912"/>
                <a:gd name="connsiteX2" fmla="*/ 53370 w 58912"/>
                <a:gd name="connsiteY2" fmla="*/ 48856 h 58912"/>
                <a:gd name="connsiteX3" fmla="*/ 11100 w 58912"/>
                <a:gd name="connsiteY3" fmla="*/ 11152 h 58912"/>
              </a:gdLst>
              <a:ahLst/>
              <a:cxnLst>
                <a:cxn ang="0">
                  <a:pos x="connsiteX0" y="connsiteY0"/>
                </a:cxn>
                <a:cxn ang="0">
                  <a:pos x="connsiteX1" y="connsiteY1"/>
                </a:cxn>
                <a:cxn ang="0">
                  <a:pos x="connsiteX2" y="connsiteY2"/>
                </a:cxn>
                <a:cxn ang="0">
                  <a:pos x="connsiteX3" y="connsiteY3"/>
                </a:cxn>
              </a:cxnLst>
              <a:rect l="l" t="t" r="r" b="b"/>
              <a:pathLst>
                <a:path w="58912" h="58912">
                  <a:moveTo>
                    <a:pt x="11100" y="11152"/>
                  </a:moveTo>
                  <a:cubicBezTo>
                    <a:pt x="19348" y="9679"/>
                    <a:pt x="21999" y="23965"/>
                    <a:pt x="26712" y="32360"/>
                  </a:cubicBezTo>
                  <a:cubicBezTo>
                    <a:pt x="31720" y="48561"/>
                    <a:pt x="49983" y="27794"/>
                    <a:pt x="53370" y="48856"/>
                  </a:cubicBezTo>
                  <a:cubicBezTo>
                    <a:pt x="38495" y="78901"/>
                    <a:pt x="9628" y="30593"/>
                    <a:pt x="11100" y="11152"/>
                  </a:cubicBezTo>
                  <a:close/>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99EA954B-B85E-47D6-9771-BA27160D3408}"/>
                </a:ext>
              </a:extLst>
            </p:cNvPr>
            <p:cNvSpPr/>
            <p:nvPr/>
          </p:nvSpPr>
          <p:spPr>
            <a:xfrm>
              <a:off x="13588894" y="-1215197"/>
              <a:ext cx="44185" cy="44185"/>
            </a:xfrm>
            <a:custGeom>
              <a:avLst/>
              <a:gdLst>
                <a:gd name="connsiteX0" fmla="*/ 11324 w 44184"/>
                <a:gd name="connsiteY0" fmla="*/ 24007 h 44184"/>
                <a:gd name="connsiteX1" fmla="*/ 25169 w 44184"/>
                <a:gd name="connsiteY1" fmla="*/ 11046 h 44184"/>
                <a:gd name="connsiteX2" fmla="*/ 22223 w 44184"/>
                <a:gd name="connsiteY2" fmla="*/ 19294 h 44184"/>
                <a:gd name="connsiteX3" fmla="*/ 46230 w 44184"/>
                <a:gd name="connsiteY3" fmla="*/ 29898 h 44184"/>
                <a:gd name="connsiteX4" fmla="*/ 24285 w 44184"/>
                <a:gd name="connsiteY4" fmla="*/ 39324 h 44184"/>
                <a:gd name="connsiteX5" fmla="*/ 11324 w 44184"/>
                <a:gd name="connsiteY5" fmla="*/ 24007 h 4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84" h="44184">
                  <a:moveTo>
                    <a:pt x="11324" y="24007"/>
                  </a:moveTo>
                  <a:cubicBezTo>
                    <a:pt x="9263" y="16643"/>
                    <a:pt x="19131" y="14728"/>
                    <a:pt x="25169" y="11046"/>
                  </a:cubicBezTo>
                  <a:cubicBezTo>
                    <a:pt x="28410" y="15612"/>
                    <a:pt x="25169" y="17527"/>
                    <a:pt x="22223" y="19294"/>
                  </a:cubicBezTo>
                  <a:cubicBezTo>
                    <a:pt x="26053" y="34022"/>
                    <a:pt x="45789" y="4566"/>
                    <a:pt x="46230" y="29898"/>
                  </a:cubicBezTo>
                  <a:lnTo>
                    <a:pt x="24285" y="39324"/>
                  </a:lnTo>
                  <a:cubicBezTo>
                    <a:pt x="21193" y="30782"/>
                    <a:pt x="18100" y="22240"/>
                    <a:pt x="11324" y="24007"/>
                  </a:cubicBezTo>
                  <a:close/>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16334A86-1F27-4C64-A666-63AAE30301C7}"/>
                </a:ext>
              </a:extLst>
            </p:cNvPr>
            <p:cNvSpPr/>
            <p:nvPr/>
          </p:nvSpPr>
          <p:spPr>
            <a:xfrm>
              <a:off x="9392833" y="639488"/>
              <a:ext cx="44185" cy="44185"/>
            </a:xfrm>
            <a:custGeom>
              <a:avLst/>
              <a:gdLst>
                <a:gd name="connsiteX0" fmla="*/ 36794 w 44184"/>
                <a:gd name="connsiteY0" fmla="*/ 12560 h 44184"/>
                <a:gd name="connsiteX1" fmla="*/ 36057 w 44184"/>
                <a:gd name="connsiteY1" fmla="*/ 40838 h 44184"/>
                <a:gd name="connsiteX2" fmla="*/ 12051 w 44184"/>
                <a:gd name="connsiteY2" fmla="*/ 30234 h 44184"/>
                <a:gd name="connsiteX3" fmla="*/ 36794 w 44184"/>
                <a:gd name="connsiteY3" fmla="*/ 12560 h 44184"/>
              </a:gdLst>
              <a:ahLst/>
              <a:cxnLst>
                <a:cxn ang="0">
                  <a:pos x="connsiteX0" y="connsiteY0"/>
                </a:cxn>
                <a:cxn ang="0">
                  <a:pos x="connsiteX1" y="connsiteY1"/>
                </a:cxn>
                <a:cxn ang="0">
                  <a:pos x="connsiteX2" y="connsiteY2"/>
                </a:cxn>
                <a:cxn ang="0">
                  <a:pos x="connsiteX3" y="connsiteY3"/>
                </a:cxn>
              </a:cxnLst>
              <a:rect l="l" t="t" r="r" b="b"/>
              <a:pathLst>
                <a:path w="44184" h="44184">
                  <a:moveTo>
                    <a:pt x="36794" y="12560"/>
                  </a:moveTo>
                  <a:cubicBezTo>
                    <a:pt x="30755" y="19482"/>
                    <a:pt x="45778" y="35536"/>
                    <a:pt x="36057" y="40838"/>
                  </a:cubicBezTo>
                  <a:cubicBezTo>
                    <a:pt x="20593" y="58512"/>
                    <a:pt x="24128" y="22281"/>
                    <a:pt x="12051" y="30234"/>
                  </a:cubicBezTo>
                  <a:cubicBezTo>
                    <a:pt x="6306" y="15358"/>
                    <a:pt x="26631" y="7552"/>
                    <a:pt x="36794" y="12560"/>
                  </a:cubicBezTo>
                  <a:close/>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8E1B0C84-19F1-41B3-8427-5D464B84437D}"/>
                </a:ext>
              </a:extLst>
            </p:cNvPr>
            <p:cNvSpPr/>
            <p:nvPr/>
          </p:nvSpPr>
          <p:spPr>
            <a:xfrm>
              <a:off x="12996945" y="-756562"/>
              <a:ext cx="44185" cy="29456"/>
            </a:xfrm>
            <a:custGeom>
              <a:avLst/>
              <a:gdLst>
                <a:gd name="connsiteX0" fmla="*/ 35943 w 44184"/>
                <a:gd name="connsiteY0" fmla="*/ 12227 h 29456"/>
                <a:gd name="connsiteX1" fmla="*/ 11052 w 44184"/>
                <a:gd name="connsiteY1" fmla="*/ 29901 h 29456"/>
                <a:gd name="connsiteX2" fmla="*/ 29020 w 44184"/>
                <a:gd name="connsiteY2" fmla="*/ 11051 h 29456"/>
                <a:gd name="connsiteX3" fmla="*/ 35943 w 44184"/>
                <a:gd name="connsiteY3" fmla="*/ 12227 h 29456"/>
              </a:gdLst>
              <a:ahLst/>
              <a:cxnLst>
                <a:cxn ang="0">
                  <a:pos x="connsiteX0" y="connsiteY0"/>
                </a:cxn>
                <a:cxn ang="0">
                  <a:pos x="connsiteX1" y="connsiteY1"/>
                </a:cxn>
                <a:cxn ang="0">
                  <a:pos x="connsiteX2" y="connsiteY2"/>
                </a:cxn>
                <a:cxn ang="0">
                  <a:pos x="connsiteX3" y="connsiteY3"/>
                </a:cxn>
              </a:cxnLst>
              <a:rect l="l" t="t" r="r" b="b"/>
              <a:pathLst>
                <a:path w="44184" h="29456">
                  <a:moveTo>
                    <a:pt x="35943" y="12227"/>
                  </a:moveTo>
                  <a:cubicBezTo>
                    <a:pt x="41834" y="26955"/>
                    <a:pt x="21214" y="34908"/>
                    <a:pt x="11052" y="29901"/>
                  </a:cubicBezTo>
                  <a:cubicBezTo>
                    <a:pt x="10802" y="19735"/>
                    <a:pt x="18843" y="11297"/>
                    <a:pt x="29020" y="11051"/>
                  </a:cubicBezTo>
                  <a:cubicBezTo>
                    <a:pt x="31377" y="10995"/>
                    <a:pt x="33733" y="11393"/>
                    <a:pt x="35943" y="12227"/>
                  </a:cubicBezTo>
                  <a:close/>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4A4E0B10-A03D-4B00-82A4-29BA61DB2EB7}"/>
                </a:ext>
              </a:extLst>
            </p:cNvPr>
            <p:cNvSpPr/>
            <p:nvPr/>
          </p:nvSpPr>
          <p:spPr>
            <a:xfrm>
              <a:off x="13125234" y="-802070"/>
              <a:ext cx="58913" cy="44185"/>
            </a:xfrm>
            <a:custGeom>
              <a:avLst/>
              <a:gdLst>
                <a:gd name="connsiteX0" fmla="*/ 49781 w 58912"/>
                <a:gd name="connsiteY0" fmla="*/ 11046 h 44184"/>
                <a:gd name="connsiteX1" fmla="*/ 11046 w 58912"/>
                <a:gd name="connsiteY1" fmla="*/ 41828 h 44184"/>
                <a:gd name="connsiteX2" fmla="*/ 49781 w 58912"/>
                <a:gd name="connsiteY2" fmla="*/ 11046 h 44184"/>
              </a:gdLst>
              <a:ahLst/>
              <a:cxnLst>
                <a:cxn ang="0">
                  <a:pos x="connsiteX0" y="connsiteY0"/>
                </a:cxn>
                <a:cxn ang="0">
                  <a:pos x="connsiteX1" y="connsiteY1"/>
                </a:cxn>
                <a:cxn ang="0">
                  <a:pos x="connsiteX2" y="connsiteY2"/>
                </a:cxn>
              </a:cxnLst>
              <a:rect l="l" t="t" r="r" b="b"/>
              <a:pathLst>
                <a:path w="58912" h="44184">
                  <a:moveTo>
                    <a:pt x="49781" y="11046"/>
                  </a:moveTo>
                  <a:cubicBezTo>
                    <a:pt x="56409" y="29898"/>
                    <a:pt x="26805" y="32844"/>
                    <a:pt x="11046" y="41828"/>
                  </a:cubicBezTo>
                  <a:cubicBezTo>
                    <a:pt x="15906" y="28278"/>
                    <a:pt x="30635" y="18410"/>
                    <a:pt x="49781" y="11046"/>
                  </a:cubicBezTo>
                  <a:close/>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316ED64F-72EC-4D07-9F5C-389EE5F24CC8}"/>
                </a:ext>
              </a:extLst>
            </p:cNvPr>
            <p:cNvSpPr/>
            <p:nvPr/>
          </p:nvSpPr>
          <p:spPr>
            <a:xfrm>
              <a:off x="5832846" y="2392483"/>
              <a:ext cx="44185" cy="73641"/>
            </a:xfrm>
            <a:custGeom>
              <a:avLst/>
              <a:gdLst>
                <a:gd name="connsiteX0" fmla="*/ 11046 w 44184"/>
                <a:gd name="connsiteY0" fmla="*/ 11046 h 73641"/>
                <a:gd name="connsiteX1" fmla="*/ 41975 w 44184"/>
                <a:gd name="connsiteY1" fmla="*/ 67603 h 73641"/>
                <a:gd name="connsiteX2" fmla="*/ 11046 w 44184"/>
                <a:gd name="connsiteY2" fmla="*/ 11046 h 73641"/>
              </a:gdLst>
              <a:ahLst/>
              <a:cxnLst>
                <a:cxn ang="0">
                  <a:pos x="connsiteX0" y="connsiteY0"/>
                </a:cxn>
                <a:cxn ang="0">
                  <a:pos x="connsiteX1" y="connsiteY1"/>
                </a:cxn>
                <a:cxn ang="0">
                  <a:pos x="connsiteX2" y="connsiteY2"/>
                </a:cxn>
              </a:cxnLst>
              <a:rect l="l" t="t" r="r" b="b"/>
              <a:pathLst>
                <a:path w="44184" h="73641">
                  <a:moveTo>
                    <a:pt x="11046" y="11046"/>
                  </a:moveTo>
                  <a:cubicBezTo>
                    <a:pt x="27100" y="13845"/>
                    <a:pt x="30782" y="51107"/>
                    <a:pt x="41975" y="67603"/>
                  </a:cubicBezTo>
                  <a:cubicBezTo>
                    <a:pt x="22092" y="66424"/>
                    <a:pt x="12224" y="29751"/>
                    <a:pt x="11046" y="11046"/>
                  </a:cubicBez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22B8CE6D-21F7-4189-B8BC-442C3CDACC05}"/>
                </a:ext>
              </a:extLst>
            </p:cNvPr>
            <p:cNvSpPr/>
            <p:nvPr/>
          </p:nvSpPr>
          <p:spPr>
            <a:xfrm>
              <a:off x="12826258" y="-620029"/>
              <a:ext cx="29456" cy="44185"/>
            </a:xfrm>
            <a:custGeom>
              <a:avLst/>
              <a:gdLst>
                <a:gd name="connsiteX0" fmla="*/ 24294 w 29456"/>
                <a:gd name="connsiteY0" fmla="*/ 11046 h 44184"/>
                <a:gd name="connsiteX1" fmla="*/ 26062 w 29456"/>
                <a:gd name="connsiteY1" fmla="*/ 45216 h 44184"/>
                <a:gd name="connsiteX2" fmla="*/ 24294 w 29456"/>
                <a:gd name="connsiteY2" fmla="*/ 11046 h 44184"/>
              </a:gdLst>
              <a:ahLst/>
              <a:cxnLst>
                <a:cxn ang="0">
                  <a:pos x="connsiteX0" y="connsiteY0"/>
                </a:cxn>
                <a:cxn ang="0">
                  <a:pos x="connsiteX1" y="connsiteY1"/>
                </a:cxn>
                <a:cxn ang="0">
                  <a:pos x="connsiteX2" y="connsiteY2"/>
                </a:cxn>
              </a:cxnLst>
              <a:rect l="l" t="t" r="r" b="b"/>
              <a:pathLst>
                <a:path w="29456" h="44184">
                  <a:moveTo>
                    <a:pt x="24294" y="11046"/>
                  </a:moveTo>
                  <a:cubicBezTo>
                    <a:pt x="22085" y="21209"/>
                    <a:pt x="28271" y="35053"/>
                    <a:pt x="26062" y="45216"/>
                  </a:cubicBezTo>
                  <a:cubicBezTo>
                    <a:pt x="2349" y="49045"/>
                    <a:pt x="10597" y="18558"/>
                    <a:pt x="24294" y="11046"/>
                  </a:cubicBezTo>
                  <a:close/>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F4B02ADD-9793-43D0-A68C-ADC2B6DB3762}"/>
                </a:ext>
              </a:extLst>
            </p:cNvPr>
            <p:cNvSpPr/>
            <p:nvPr/>
          </p:nvSpPr>
          <p:spPr>
            <a:xfrm>
              <a:off x="13002727" y="-512382"/>
              <a:ext cx="44185" cy="73641"/>
            </a:xfrm>
            <a:custGeom>
              <a:avLst/>
              <a:gdLst>
                <a:gd name="connsiteX0" fmla="*/ 18083 w 44184"/>
                <a:gd name="connsiteY0" fmla="*/ 11504 h 73641"/>
                <a:gd name="connsiteX1" fmla="*/ 42090 w 44184"/>
                <a:gd name="connsiteY1" fmla="*/ 22109 h 73641"/>
                <a:gd name="connsiteX2" fmla="*/ 16463 w 44184"/>
                <a:gd name="connsiteY2" fmla="*/ 68061 h 73641"/>
                <a:gd name="connsiteX3" fmla="*/ 18083 w 44184"/>
                <a:gd name="connsiteY3" fmla="*/ 11504 h 73641"/>
              </a:gdLst>
              <a:ahLst/>
              <a:cxnLst>
                <a:cxn ang="0">
                  <a:pos x="connsiteX0" y="connsiteY0"/>
                </a:cxn>
                <a:cxn ang="0">
                  <a:pos x="connsiteX1" y="connsiteY1"/>
                </a:cxn>
                <a:cxn ang="0">
                  <a:pos x="connsiteX2" y="connsiteY2"/>
                </a:cxn>
                <a:cxn ang="0">
                  <a:pos x="connsiteX3" y="connsiteY3"/>
                </a:cxn>
              </a:cxnLst>
              <a:rect l="l" t="t" r="r" b="b"/>
              <a:pathLst>
                <a:path w="44184" h="73641">
                  <a:moveTo>
                    <a:pt x="18083" y="11504"/>
                  </a:moveTo>
                  <a:cubicBezTo>
                    <a:pt x="28687" y="7675"/>
                    <a:pt x="30308" y="29325"/>
                    <a:pt x="42090" y="22109"/>
                  </a:cubicBezTo>
                  <a:cubicBezTo>
                    <a:pt x="34432" y="38457"/>
                    <a:pt x="19703" y="41550"/>
                    <a:pt x="16463" y="68061"/>
                  </a:cubicBezTo>
                  <a:cubicBezTo>
                    <a:pt x="1882" y="32124"/>
                    <a:pt x="21765" y="37720"/>
                    <a:pt x="18083" y="11504"/>
                  </a:cubicBez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65F38C25-B6D3-45FB-8136-57440C43B162}"/>
                </a:ext>
              </a:extLst>
            </p:cNvPr>
            <p:cNvSpPr/>
            <p:nvPr/>
          </p:nvSpPr>
          <p:spPr>
            <a:xfrm>
              <a:off x="12512981" y="-73759"/>
              <a:ext cx="58913" cy="44185"/>
            </a:xfrm>
            <a:custGeom>
              <a:avLst/>
              <a:gdLst>
                <a:gd name="connsiteX0" fmla="*/ 11046 w 58912"/>
                <a:gd name="connsiteY0" fmla="*/ 18116 h 44184"/>
                <a:gd name="connsiteX1" fmla="*/ 27542 w 58912"/>
                <a:gd name="connsiteY1" fmla="*/ 11046 h 44184"/>
                <a:gd name="connsiteX2" fmla="*/ 27542 w 58912"/>
                <a:gd name="connsiteY2" fmla="*/ 25774 h 44184"/>
                <a:gd name="connsiteX3" fmla="*/ 51549 w 58912"/>
                <a:gd name="connsiteY3" fmla="*/ 36379 h 44184"/>
                <a:gd name="connsiteX4" fmla="*/ 22092 w 58912"/>
                <a:gd name="connsiteY4" fmla="*/ 42270 h 44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12" h="44184">
                  <a:moveTo>
                    <a:pt x="11046" y="18116"/>
                  </a:moveTo>
                  <a:lnTo>
                    <a:pt x="27542" y="11046"/>
                  </a:lnTo>
                  <a:cubicBezTo>
                    <a:pt x="31371" y="17527"/>
                    <a:pt x="30929" y="22092"/>
                    <a:pt x="27542" y="25774"/>
                  </a:cubicBezTo>
                  <a:cubicBezTo>
                    <a:pt x="31371" y="40503"/>
                    <a:pt x="51107" y="11046"/>
                    <a:pt x="51549" y="36379"/>
                  </a:cubicBezTo>
                  <a:cubicBezTo>
                    <a:pt x="39324" y="44479"/>
                    <a:pt x="35053" y="30782"/>
                    <a:pt x="22092" y="42270"/>
                  </a:cubicBez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CCA9C6F2-F550-40E2-A2CC-0BFDA8981DA8}"/>
                </a:ext>
              </a:extLst>
            </p:cNvPr>
            <p:cNvSpPr/>
            <p:nvPr/>
          </p:nvSpPr>
          <p:spPr>
            <a:xfrm>
              <a:off x="11529051" y="559921"/>
              <a:ext cx="44185" cy="58913"/>
            </a:xfrm>
            <a:custGeom>
              <a:avLst/>
              <a:gdLst>
                <a:gd name="connsiteX0" fmla="*/ 11278 w 44184"/>
                <a:gd name="connsiteY0" fmla="*/ 11858 h 58912"/>
                <a:gd name="connsiteX1" fmla="*/ 38231 w 44184"/>
                <a:gd name="connsiteY1" fmla="*/ 14214 h 58912"/>
                <a:gd name="connsiteX2" fmla="*/ 20999 w 44184"/>
                <a:gd name="connsiteY2" fmla="*/ 49562 h 58912"/>
                <a:gd name="connsiteX3" fmla="*/ 11278 w 44184"/>
                <a:gd name="connsiteY3" fmla="*/ 11858 h 58912"/>
              </a:gdLst>
              <a:ahLst/>
              <a:cxnLst>
                <a:cxn ang="0">
                  <a:pos x="connsiteX0" y="connsiteY0"/>
                </a:cxn>
                <a:cxn ang="0">
                  <a:pos x="connsiteX1" y="connsiteY1"/>
                </a:cxn>
                <a:cxn ang="0">
                  <a:pos x="connsiteX2" y="connsiteY2"/>
                </a:cxn>
                <a:cxn ang="0">
                  <a:pos x="connsiteX3" y="connsiteY3"/>
                </a:cxn>
              </a:cxnLst>
              <a:rect l="l" t="t" r="r" b="b"/>
              <a:pathLst>
                <a:path w="44184" h="58912">
                  <a:moveTo>
                    <a:pt x="11278" y="11858"/>
                  </a:moveTo>
                  <a:cubicBezTo>
                    <a:pt x="22177" y="7145"/>
                    <a:pt x="25270" y="24966"/>
                    <a:pt x="38231" y="14214"/>
                  </a:cubicBezTo>
                  <a:cubicBezTo>
                    <a:pt x="44859" y="31299"/>
                    <a:pt x="43386" y="45144"/>
                    <a:pt x="20999" y="49562"/>
                  </a:cubicBezTo>
                  <a:cubicBezTo>
                    <a:pt x="13517" y="38486"/>
                    <a:pt x="10085" y="25172"/>
                    <a:pt x="11278" y="11858"/>
                  </a:cubicBez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F76F3C0A-A106-4391-8637-9E7BB5422824}"/>
                </a:ext>
              </a:extLst>
            </p:cNvPr>
            <p:cNvSpPr/>
            <p:nvPr/>
          </p:nvSpPr>
          <p:spPr>
            <a:xfrm>
              <a:off x="11463153" y="599475"/>
              <a:ext cx="29456" cy="44185"/>
            </a:xfrm>
            <a:custGeom>
              <a:avLst/>
              <a:gdLst>
                <a:gd name="connsiteX0" fmla="*/ 11046 w 29456"/>
                <a:gd name="connsiteY0" fmla="*/ 14869 h 44184"/>
                <a:gd name="connsiteX1" fmla="*/ 29309 w 29456"/>
                <a:gd name="connsiteY1" fmla="*/ 41969 h 44184"/>
                <a:gd name="connsiteX2" fmla="*/ 11046 w 29456"/>
                <a:gd name="connsiteY2" fmla="*/ 14869 h 44184"/>
              </a:gdLst>
              <a:ahLst/>
              <a:cxnLst>
                <a:cxn ang="0">
                  <a:pos x="connsiteX0" y="connsiteY0"/>
                </a:cxn>
                <a:cxn ang="0">
                  <a:pos x="connsiteX1" y="connsiteY1"/>
                </a:cxn>
                <a:cxn ang="0">
                  <a:pos x="connsiteX2" y="connsiteY2"/>
                </a:cxn>
              </a:cxnLst>
              <a:rect l="l" t="t" r="r" b="b"/>
              <a:pathLst>
                <a:path w="29456" h="44184">
                  <a:moveTo>
                    <a:pt x="11046" y="14869"/>
                  </a:moveTo>
                  <a:cubicBezTo>
                    <a:pt x="23712" y="-1332"/>
                    <a:pt x="38588" y="39023"/>
                    <a:pt x="29309" y="41969"/>
                  </a:cubicBezTo>
                  <a:cubicBezTo>
                    <a:pt x="7953" y="54340"/>
                    <a:pt x="26069" y="28271"/>
                    <a:pt x="11046" y="14869"/>
                  </a:cubicBez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8BB6C142-8D39-4B2C-8948-ABDCCA22B096}"/>
                </a:ext>
              </a:extLst>
            </p:cNvPr>
            <p:cNvSpPr/>
            <p:nvPr/>
          </p:nvSpPr>
          <p:spPr>
            <a:xfrm>
              <a:off x="12364226" y="295546"/>
              <a:ext cx="44185" cy="44185"/>
            </a:xfrm>
            <a:custGeom>
              <a:avLst/>
              <a:gdLst>
                <a:gd name="connsiteX0" fmla="*/ 11046 w 44184"/>
                <a:gd name="connsiteY0" fmla="*/ 13187 h 44184"/>
                <a:gd name="connsiteX1" fmla="*/ 41917 w 44184"/>
                <a:gd name="connsiteY1" fmla="*/ 24587 h 44184"/>
                <a:gd name="connsiteX2" fmla="*/ 43154 w 44184"/>
                <a:gd name="connsiteY2" fmla="*/ 27915 h 44184"/>
                <a:gd name="connsiteX3" fmla="*/ 21209 w 44184"/>
                <a:gd name="connsiteY3" fmla="*/ 37341 h 44184"/>
              </a:gdLst>
              <a:ahLst/>
              <a:cxnLst>
                <a:cxn ang="0">
                  <a:pos x="connsiteX0" y="connsiteY0"/>
                </a:cxn>
                <a:cxn ang="0">
                  <a:pos x="connsiteX1" y="connsiteY1"/>
                </a:cxn>
                <a:cxn ang="0">
                  <a:pos x="connsiteX2" y="connsiteY2"/>
                </a:cxn>
                <a:cxn ang="0">
                  <a:pos x="connsiteX3" y="connsiteY3"/>
                </a:cxn>
              </a:cxnLst>
              <a:rect l="l" t="t" r="r" b="b"/>
              <a:pathLst>
                <a:path w="44184" h="44184">
                  <a:moveTo>
                    <a:pt x="11046" y="13187"/>
                  </a:moveTo>
                  <a:cubicBezTo>
                    <a:pt x="22726" y="7811"/>
                    <a:pt x="36541" y="12907"/>
                    <a:pt x="41917" y="24587"/>
                  </a:cubicBezTo>
                  <a:cubicBezTo>
                    <a:pt x="42417" y="25662"/>
                    <a:pt x="42830" y="26781"/>
                    <a:pt x="43154" y="27915"/>
                  </a:cubicBezTo>
                  <a:lnTo>
                    <a:pt x="21209" y="37341"/>
                  </a:ln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DA39590E-CAA6-4BCC-A50E-CAE7A7F6DBA1}"/>
                </a:ext>
              </a:extLst>
            </p:cNvPr>
            <p:cNvSpPr/>
            <p:nvPr/>
          </p:nvSpPr>
          <p:spPr>
            <a:xfrm>
              <a:off x="12131402" y="505355"/>
              <a:ext cx="44185" cy="58913"/>
            </a:xfrm>
            <a:custGeom>
              <a:avLst/>
              <a:gdLst>
                <a:gd name="connsiteX0" fmla="*/ 22211 w 44184"/>
                <a:gd name="connsiteY0" fmla="*/ 11046 h 58912"/>
                <a:gd name="connsiteX1" fmla="*/ 35318 w 44184"/>
                <a:gd name="connsiteY1" fmla="*/ 25774 h 58912"/>
                <a:gd name="connsiteX2" fmla="*/ 20590 w 44184"/>
                <a:gd name="connsiteY2" fmla="*/ 52874 h 58912"/>
                <a:gd name="connsiteX3" fmla="*/ 22211 w 44184"/>
                <a:gd name="connsiteY3" fmla="*/ 11046 h 58912"/>
              </a:gdLst>
              <a:ahLst/>
              <a:cxnLst>
                <a:cxn ang="0">
                  <a:pos x="connsiteX0" y="connsiteY0"/>
                </a:cxn>
                <a:cxn ang="0">
                  <a:pos x="connsiteX1" y="connsiteY1"/>
                </a:cxn>
                <a:cxn ang="0">
                  <a:pos x="connsiteX2" y="connsiteY2"/>
                </a:cxn>
                <a:cxn ang="0">
                  <a:pos x="connsiteX3" y="connsiteY3"/>
                </a:cxn>
              </a:cxnLst>
              <a:rect l="l" t="t" r="r" b="b"/>
              <a:pathLst>
                <a:path w="44184" h="58912">
                  <a:moveTo>
                    <a:pt x="22211" y="11046"/>
                  </a:moveTo>
                  <a:cubicBezTo>
                    <a:pt x="19707" y="22092"/>
                    <a:pt x="22211" y="27984"/>
                    <a:pt x="35318" y="25774"/>
                  </a:cubicBezTo>
                  <a:cubicBezTo>
                    <a:pt x="28544" y="34022"/>
                    <a:pt x="35318" y="48014"/>
                    <a:pt x="20590" y="52874"/>
                  </a:cubicBezTo>
                  <a:cubicBezTo>
                    <a:pt x="24420" y="30929"/>
                    <a:pt x="-3859" y="23860"/>
                    <a:pt x="22211" y="11046"/>
                  </a:cubicBez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3052F533-7332-4072-B414-8DD6E7DF5D0F}"/>
                </a:ext>
              </a:extLst>
            </p:cNvPr>
            <p:cNvSpPr/>
            <p:nvPr/>
          </p:nvSpPr>
          <p:spPr>
            <a:xfrm>
              <a:off x="12165640" y="493572"/>
              <a:ext cx="58913" cy="44185"/>
            </a:xfrm>
            <a:custGeom>
              <a:avLst/>
              <a:gdLst>
                <a:gd name="connsiteX0" fmla="*/ 47621 w 58912"/>
                <a:gd name="connsiteY0" fmla="*/ 11046 h 44184"/>
                <a:gd name="connsiteX1" fmla="*/ 11390 w 58912"/>
                <a:gd name="connsiteY1" fmla="*/ 47572 h 44184"/>
                <a:gd name="connsiteX2" fmla="*/ 47621 w 58912"/>
                <a:gd name="connsiteY2" fmla="*/ 11046 h 44184"/>
              </a:gdLst>
              <a:ahLst/>
              <a:cxnLst>
                <a:cxn ang="0">
                  <a:pos x="connsiteX0" y="connsiteY0"/>
                </a:cxn>
                <a:cxn ang="0">
                  <a:pos x="connsiteX1" y="connsiteY1"/>
                </a:cxn>
                <a:cxn ang="0">
                  <a:pos x="connsiteX2" y="connsiteY2"/>
                </a:cxn>
              </a:cxnLst>
              <a:rect l="l" t="t" r="r" b="b"/>
              <a:pathLst>
                <a:path w="58912" h="44184">
                  <a:moveTo>
                    <a:pt x="47621" y="11046"/>
                  </a:moveTo>
                  <a:cubicBezTo>
                    <a:pt x="58520" y="33286"/>
                    <a:pt x="15956" y="32107"/>
                    <a:pt x="11390" y="47572"/>
                  </a:cubicBezTo>
                  <a:cubicBezTo>
                    <a:pt x="7708" y="18852"/>
                    <a:pt x="34513" y="25185"/>
                    <a:pt x="47621" y="11046"/>
                  </a:cubicBez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9E6121F0-4F2C-481B-BCD3-5CD49E35E903}"/>
                </a:ext>
              </a:extLst>
            </p:cNvPr>
            <p:cNvSpPr/>
            <p:nvPr/>
          </p:nvSpPr>
          <p:spPr>
            <a:xfrm>
              <a:off x="11629276" y="744559"/>
              <a:ext cx="44185" cy="58913"/>
            </a:xfrm>
            <a:custGeom>
              <a:avLst/>
              <a:gdLst>
                <a:gd name="connsiteX0" fmla="*/ 11499 w 44184"/>
                <a:gd name="connsiteY0" fmla="*/ 14417 h 58912"/>
                <a:gd name="connsiteX1" fmla="*/ 45669 w 44184"/>
                <a:gd name="connsiteY1" fmla="*/ 48586 h 58912"/>
                <a:gd name="connsiteX2" fmla="*/ 11499 w 44184"/>
                <a:gd name="connsiteY2" fmla="*/ 24756 h 58912"/>
                <a:gd name="connsiteX3" fmla="*/ 11499 w 44184"/>
                <a:gd name="connsiteY3" fmla="*/ 14417 h 58912"/>
              </a:gdLst>
              <a:ahLst/>
              <a:cxnLst>
                <a:cxn ang="0">
                  <a:pos x="connsiteX0" y="connsiteY0"/>
                </a:cxn>
                <a:cxn ang="0">
                  <a:pos x="connsiteX1" y="connsiteY1"/>
                </a:cxn>
                <a:cxn ang="0">
                  <a:pos x="connsiteX2" y="connsiteY2"/>
                </a:cxn>
                <a:cxn ang="0">
                  <a:pos x="connsiteX3" y="connsiteY3"/>
                </a:cxn>
              </a:cxnLst>
              <a:rect l="l" t="t" r="r" b="b"/>
              <a:pathLst>
                <a:path w="44184" h="58912">
                  <a:moveTo>
                    <a:pt x="11499" y="14417"/>
                  </a:moveTo>
                  <a:cubicBezTo>
                    <a:pt x="31677" y="1161"/>
                    <a:pt x="36832" y="30028"/>
                    <a:pt x="45669" y="48586"/>
                  </a:cubicBezTo>
                  <a:cubicBezTo>
                    <a:pt x="29659" y="51443"/>
                    <a:pt x="14357" y="40780"/>
                    <a:pt x="11499" y="24756"/>
                  </a:cubicBezTo>
                  <a:cubicBezTo>
                    <a:pt x="10895" y="21339"/>
                    <a:pt x="10895" y="17833"/>
                    <a:pt x="11499" y="14417"/>
                  </a:cubicBez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 xmlns:a16="http://schemas.microsoft.com/office/drawing/2014/main" id="{F64F9D4C-E5D1-4DE4-8F0B-1FAE77EDDE61}"/>
                </a:ext>
              </a:extLst>
            </p:cNvPr>
            <p:cNvSpPr/>
            <p:nvPr/>
          </p:nvSpPr>
          <p:spPr>
            <a:xfrm>
              <a:off x="11559623" y="931884"/>
              <a:ext cx="44185" cy="58913"/>
            </a:xfrm>
            <a:custGeom>
              <a:avLst/>
              <a:gdLst>
                <a:gd name="connsiteX0" fmla="*/ 11046 w 44184"/>
                <a:gd name="connsiteY0" fmla="*/ 11046 h 58912"/>
                <a:gd name="connsiteX1" fmla="*/ 40503 w 44184"/>
                <a:gd name="connsiteY1" fmla="*/ 47572 h 58912"/>
                <a:gd name="connsiteX2" fmla="*/ 11046 w 44184"/>
                <a:gd name="connsiteY2" fmla="*/ 11046 h 58912"/>
              </a:gdLst>
              <a:ahLst/>
              <a:cxnLst>
                <a:cxn ang="0">
                  <a:pos x="connsiteX0" y="connsiteY0"/>
                </a:cxn>
                <a:cxn ang="0">
                  <a:pos x="connsiteX1" y="connsiteY1"/>
                </a:cxn>
                <a:cxn ang="0">
                  <a:pos x="connsiteX2" y="connsiteY2"/>
                </a:cxn>
              </a:cxnLst>
              <a:rect l="l" t="t" r="r" b="b"/>
              <a:pathLst>
                <a:path w="44184" h="58912">
                  <a:moveTo>
                    <a:pt x="11046" y="11046"/>
                  </a:moveTo>
                  <a:cubicBezTo>
                    <a:pt x="23123" y="16496"/>
                    <a:pt x="31077" y="33139"/>
                    <a:pt x="40503" y="47572"/>
                  </a:cubicBezTo>
                  <a:cubicBezTo>
                    <a:pt x="20325" y="61711"/>
                    <a:pt x="20325" y="22682"/>
                    <a:pt x="11046" y="11046"/>
                  </a:cubicBez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 xmlns:a16="http://schemas.microsoft.com/office/drawing/2014/main" id="{F8CD33D1-9433-48DD-81C2-4551F12D68C3}"/>
                </a:ext>
              </a:extLst>
            </p:cNvPr>
            <p:cNvSpPr/>
            <p:nvPr/>
          </p:nvSpPr>
          <p:spPr>
            <a:xfrm>
              <a:off x="6191184" y="3327430"/>
              <a:ext cx="58913" cy="88369"/>
            </a:xfrm>
            <a:custGeom>
              <a:avLst/>
              <a:gdLst>
                <a:gd name="connsiteX0" fmla="*/ 11046 w 58912"/>
                <a:gd name="connsiteY0" fmla="*/ 11046 h 88369"/>
                <a:gd name="connsiteX1" fmla="*/ 52138 w 58912"/>
                <a:gd name="connsiteY1" fmla="*/ 91168 h 88369"/>
                <a:gd name="connsiteX2" fmla="*/ 11046 w 58912"/>
                <a:gd name="connsiteY2" fmla="*/ 11046 h 88369"/>
              </a:gdLst>
              <a:ahLst/>
              <a:cxnLst>
                <a:cxn ang="0">
                  <a:pos x="connsiteX0" y="connsiteY0"/>
                </a:cxn>
                <a:cxn ang="0">
                  <a:pos x="connsiteX1" y="connsiteY1"/>
                </a:cxn>
                <a:cxn ang="0">
                  <a:pos x="connsiteX2" y="connsiteY2"/>
                </a:cxn>
              </a:cxnLst>
              <a:rect l="l" t="t" r="r" b="b"/>
              <a:pathLst>
                <a:path w="58912" h="88369">
                  <a:moveTo>
                    <a:pt x="11046" y="11046"/>
                  </a:moveTo>
                  <a:cubicBezTo>
                    <a:pt x="30487" y="21504"/>
                    <a:pt x="37557" y="67014"/>
                    <a:pt x="52138" y="91168"/>
                  </a:cubicBezTo>
                  <a:cubicBezTo>
                    <a:pt x="26658" y="80563"/>
                    <a:pt x="19883" y="33728"/>
                    <a:pt x="11046" y="11046"/>
                  </a:cubicBez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5DACBC82-5886-41B2-B5C9-478DAFD6DADE}"/>
                </a:ext>
              </a:extLst>
            </p:cNvPr>
            <p:cNvSpPr/>
            <p:nvPr/>
          </p:nvSpPr>
          <p:spPr>
            <a:xfrm>
              <a:off x="10526214" y="1827397"/>
              <a:ext cx="103098" cy="73641"/>
            </a:xfrm>
            <a:custGeom>
              <a:avLst/>
              <a:gdLst>
                <a:gd name="connsiteX0" fmla="*/ 11270 w 103097"/>
                <a:gd name="connsiteY0" fmla="*/ 64621 h 73641"/>
                <a:gd name="connsiteX1" fmla="*/ 22611 w 103097"/>
                <a:gd name="connsiteY1" fmla="*/ 45768 h 73641"/>
                <a:gd name="connsiteX2" fmla="*/ 85795 w 103097"/>
                <a:gd name="connsiteY2" fmla="*/ 11452 h 73641"/>
                <a:gd name="connsiteX3" fmla="*/ 98462 w 103097"/>
                <a:gd name="connsiteY3" fmla="*/ 40908 h 73641"/>
                <a:gd name="connsiteX4" fmla="*/ 21727 w 103097"/>
                <a:gd name="connsiteY4" fmla="*/ 74047 h 73641"/>
                <a:gd name="connsiteX5" fmla="*/ 11270 w 103097"/>
                <a:gd name="connsiteY5" fmla="*/ 64621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097" h="73641">
                  <a:moveTo>
                    <a:pt x="11270" y="64621"/>
                  </a:moveTo>
                  <a:cubicBezTo>
                    <a:pt x="8914" y="55489"/>
                    <a:pt x="25998" y="55489"/>
                    <a:pt x="22611" y="45768"/>
                  </a:cubicBezTo>
                  <a:cubicBezTo>
                    <a:pt x="27177" y="52691"/>
                    <a:pt x="83438" y="23823"/>
                    <a:pt x="85795" y="11452"/>
                  </a:cubicBezTo>
                  <a:cubicBezTo>
                    <a:pt x="99198" y="7328"/>
                    <a:pt x="100523" y="35901"/>
                    <a:pt x="98462" y="40908"/>
                  </a:cubicBezTo>
                  <a:cubicBezTo>
                    <a:pt x="63997" y="40908"/>
                    <a:pt x="59579" y="51954"/>
                    <a:pt x="21727" y="74047"/>
                  </a:cubicBezTo>
                  <a:cubicBezTo>
                    <a:pt x="19812" y="66830"/>
                    <a:pt x="16130" y="64621"/>
                    <a:pt x="11270" y="64621"/>
                  </a:cubicBez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 xmlns:a16="http://schemas.microsoft.com/office/drawing/2014/main" id="{68FD2C80-B7D6-4535-9A71-F76941D9B8E9}"/>
                </a:ext>
              </a:extLst>
            </p:cNvPr>
            <p:cNvSpPr/>
            <p:nvPr/>
          </p:nvSpPr>
          <p:spPr>
            <a:xfrm>
              <a:off x="10621701" y="1813811"/>
              <a:ext cx="29456" cy="44185"/>
            </a:xfrm>
            <a:custGeom>
              <a:avLst/>
              <a:gdLst>
                <a:gd name="connsiteX0" fmla="*/ 23299 w 29456"/>
                <a:gd name="connsiteY0" fmla="*/ 11046 h 44184"/>
                <a:gd name="connsiteX1" fmla="*/ 11517 w 29456"/>
                <a:gd name="connsiteY1" fmla="*/ 44037 h 44184"/>
                <a:gd name="connsiteX2" fmla="*/ 19912 w 29456"/>
                <a:gd name="connsiteY2" fmla="*/ 33433 h 44184"/>
                <a:gd name="connsiteX3" fmla="*/ 23299 w 29456"/>
                <a:gd name="connsiteY3" fmla="*/ 11046 h 44184"/>
              </a:gdLst>
              <a:ahLst/>
              <a:cxnLst>
                <a:cxn ang="0">
                  <a:pos x="connsiteX0" y="connsiteY0"/>
                </a:cxn>
                <a:cxn ang="0">
                  <a:pos x="connsiteX1" y="connsiteY1"/>
                </a:cxn>
                <a:cxn ang="0">
                  <a:pos x="connsiteX2" y="connsiteY2"/>
                </a:cxn>
                <a:cxn ang="0">
                  <a:pos x="connsiteX3" y="connsiteY3"/>
                </a:cxn>
              </a:cxnLst>
              <a:rect l="l" t="t" r="r" b="b"/>
              <a:pathLst>
                <a:path w="29456" h="44184">
                  <a:moveTo>
                    <a:pt x="23299" y="11046"/>
                  </a:moveTo>
                  <a:cubicBezTo>
                    <a:pt x="33462" y="29456"/>
                    <a:pt x="31400" y="52727"/>
                    <a:pt x="11517" y="44037"/>
                  </a:cubicBezTo>
                  <a:cubicBezTo>
                    <a:pt x="9160" y="38293"/>
                    <a:pt x="16230" y="36526"/>
                    <a:pt x="19912" y="33433"/>
                  </a:cubicBezTo>
                  <a:cubicBezTo>
                    <a:pt x="8424" y="28131"/>
                    <a:pt x="7687" y="16496"/>
                    <a:pt x="23299" y="11046"/>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 xmlns:a16="http://schemas.microsoft.com/office/drawing/2014/main" id="{70FD39CE-70A7-45D3-83A8-CF455ABC3EE9}"/>
                </a:ext>
              </a:extLst>
            </p:cNvPr>
            <p:cNvSpPr/>
            <p:nvPr/>
          </p:nvSpPr>
          <p:spPr>
            <a:xfrm>
              <a:off x="10921743" y="1661079"/>
              <a:ext cx="103098" cy="73641"/>
            </a:xfrm>
            <a:custGeom>
              <a:avLst/>
              <a:gdLst>
                <a:gd name="connsiteX0" fmla="*/ 92788 w 103097"/>
                <a:gd name="connsiteY0" fmla="*/ 11046 h 73641"/>
                <a:gd name="connsiteX1" fmla="*/ 84393 w 103097"/>
                <a:gd name="connsiteY1" fmla="*/ 21650 h 73641"/>
                <a:gd name="connsiteX2" fmla="*/ 92346 w 103097"/>
                <a:gd name="connsiteY2" fmla="*/ 25185 h 73641"/>
                <a:gd name="connsiteX3" fmla="*/ 62889 w 103097"/>
                <a:gd name="connsiteY3" fmla="*/ 31224 h 73641"/>
                <a:gd name="connsiteX4" fmla="*/ 46099 w 103097"/>
                <a:gd name="connsiteY4" fmla="*/ 52432 h 73641"/>
                <a:gd name="connsiteX5" fmla="*/ 18705 w 103097"/>
                <a:gd name="connsiteY5" fmla="*/ 64215 h 73641"/>
                <a:gd name="connsiteX6" fmla="*/ 11046 w 103097"/>
                <a:gd name="connsiteY6" fmla="*/ 46541 h 73641"/>
                <a:gd name="connsiteX7" fmla="*/ 92788 w 103097"/>
                <a:gd name="connsiteY7" fmla="*/ 11046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097" h="73641">
                  <a:moveTo>
                    <a:pt x="92788" y="11046"/>
                  </a:moveTo>
                  <a:cubicBezTo>
                    <a:pt x="95144" y="16790"/>
                    <a:pt x="88075" y="18410"/>
                    <a:pt x="84393" y="21650"/>
                  </a:cubicBezTo>
                  <a:cubicBezTo>
                    <a:pt x="85571" y="27100"/>
                    <a:pt x="88959" y="26216"/>
                    <a:pt x="92346" y="25185"/>
                  </a:cubicBezTo>
                  <a:cubicBezTo>
                    <a:pt x="74820" y="21798"/>
                    <a:pt x="69370" y="54642"/>
                    <a:pt x="62889" y="31224"/>
                  </a:cubicBezTo>
                  <a:cubicBezTo>
                    <a:pt x="41976" y="31224"/>
                    <a:pt x="66866" y="51991"/>
                    <a:pt x="46099" y="52432"/>
                  </a:cubicBezTo>
                  <a:cubicBezTo>
                    <a:pt x="31371" y="24154"/>
                    <a:pt x="33875" y="63479"/>
                    <a:pt x="18705" y="64215"/>
                  </a:cubicBezTo>
                  <a:lnTo>
                    <a:pt x="11046" y="46541"/>
                  </a:lnTo>
                  <a:cubicBezTo>
                    <a:pt x="35789" y="24743"/>
                    <a:pt x="51401" y="32549"/>
                    <a:pt x="92788" y="11046"/>
                  </a:cubicBez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A48F4BE4-CD8B-4B26-B2C5-BB69E5C73C62}"/>
                </a:ext>
              </a:extLst>
            </p:cNvPr>
            <p:cNvSpPr/>
            <p:nvPr/>
          </p:nvSpPr>
          <p:spPr>
            <a:xfrm>
              <a:off x="10027593" y="2076268"/>
              <a:ext cx="73641" cy="44185"/>
            </a:xfrm>
            <a:custGeom>
              <a:avLst/>
              <a:gdLst>
                <a:gd name="connsiteX0" fmla="*/ 63331 w 73641"/>
                <a:gd name="connsiteY0" fmla="*/ 15759 h 44184"/>
                <a:gd name="connsiteX1" fmla="*/ 11046 w 73641"/>
                <a:gd name="connsiteY1" fmla="*/ 45216 h 44184"/>
                <a:gd name="connsiteX2" fmla="*/ 14433 w 73641"/>
                <a:gd name="connsiteY2" fmla="*/ 22829 h 44184"/>
                <a:gd name="connsiteX3" fmla="*/ 41828 w 73641"/>
                <a:gd name="connsiteY3" fmla="*/ 11046 h 44184"/>
                <a:gd name="connsiteX4" fmla="*/ 38882 w 73641"/>
                <a:gd name="connsiteY4" fmla="*/ 19294 h 44184"/>
                <a:gd name="connsiteX5" fmla="*/ 63331 w 73641"/>
                <a:gd name="connsiteY5" fmla="*/ 15759 h 4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41" h="44184">
                  <a:moveTo>
                    <a:pt x="63331" y="15759"/>
                  </a:moveTo>
                  <a:cubicBezTo>
                    <a:pt x="63331" y="36232"/>
                    <a:pt x="25185" y="39914"/>
                    <a:pt x="11046" y="45216"/>
                  </a:cubicBezTo>
                  <a:cubicBezTo>
                    <a:pt x="12077" y="37704"/>
                    <a:pt x="21061" y="33728"/>
                    <a:pt x="14433" y="22829"/>
                  </a:cubicBezTo>
                  <a:cubicBezTo>
                    <a:pt x="34170" y="37557"/>
                    <a:pt x="27542" y="22092"/>
                    <a:pt x="41828" y="11046"/>
                  </a:cubicBezTo>
                  <a:cubicBezTo>
                    <a:pt x="44921" y="15612"/>
                    <a:pt x="41828" y="17527"/>
                    <a:pt x="38882" y="19294"/>
                  </a:cubicBezTo>
                  <a:cubicBezTo>
                    <a:pt x="43890" y="26658"/>
                    <a:pt x="54642" y="18263"/>
                    <a:pt x="63331" y="15759"/>
                  </a:cubicBez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B510136E-983C-4D2C-8B9A-E4E60C57E085}"/>
                </a:ext>
              </a:extLst>
            </p:cNvPr>
            <p:cNvSpPr/>
            <p:nvPr/>
          </p:nvSpPr>
          <p:spPr>
            <a:xfrm>
              <a:off x="9914068" y="-375816"/>
              <a:ext cx="44185" cy="58913"/>
            </a:xfrm>
            <a:custGeom>
              <a:avLst/>
              <a:gdLst>
                <a:gd name="connsiteX0" fmla="*/ 11900 w 44184"/>
                <a:gd name="connsiteY0" fmla="*/ 24136 h 58912"/>
                <a:gd name="connsiteX1" fmla="*/ 25745 w 44184"/>
                <a:gd name="connsiteY1" fmla="*/ 11175 h 58912"/>
                <a:gd name="connsiteX2" fmla="*/ 38411 w 44184"/>
                <a:gd name="connsiteY2" fmla="*/ 40631 h 58912"/>
                <a:gd name="connsiteX3" fmla="*/ 16466 w 44184"/>
                <a:gd name="connsiteY3" fmla="*/ 50057 h 58912"/>
                <a:gd name="connsiteX4" fmla="*/ 19853 w 44184"/>
                <a:gd name="connsiteY4" fmla="*/ 27671 h 58912"/>
                <a:gd name="connsiteX5" fmla="*/ 11900 w 44184"/>
                <a:gd name="connsiteY5" fmla="*/ 24136 h 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84" h="58912">
                  <a:moveTo>
                    <a:pt x="11900" y="24136"/>
                  </a:moveTo>
                  <a:cubicBezTo>
                    <a:pt x="5125" y="3811"/>
                    <a:pt x="41357" y="41073"/>
                    <a:pt x="25745" y="11175"/>
                  </a:cubicBezTo>
                  <a:cubicBezTo>
                    <a:pt x="44008" y="9260"/>
                    <a:pt x="25008" y="29143"/>
                    <a:pt x="38411" y="40631"/>
                  </a:cubicBezTo>
                  <a:lnTo>
                    <a:pt x="16466" y="50057"/>
                  </a:lnTo>
                  <a:cubicBezTo>
                    <a:pt x="15141" y="41515"/>
                    <a:pt x="22063" y="36655"/>
                    <a:pt x="19853" y="27671"/>
                  </a:cubicBezTo>
                  <a:cubicBezTo>
                    <a:pt x="18675" y="22221"/>
                    <a:pt x="15288" y="23105"/>
                    <a:pt x="11900" y="24136"/>
                  </a:cubicBez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 xmlns:a16="http://schemas.microsoft.com/office/drawing/2014/main" id="{3B26B929-27F6-4882-912E-347A0D92942C}"/>
                </a:ext>
              </a:extLst>
            </p:cNvPr>
            <p:cNvSpPr/>
            <p:nvPr/>
          </p:nvSpPr>
          <p:spPr>
            <a:xfrm>
              <a:off x="9081746" y="-268908"/>
              <a:ext cx="648042" cy="338749"/>
            </a:xfrm>
            <a:custGeom>
              <a:avLst/>
              <a:gdLst>
                <a:gd name="connsiteX0" fmla="*/ 523146 w 648042"/>
                <a:gd name="connsiteY0" fmla="*/ 76881 h 338749"/>
                <a:gd name="connsiteX1" fmla="*/ 490303 w 648042"/>
                <a:gd name="connsiteY1" fmla="*/ 91610 h 338749"/>
                <a:gd name="connsiteX2" fmla="*/ 492512 w 648042"/>
                <a:gd name="connsiteY2" fmla="*/ 111640 h 338749"/>
                <a:gd name="connsiteX3" fmla="*/ 459668 w 648042"/>
                <a:gd name="connsiteY3" fmla="*/ 126368 h 338749"/>
                <a:gd name="connsiteX4" fmla="*/ 471008 w 648042"/>
                <a:gd name="connsiteY4" fmla="*/ 107516 h 338749"/>
                <a:gd name="connsiteX5" fmla="*/ 441552 w 648042"/>
                <a:gd name="connsiteY5" fmla="*/ 113407 h 338749"/>
                <a:gd name="connsiteX6" fmla="*/ 454660 w 648042"/>
                <a:gd name="connsiteY6" fmla="*/ 128136 h 338749"/>
                <a:gd name="connsiteX7" fmla="*/ 152879 w 648042"/>
                <a:gd name="connsiteY7" fmla="*/ 272472 h 338749"/>
                <a:gd name="connsiteX8" fmla="*/ 150670 w 648042"/>
                <a:gd name="connsiteY8" fmla="*/ 252442 h 338749"/>
                <a:gd name="connsiteX9" fmla="*/ 128725 w 648042"/>
                <a:gd name="connsiteY9" fmla="*/ 261868 h 338749"/>
                <a:gd name="connsiteX10" fmla="*/ 130934 w 648042"/>
                <a:gd name="connsiteY10" fmla="*/ 281898 h 338749"/>
                <a:gd name="connsiteX11" fmla="*/ 95881 w 648042"/>
                <a:gd name="connsiteY11" fmla="*/ 276154 h 338749"/>
                <a:gd name="connsiteX12" fmla="*/ 68044 w 648042"/>
                <a:gd name="connsiteY12" fmla="*/ 302076 h 338749"/>
                <a:gd name="connsiteX13" fmla="*/ 40208 w 648042"/>
                <a:gd name="connsiteY13" fmla="*/ 327998 h 338749"/>
                <a:gd name="connsiteX14" fmla="*/ 29309 w 648042"/>
                <a:gd name="connsiteY14" fmla="*/ 332711 h 338749"/>
                <a:gd name="connsiteX15" fmla="*/ 11046 w 648042"/>
                <a:gd name="connsiteY15" fmla="*/ 305611 h 338749"/>
                <a:gd name="connsiteX16" fmla="*/ 202513 w 648042"/>
                <a:gd name="connsiteY16" fmla="*/ 208699 h 338749"/>
                <a:gd name="connsiteX17" fmla="*/ 369384 w 648042"/>
                <a:gd name="connsiteY17" fmla="*/ 143600 h 338749"/>
                <a:gd name="connsiteX18" fmla="*/ 402670 w 648042"/>
                <a:gd name="connsiteY18" fmla="*/ 115175 h 338749"/>
                <a:gd name="connsiteX19" fmla="*/ 412832 w 648042"/>
                <a:gd name="connsiteY19" fmla="*/ 138740 h 338749"/>
                <a:gd name="connsiteX20" fmla="*/ 408119 w 648042"/>
                <a:gd name="connsiteY20" fmla="*/ 112818 h 338749"/>
                <a:gd name="connsiteX21" fmla="*/ 643771 w 648042"/>
                <a:gd name="connsiteY21" fmla="*/ 11046 h 338749"/>
                <a:gd name="connsiteX22" fmla="*/ 648484 w 648042"/>
                <a:gd name="connsiteY22" fmla="*/ 36968 h 338749"/>
                <a:gd name="connsiteX23" fmla="*/ 588687 w 648042"/>
                <a:gd name="connsiteY23" fmla="*/ 48750 h 338749"/>
                <a:gd name="connsiteX24" fmla="*/ 566742 w 648042"/>
                <a:gd name="connsiteY24" fmla="*/ 58177 h 338749"/>
                <a:gd name="connsiteX25" fmla="*/ 531365 w 648042"/>
                <a:gd name="connsiteY25" fmla="*/ 80163 h 338749"/>
                <a:gd name="connsiteX26" fmla="*/ 523146 w 648042"/>
                <a:gd name="connsiteY26" fmla="*/ 76881 h 33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8042" h="338749">
                  <a:moveTo>
                    <a:pt x="523146" y="76881"/>
                  </a:moveTo>
                  <a:cubicBezTo>
                    <a:pt x="532131" y="86602"/>
                    <a:pt x="508418" y="115911"/>
                    <a:pt x="490303" y="91610"/>
                  </a:cubicBezTo>
                  <a:cubicBezTo>
                    <a:pt x="484264" y="95292"/>
                    <a:pt x="490303" y="104276"/>
                    <a:pt x="492512" y="111640"/>
                  </a:cubicBezTo>
                  <a:cubicBezTo>
                    <a:pt x="479816" y="110907"/>
                    <a:pt x="467562" y="116402"/>
                    <a:pt x="459668" y="126368"/>
                  </a:cubicBezTo>
                  <a:cubicBezTo>
                    <a:pt x="451714" y="114880"/>
                    <a:pt x="462614" y="111640"/>
                    <a:pt x="471008" y="107516"/>
                  </a:cubicBezTo>
                  <a:cubicBezTo>
                    <a:pt x="456280" y="92788"/>
                    <a:pt x="453777" y="125190"/>
                    <a:pt x="441552" y="113407"/>
                  </a:cubicBezTo>
                  <a:cubicBezTo>
                    <a:pt x="447370" y="116805"/>
                    <a:pt x="451965" y="121962"/>
                    <a:pt x="454660" y="128136"/>
                  </a:cubicBezTo>
                  <a:cubicBezTo>
                    <a:pt x="326083" y="185576"/>
                    <a:pt x="246550" y="221660"/>
                    <a:pt x="152879" y="272472"/>
                  </a:cubicBezTo>
                  <a:cubicBezTo>
                    <a:pt x="146988" y="291619"/>
                    <a:pt x="147429" y="257744"/>
                    <a:pt x="150670" y="252442"/>
                  </a:cubicBezTo>
                  <a:cubicBezTo>
                    <a:pt x="142422" y="255682"/>
                    <a:pt x="135941" y="287053"/>
                    <a:pt x="128725" y="261868"/>
                  </a:cubicBezTo>
                  <a:cubicBezTo>
                    <a:pt x="122686" y="265550"/>
                    <a:pt x="128725" y="274534"/>
                    <a:pt x="130934" y="281898"/>
                  </a:cubicBezTo>
                  <a:cubicBezTo>
                    <a:pt x="130934" y="297510"/>
                    <a:pt x="111934" y="258186"/>
                    <a:pt x="95881" y="276154"/>
                  </a:cubicBezTo>
                  <a:cubicBezTo>
                    <a:pt x="102656" y="298099"/>
                    <a:pt x="74230" y="326378"/>
                    <a:pt x="68044" y="302076"/>
                  </a:cubicBezTo>
                  <a:cubicBezTo>
                    <a:pt x="59693" y="311664"/>
                    <a:pt x="50356" y="320339"/>
                    <a:pt x="40208" y="327998"/>
                  </a:cubicBezTo>
                  <a:cubicBezTo>
                    <a:pt x="29309" y="324463"/>
                    <a:pt x="16348" y="301192"/>
                    <a:pt x="29309" y="332711"/>
                  </a:cubicBezTo>
                  <a:cubicBezTo>
                    <a:pt x="17821" y="338749"/>
                    <a:pt x="17821" y="312828"/>
                    <a:pt x="11046" y="305611"/>
                  </a:cubicBezTo>
                  <a:cubicBezTo>
                    <a:pt x="85571" y="258922"/>
                    <a:pt x="187785" y="233884"/>
                    <a:pt x="202513" y="208699"/>
                  </a:cubicBezTo>
                  <a:cubicBezTo>
                    <a:pt x="251853" y="213707"/>
                    <a:pt x="308115" y="138593"/>
                    <a:pt x="369384" y="143600"/>
                  </a:cubicBezTo>
                  <a:cubicBezTo>
                    <a:pt x="361578" y="132554"/>
                    <a:pt x="377779" y="123717"/>
                    <a:pt x="402670" y="115175"/>
                  </a:cubicBezTo>
                  <a:lnTo>
                    <a:pt x="412832" y="138740"/>
                  </a:lnTo>
                  <a:cubicBezTo>
                    <a:pt x="419460" y="133732"/>
                    <a:pt x="411065" y="121950"/>
                    <a:pt x="408119" y="112818"/>
                  </a:cubicBezTo>
                  <a:cubicBezTo>
                    <a:pt x="474838" y="81005"/>
                    <a:pt x="604888" y="34022"/>
                    <a:pt x="643771" y="11046"/>
                  </a:cubicBezTo>
                  <a:cubicBezTo>
                    <a:pt x="642210" y="19973"/>
                    <a:pt x="643888" y="29162"/>
                    <a:pt x="648484" y="36968"/>
                  </a:cubicBezTo>
                  <a:cubicBezTo>
                    <a:pt x="622709" y="30929"/>
                    <a:pt x="607392" y="67750"/>
                    <a:pt x="588687" y="48750"/>
                  </a:cubicBezTo>
                  <a:cubicBezTo>
                    <a:pt x="587067" y="63479"/>
                    <a:pt x="580881" y="68339"/>
                    <a:pt x="566742" y="58177"/>
                  </a:cubicBezTo>
                  <a:cubicBezTo>
                    <a:pt x="563045" y="74018"/>
                    <a:pt x="547198" y="83863"/>
                    <a:pt x="531365" y="80163"/>
                  </a:cubicBezTo>
                  <a:cubicBezTo>
                    <a:pt x="528478" y="79488"/>
                    <a:pt x="525709" y="78382"/>
                    <a:pt x="523146" y="76881"/>
                  </a:cubicBez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 xmlns:a16="http://schemas.microsoft.com/office/drawing/2014/main" id="{87FE6BB3-4EEE-4702-BFBD-0A10673AD9C5}"/>
                </a:ext>
              </a:extLst>
            </p:cNvPr>
            <p:cNvSpPr/>
            <p:nvPr/>
          </p:nvSpPr>
          <p:spPr>
            <a:xfrm>
              <a:off x="5677316" y="-1087945"/>
              <a:ext cx="7334657" cy="4904500"/>
            </a:xfrm>
            <a:custGeom>
              <a:avLst/>
              <a:gdLst>
                <a:gd name="connsiteX0" fmla="*/ 1398298 w 7334657"/>
                <a:gd name="connsiteY0" fmla="*/ 2114090 h 4904499"/>
                <a:gd name="connsiteX1" fmla="*/ 1398298 w 7334657"/>
                <a:gd name="connsiteY1" fmla="*/ 2099362 h 4904499"/>
                <a:gd name="connsiteX2" fmla="*/ 2157685 w 7334657"/>
                <a:gd name="connsiteY2" fmla="*/ 1750450 h 4904499"/>
                <a:gd name="connsiteX3" fmla="*/ 2136182 w 7334657"/>
                <a:gd name="connsiteY3" fmla="*/ 1745737 h 4904499"/>
                <a:gd name="connsiteX4" fmla="*/ 2432809 w 7334657"/>
                <a:gd name="connsiteY4" fmla="*/ 1589618 h 4904499"/>
                <a:gd name="connsiteX5" fmla="*/ 2448863 w 7334657"/>
                <a:gd name="connsiteY5" fmla="*/ 1596687 h 4904499"/>
                <a:gd name="connsiteX6" fmla="*/ 2907352 w 7334657"/>
                <a:gd name="connsiteY6" fmla="*/ 1363687 h 4904499"/>
                <a:gd name="connsiteX7" fmla="*/ 2922964 w 7334657"/>
                <a:gd name="connsiteY7" fmla="*/ 1384895 h 4904499"/>
                <a:gd name="connsiteX8" fmla="*/ 2912802 w 7334657"/>
                <a:gd name="connsiteY8" fmla="*/ 1361330 h 4904499"/>
                <a:gd name="connsiteX9" fmla="*/ 2948591 w 7334657"/>
                <a:gd name="connsiteY9" fmla="*/ 1338943 h 4904499"/>
                <a:gd name="connsiteX10" fmla="*/ 2967149 w 7334657"/>
                <a:gd name="connsiteY10" fmla="*/ 1351904 h 4904499"/>
                <a:gd name="connsiteX11" fmla="*/ 2964939 w 7334657"/>
                <a:gd name="connsiteY11" fmla="*/ 1331874 h 4904499"/>
                <a:gd name="connsiteX12" fmla="*/ 2980993 w 7334657"/>
                <a:gd name="connsiteY12" fmla="*/ 1338943 h 4904499"/>
                <a:gd name="connsiteX13" fmla="*/ 3019287 w 7334657"/>
                <a:gd name="connsiteY13" fmla="*/ 1322448 h 4904499"/>
                <a:gd name="connsiteX14" fmla="*/ 3266574 w 7334657"/>
                <a:gd name="connsiteY14" fmla="*/ 1187684 h 4904499"/>
                <a:gd name="connsiteX15" fmla="*/ 3276736 w 7334657"/>
                <a:gd name="connsiteY15" fmla="*/ 1211249 h 4904499"/>
                <a:gd name="connsiteX16" fmla="*/ 3277472 w 7334657"/>
                <a:gd name="connsiteY16" fmla="*/ 1182971 h 4904499"/>
                <a:gd name="connsiteX17" fmla="*/ 3321657 w 7334657"/>
                <a:gd name="connsiteY17" fmla="*/ 1163972 h 4904499"/>
                <a:gd name="connsiteX18" fmla="*/ 3342424 w 7334657"/>
                <a:gd name="connsiteY18" fmla="*/ 1196963 h 4904499"/>
                <a:gd name="connsiteX19" fmla="*/ 3303689 w 7334657"/>
                <a:gd name="connsiteY19" fmla="*/ 1227745 h 4904499"/>
                <a:gd name="connsiteX20" fmla="*/ 3285131 w 7334657"/>
                <a:gd name="connsiteY20" fmla="*/ 1214784 h 4904499"/>
                <a:gd name="connsiteX21" fmla="*/ 3238001 w 7334657"/>
                <a:gd name="connsiteY21" fmla="*/ 1256023 h 4904499"/>
                <a:gd name="connsiteX22" fmla="*/ 3222389 w 7334657"/>
                <a:gd name="connsiteY22" fmla="*/ 1234815 h 4904499"/>
                <a:gd name="connsiteX23" fmla="*/ 3232552 w 7334657"/>
                <a:gd name="connsiteY23" fmla="*/ 1258380 h 4904499"/>
                <a:gd name="connsiteX24" fmla="*/ 3018845 w 7334657"/>
                <a:gd name="connsiteY24" fmla="*/ 1350726 h 4904499"/>
                <a:gd name="connsiteX25" fmla="*/ 3022232 w 7334657"/>
                <a:gd name="connsiteY25" fmla="*/ 1328339 h 4904499"/>
                <a:gd name="connsiteX26" fmla="*/ 3014132 w 7334657"/>
                <a:gd name="connsiteY26" fmla="*/ 1324804 h 4904499"/>
                <a:gd name="connsiteX27" fmla="*/ 3015899 w 7334657"/>
                <a:gd name="connsiteY27" fmla="*/ 1359857 h 4904499"/>
                <a:gd name="connsiteX28" fmla="*/ 2955661 w 7334657"/>
                <a:gd name="connsiteY28" fmla="*/ 1385926 h 4904499"/>
                <a:gd name="connsiteX29" fmla="*/ 2945498 w 7334657"/>
                <a:gd name="connsiteY29" fmla="*/ 1362361 h 4904499"/>
                <a:gd name="connsiteX30" fmla="*/ 2934599 w 7334657"/>
                <a:gd name="connsiteY30" fmla="*/ 1367074 h 4904499"/>
                <a:gd name="connsiteX31" fmla="*/ 2944762 w 7334657"/>
                <a:gd name="connsiteY31" fmla="*/ 1390639 h 4904499"/>
                <a:gd name="connsiteX32" fmla="*/ 2922817 w 7334657"/>
                <a:gd name="connsiteY32" fmla="*/ 1400065 h 4904499"/>
                <a:gd name="connsiteX33" fmla="*/ 2915158 w 7334657"/>
                <a:gd name="connsiteY33" fmla="*/ 1382391 h 4904499"/>
                <a:gd name="connsiteX34" fmla="*/ 2887764 w 7334657"/>
                <a:gd name="connsiteY34" fmla="*/ 1394174 h 4904499"/>
                <a:gd name="connsiteX35" fmla="*/ 2917220 w 7334657"/>
                <a:gd name="connsiteY35" fmla="*/ 1402422 h 4904499"/>
                <a:gd name="connsiteX36" fmla="*/ 2862431 w 7334657"/>
                <a:gd name="connsiteY36" fmla="*/ 1426134 h 4904499"/>
                <a:gd name="connsiteX37" fmla="*/ 2857718 w 7334657"/>
                <a:gd name="connsiteY37" fmla="*/ 1400213 h 4904499"/>
                <a:gd name="connsiteX38" fmla="*/ 2851385 w 7334657"/>
                <a:gd name="connsiteY38" fmla="*/ 1430847 h 4904499"/>
                <a:gd name="connsiteX39" fmla="*/ 2841222 w 7334657"/>
                <a:gd name="connsiteY39" fmla="*/ 1407282 h 4904499"/>
                <a:gd name="connsiteX40" fmla="*/ 2830176 w 7334657"/>
                <a:gd name="connsiteY40" fmla="*/ 1411995 h 4904499"/>
                <a:gd name="connsiteX41" fmla="*/ 2761543 w 7334657"/>
                <a:gd name="connsiteY41" fmla="*/ 1448668 h 4904499"/>
                <a:gd name="connsiteX42" fmla="*/ 2725311 w 7334657"/>
                <a:gd name="connsiteY42" fmla="*/ 1485342 h 4904499"/>
                <a:gd name="connsiteX43" fmla="*/ 2785255 w 7334657"/>
                <a:gd name="connsiteY43" fmla="*/ 1473412 h 4904499"/>
                <a:gd name="connsiteX44" fmla="*/ 2518969 w 7334657"/>
                <a:gd name="connsiteY44" fmla="*/ 1609353 h 4904499"/>
                <a:gd name="connsiteX45" fmla="*/ 2507923 w 7334657"/>
                <a:gd name="connsiteY45" fmla="*/ 1614066 h 4904499"/>
                <a:gd name="connsiteX46" fmla="*/ 2483916 w 7334657"/>
                <a:gd name="connsiteY46" fmla="*/ 1603609 h 4904499"/>
                <a:gd name="connsiteX47" fmla="*/ 2491574 w 7334657"/>
                <a:gd name="connsiteY47" fmla="*/ 1621283 h 4904499"/>
                <a:gd name="connsiteX48" fmla="*/ 2469629 w 7334657"/>
                <a:gd name="connsiteY48" fmla="*/ 1630709 h 4904499"/>
                <a:gd name="connsiteX49" fmla="*/ 2456521 w 7334657"/>
                <a:gd name="connsiteY49" fmla="*/ 1615981 h 4904499"/>
                <a:gd name="connsiteX50" fmla="*/ 2441793 w 7334657"/>
                <a:gd name="connsiteY50" fmla="*/ 1643081 h 4904499"/>
                <a:gd name="connsiteX51" fmla="*/ 2429127 w 7334657"/>
                <a:gd name="connsiteY51" fmla="*/ 1613625 h 4904499"/>
                <a:gd name="connsiteX52" fmla="*/ 2436343 w 7334657"/>
                <a:gd name="connsiteY52" fmla="*/ 1645438 h 4904499"/>
                <a:gd name="connsiteX53" fmla="*/ 2338106 w 7334657"/>
                <a:gd name="connsiteY53" fmla="*/ 1673863 h 4904499"/>
                <a:gd name="connsiteX54" fmla="*/ 2245024 w 7334657"/>
                <a:gd name="connsiteY54" fmla="*/ 1714071 h 4904499"/>
                <a:gd name="connsiteX55" fmla="*/ 2266969 w 7334657"/>
                <a:gd name="connsiteY55" fmla="*/ 1704645 h 4904499"/>
                <a:gd name="connsiteX56" fmla="*/ 2228676 w 7334657"/>
                <a:gd name="connsiteY56" fmla="*/ 1721288 h 4904499"/>
                <a:gd name="connsiteX57" fmla="*/ 2230443 w 7334657"/>
                <a:gd name="connsiteY57" fmla="*/ 1755457 h 4904499"/>
                <a:gd name="connsiteX58" fmla="*/ 2217335 w 7334657"/>
                <a:gd name="connsiteY58" fmla="*/ 1740729 h 4904499"/>
                <a:gd name="connsiteX59" fmla="*/ 2214095 w 7334657"/>
                <a:gd name="connsiteY59" fmla="*/ 1763116 h 4904499"/>
                <a:gd name="connsiteX60" fmla="*/ 2169910 w 7334657"/>
                <a:gd name="connsiteY60" fmla="*/ 1782115 h 4904499"/>
                <a:gd name="connsiteX61" fmla="*/ 2060774 w 7334657"/>
                <a:gd name="connsiteY61" fmla="*/ 1815254 h 4904499"/>
                <a:gd name="connsiteX62" fmla="*/ 2062835 w 7334657"/>
                <a:gd name="connsiteY62" fmla="*/ 1835284 h 4904499"/>
                <a:gd name="connsiteX63" fmla="*/ 2033379 w 7334657"/>
                <a:gd name="connsiteY63" fmla="*/ 1827037 h 4904499"/>
                <a:gd name="connsiteX64" fmla="*/ 2046929 w 7334657"/>
                <a:gd name="connsiteY64" fmla="*/ 1828215 h 4904499"/>
                <a:gd name="connsiteX65" fmla="*/ 2022480 w 7334657"/>
                <a:gd name="connsiteY65" fmla="*/ 1831750 h 4904499"/>
                <a:gd name="connsiteX66" fmla="*/ 2024689 w 7334657"/>
                <a:gd name="connsiteY66" fmla="*/ 1851780 h 4904499"/>
                <a:gd name="connsiteX67" fmla="*/ 1945010 w 7334657"/>
                <a:gd name="connsiteY67" fmla="*/ 1893166 h 4904499"/>
                <a:gd name="connsiteX68" fmla="*/ 1952227 w 7334657"/>
                <a:gd name="connsiteY68" fmla="*/ 1924979 h 4904499"/>
                <a:gd name="connsiteX69" fmla="*/ 2040596 w 7334657"/>
                <a:gd name="connsiteY69" fmla="*/ 1872989 h 4904499"/>
                <a:gd name="connsiteX70" fmla="*/ 2067990 w 7334657"/>
                <a:gd name="connsiteY70" fmla="*/ 1861206 h 4904499"/>
                <a:gd name="connsiteX71" fmla="*/ 2086548 w 7334657"/>
                <a:gd name="connsiteY71" fmla="*/ 1874167 h 4904499"/>
                <a:gd name="connsiteX72" fmla="*/ 2163282 w 7334657"/>
                <a:gd name="connsiteY72" fmla="*/ 1841028 h 4904499"/>
                <a:gd name="connsiteX73" fmla="*/ 2190677 w 7334657"/>
                <a:gd name="connsiteY73" fmla="*/ 1829246 h 4904499"/>
                <a:gd name="connsiteX74" fmla="*/ 2223521 w 7334657"/>
                <a:gd name="connsiteY74" fmla="*/ 1814518 h 4904499"/>
                <a:gd name="connsiteX75" fmla="*/ 2216304 w 7334657"/>
                <a:gd name="connsiteY75" fmla="*/ 1782705 h 4904499"/>
                <a:gd name="connsiteX76" fmla="*/ 2312037 w 7334657"/>
                <a:gd name="connsiteY76" fmla="*/ 1748388 h 4904499"/>
                <a:gd name="connsiteX77" fmla="*/ 2375221 w 7334657"/>
                <a:gd name="connsiteY77" fmla="*/ 1714071 h 4904499"/>
                <a:gd name="connsiteX78" fmla="*/ 2528542 w 7334657"/>
                <a:gd name="connsiteY78" fmla="*/ 1647794 h 4904499"/>
                <a:gd name="connsiteX79" fmla="*/ 2588781 w 7334657"/>
                <a:gd name="connsiteY79" fmla="*/ 1620547 h 4904499"/>
                <a:gd name="connsiteX80" fmla="*/ 2605276 w 7334657"/>
                <a:gd name="connsiteY80" fmla="*/ 1613477 h 4904499"/>
                <a:gd name="connsiteX81" fmla="*/ 2619121 w 7334657"/>
                <a:gd name="connsiteY81" fmla="*/ 1600516 h 4904499"/>
                <a:gd name="connsiteX82" fmla="*/ 2632229 w 7334657"/>
                <a:gd name="connsiteY82" fmla="*/ 1615245 h 4904499"/>
                <a:gd name="connsiteX83" fmla="*/ 2676414 w 7334657"/>
                <a:gd name="connsiteY83" fmla="*/ 1568114 h 4904499"/>
                <a:gd name="connsiteX84" fmla="*/ 2689522 w 7334657"/>
                <a:gd name="connsiteY84" fmla="*/ 1582843 h 4904499"/>
                <a:gd name="connsiteX85" fmla="*/ 2920019 w 7334657"/>
                <a:gd name="connsiteY85" fmla="*/ 1469288 h 4904499"/>
                <a:gd name="connsiteX86" fmla="*/ 2938576 w 7334657"/>
                <a:gd name="connsiteY86" fmla="*/ 1482249 h 4904499"/>
                <a:gd name="connsiteX87" fmla="*/ 3128128 w 7334657"/>
                <a:gd name="connsiteY87" fmla="*/ 1379151 h 4904499"/>
                <a:gd name="connsiteX88" fmla="*/ 3150073 w 7334657"/>
                <a:gd name="connsiteY88" fmla="*/ 1369725 h 4904499"/>
                <a:gd name="connsiteX89" fmla="*/ 3226808 w 7334657"/>
                <a:gd name="connsiteY89" fmla="*/ 1336587 h 4904499"/>
                <a:gd name="connsiteX90" fmla="*/ 3372617 w 7334657"/>
                <a:gd name="connsiteY90" fmla="*/ 1252636 h 4904499"/>
                <a:gd name="connsiteX91" fmla="*/ 3391174 w 7334657"/>
                <a:gd name="connsiteY91" fmla="*/ 1265597 h 4904499"/>
                <a:gd name="connsiteX92" fmla="*/ 3419011 w 7334657"/>
                <a:gd name="connsiteY92" fmla="*/ 1239675 h 4904499"/>
                <a:gd name="connsiteX93" fmla="*/ 3421220 w 7334657"/>
                <a:gd name="connsiteY93" fmla="*/ 1259705 h 4904499"/>
                <a:gd name="connsiteX94" fmla="*/ 3435948 w 7334657"/>
                <a:gd name="connsiteY94" fmla="*/ 1232605 h 4904499"/>
                <a:gd name="connsiteX95" fmla="*/ 3438158 w 7334657"/>
                <a:gd name="connsiteY95" fmla="*/ 1252636 h 4904499"/>
                <a:gd name="connsiteX96" fmla="*/ 3449498 w 7334657"/>
                <a:gd name="connsiteY96" fmla="*/ 1233784 h 4904499"/>
                <a:gd name="connsiteX97" fmla="*/ 3465110 w 7334657"/>
                <a:gd name="connsiteY97" fmla="*/ 1254992 h 4904499"/>
                <a:gd name="connsiteX98" fmla="*/ 3465847 w 7334657"/>
                <a:gd name="connsiteY98" fmla="*/ 1226714 h 4904499"/>
                <a:gd name="connsiteX99" fmla="*/ 3486908 w 7334657"/>
                <a:gd name="connsiteY99" fmla="*/ 1245566 h 4904499"/>
                <a:gd name="connsiteX100" fmla="*/ 3487644 w 7334657"/>
                <a:gd name="connsiteY100" fmla="*/ 1217288 h 4904499"/>
                <a:gd name="connsiteX101" fmla="*/ 3525201 w 7334657"/>
                <a:gd name="connsiteY101" fmla="*/ 1228923 h 4904499"/>
                <a:gd name="connsiteX102" fmla="*/ 3525938 w 7334657"/>
                <a:gd name="connsiteY102" fmla="*/ 1200645 h 4904499"/>
                <a:gd name="connsiteX103" fmla="*/ 3541550 w 7334657"/>
                <a:gd name="connsiteY103" fmla="*/ 1221854 h 4904499"/>
                <a:gd name="connsiteX104" fmla="*/ 3542286 w 7334657"/>
                <a:gd name="connsiteY104" fmla="*/ 1193576 h 4904499"/>
                <a:gd name="connsiteX105" fmla="*/ 3563347 w 7334657"/>
                <a:gd name="connsiteY105" fmla="*/ 1212428 h 4904499"/>
                <a:gd name="connsiteX106" fmla="*/ 3564084 w 7334657"/>
                <a:gd name="connsiteY106" fmla="*/ 1184149 h 4904499"/>
                <a:gd name="connsiteX107" fmla="*/ 3585587 w 7334657"/>
                <a:gd name="connsiteY107" fmla="*/ 1188863 h 4904499"/>
                <a:gd name="connsiteX108" fmla="*/ 3616664 w 7334657"/>
                <a:gd name="connsiteY108" fmla="*/ 1140407 h 4904499"/>
                <a:gd name="connsiteX109" fmla="*/ 3629772 w 7334657"/>
                <a:gd name="connsiteY109" fmla="*/ 1155135 h 4904499"/>
                <a:gd name="connsiteX110" fmla="*/ 3633159 w 7334657"/>
                <a:gd name="connsiteY110" fmla="*/ 1132748 h 4904499"/>
                <a:gd name="connsiteX111" fmla="*/ 3706800 w 7334657"/>
                <a:gd name="connsiteY111" fmla="*/ 1121996 h 4904499"/>
                <a:gd name="connsiteX112" fmla="*/ 3696638 w 7334657"/>
                <a:gd name="connsiteY112" fmla="*/ 1098431 h 4904499"/>
                <a:gd name="connsiteX113" fmla="*/ 3715195 w 7334657"/>
                <a:gd name="connsiteY113" fmla="*/ 1111392 h 4904499"/>
                <a:gd name="connsiteX114" fmla="*/ 3724032 w 7334657"/>
                <a:gd name="connsiteY114" fmla="*/ 1086649 h 4904499"/>
                <a:gd name="connsiteX115" fmla="*/ 3726242 w 7334657"/>
                <a:gd name="connsiteY115" fmla="*/ 1106679 h 4904499"/>
                <a:gd name="connsiteX116" fmla="*/ 3737288 w 7334657"/>
                <a:gd name="connsiteY116" fmla="*/ 1101966 h 4904499"/>
                <a:gd name="connsiteX117" fmla="*/ 3732575 w 7334657"/>
                <a:gd name="connsiteY117" fmla="*/ 1076044 h 4904499"/>
                <a:gd name="connsiteX118" fmla="*/ 3781178 w 7334657"/>
                <a:gd name="connsiteY118" fmla="*/ 1083114 h 4904499"/>
                <a:gd name="connsiteX119" fmla="*/ 3773519 w 7334657"/>
                <a:gd name="connsiteY119" fmla="*/ 1065440 h 4904499"/>
                <a:gd name="connsiteX120" fmla="*/ 3789573 w 7334657"/>
                <a:gd name="connsiteY120" fmla="*/ 1072510 h 4904499"/>
                <a:gd name="connsiteX121" fmla="*/ 3898709 w 7334657"/>
                <a:gd name="connsiteY121" fmla="*/ 1039371 h 4904499"/>
                <a:gd name="connsiteX122" fmla="*/ 3915205 w 7334657"/>
                <a:gd name="connsiteY122" fmla="*/ 1032301 h 4904499"/>
                <a:gd name="connsiteX123" fmla="*/ 3988846 w 7334657"/>
                <a:gd name="connsiteY123" fmla="*/ 1007411 h 4904499"/>
                <a:gd name="connsiteX124" fmla="*/ 4024635 w 7334657"/>
                <a:gd name="connsiteY124" fmla="*/ 985024 h 4904499"/>
                <a:gd name="connsiteX125" fmla="*/ 4028023 w 7334657"/>
                <a:gd name="connsiteY125" fmla="*/ 962637 h 4904499"/>
                <a:gd name="connsiteX126" fmla="*/ 4082812 w 7334657"/>
                <a:gd name="connsiteY126" fmla="*/ 938924 h 4904499"/>
                <a:gd name="connsiteX127" fmla="*/ 4092975 w 7334657"/>
                <a:gd name="connsiteY127" fmla="*/ 962490 h 4904499"/>
                <a:gd name="connsiteX128" fmla="*/ 4094153 w 7334657"/>
                <a:gd name="connsiteY128" fmla="*/ 920072 h 4904499"/>
                <a:gd name="connsiteX129" fmla="*/ 4117424 w 7334657"/>
                <a:gd name="connsiteY129" fmla="*/ 958955 h 4904499"/>
                <a:gd name="connsiteX130" fmla="*/ 4170003 w 7334657"/>
                <a:gd name="connsiteY130" fmla="*/ 914770 h 4904499"/>
                <a:gd name="connsiteX131" fmla="*/ 4214188 w 7334657"/>
                <a:gd name="connsiteY131" fmla="*/ 895771 h 4904499"/>
                <a:gd name="connsiteX132" fmla="*/ 4232745 w 7334657"/>
                <a:gd name="connsiteY132" fmla="*/ 908732 h 4904499"/>
                <a:gd name="connsiteX133" fmla="*/ 4236133 w 7334657"/>
                <a:gd name="connsiteY133" fmla="*/ 886345 h 4904499"/>
                <a:gd name="connsiteX134" fmla="*/ 4246737 w 7334657"/>
                <a:gd name="connsiteY134" fmla="*/ 895771 h 4904499"/>
                <a:gd name="connsiteX135" fmla="*/ 4260582 w 7334657"/>
                <a:gd name="connsiteY135" fmla="*/ 882810 h 4904499"/>
                <a:gd name="connsiteX136" fmla="*/ 4255869 w 7334657"/>
                <a:gd name="connsiteY136" fmla="*/ 856888 h 4904499"/>
                <a:gd name="connsiteX137" fmla="*/ 4321557 w 7334657"/>
                <a:gd name="connsiteY137" fmla="*/ 828463 h 4904499"/>
                <a:gd name="connsiteX138" fmla="*/ 4414639 w 7334657"/>
                <a:gd name="connsiteY138" fmla="*/ 788255 h 4904499"/>
                <a:gd name="connsiteX139" fmla="*/ 4422298 w 7334657"/>
                <a:gd name="connsiteY139" fmla="*/ 805929 h 4904499"/>
                <a:gd name="connsiteX140" fmla="*/ 4419794 w 7334657"/>
                <a:gd name="connsiteY140" fmla="*/ 800037 h 4904499"/>
                <a:gd name="connsiteX141" fmla="*/ 4442181 w 7334657"/>
                <a:gd name="connsiteY141" fmla="*/ 776472 h 4904499"/>
                <a:gd name="connsiteX142" fmla="*/ 4449839 w 7334657"/>
                <a:gd name="connsiteY142" fmla="*/ 794146 h 4904499"/>
                <a:gd name="connsiteX143" fmla="*/ 4491521 w 7334657"/>
                <a:gd name="connsiteY143" fmla="*/ 755116 h 4904499"/>
                <a:gd name="connsiteX144" fmla="*/ 4501683 w 7334657"/>
                <a:gd name="connsiteY144" fmla="*/ 778681 h 4904499"/>
                <a:gd name="connsiteX145" fmla="*/ 4499474 w 7334657"/>
                <a:gd name="connsiteY145" fmla="*/ 758651 h 4904499"/>
                <a:gd name="connsiteX146" fmla="*/ 4521419 w 7334657"/>
                <a:gd name="connsiteY146" fmla="*/ 749225 h 4904499"/>
                <a:gd name="connsiteX147" fmla="*/ 4559859 w 7334657"/>
                <a:gd name="connsiteY147" fmla="*/ 732729 h 4904499"/>
                <a:gd name="connsiteX148" fmla="*/ 4583866 w 7334657"/>
                <a:gd name="connsiteY148" fmla="*/ 743334 h 4904499"/>
                <a:gd name="connsiteX149" fmla="*/ 4587254 w 7334657"/>
                <a:gd name="connsiteY149" fmla="*/ 720947 h 4904499"/>
                <a:gd name="connsiteX150" fmla="*/ 4613765 w 7334657"/>
                <a:gd name="connsiteY150" fmla="*/ 737442 h 4904499"/>
                <a:gd name="connsiteX151" fmla="*/ 4614501 w 7334657"/>
                <a:gd name="connsiteY151" fmla="*/ 709164 h 4904499"/>
                <a:gd name="connsiteX152" fmla="*/ 4627167 w 7334657"/>
                <a:gd name="connsiteY152" fmla="*/ 738621 h 4904499"/>
                <a:gd name="connsiteX153" fmla="*/ 4645725 w 7334657"/>
                <a:gd name="connsiteY153" fmla="*/ 751581 h 4904499"/>
                <a:gd name="connsiteX154" fmla="*/ 4684019 w 7334657"/>
                <a:gd name="connsiteY154" fmla="*/ 735086 h 4904499"/>
                <a:gd name="connsiteX155" fmla="*/ 4641012 w 7334657"/>
                <a:gd name="connsiteY155" fmla="*/ 725807 h 4904499"/>
                <a:gd name="connsiteX156" fmla="*/ 4638508 w 7334657"/>
                <a:gd name="connsiteY156" fmla="*/ 719916 h 4904499"/>
                <a:gd name="connsiteX157" fmla="*/ 4630408 w 7334657"/>
                <a:gd name="connsiteY157" fmla="*/ 716381 h 4904499"/>
                <a:gd name="connsiteX158" fmla="*/ 4625400 w 7334657"/>
                <a:gd name="connsiteY158" fmla="*/ 704598 h 4904499"/>
                <a:gd name="connsiteX159" fmla="*/ 4680189 w 7334657"/>
                <a:gd name="connsiteY159" fmla="*/ 680886 h 4904499"/>
                <a:gd name="connsiteX160" fmla="*/ 4682398 w 7334657"/>
                <a:gd name="connsiteY160" fmla="*/ 700916 h 4904499"/>
                <a:gd name="connsiteX161" fmla="*/ 4702134 w 7334657"/>
                <a:gd name="connsiteY161" fmla="*/ 671460 h 4904499"/>
                <a:gd name="connsiteX162" fmla="*/ 4709793 w 7334657"/>
                <a:gd name="connsiteY162" fmla="*/ 689134 h 4904499"/>
                <a:gd name="connsiteX163" fmla="*/ 4745582 w 7334657"/>
                <a:gd name="connsiteY163" fmla="*/ 666747 h 4904499"/>
                <a:gd name="connsiteX164" fmla="*/ 4762372 w 7334657"/>
                <a:gd name="connsiteY164" fmla="*/ 645538 h 4904499"/>
                <a:gd name="connsiteX165" fmla="*/ 4762372 w 7334657"/>
                <a:gd name="connsiteY165" fmla="*/ 660266 h 4904499"/>
                <a:gd name="connsiteX166" fmla="*/ 4784318 w 7334657"/>
                <a:gd name="connsiteY166" fmla="*/ 650840 h 4904499"/>
                <a:gd name="connsiteX167" fmla="*/ 4789767 w 7334657"/>
                <a:gd name="connsiteY167" fmla="*/ 648484 h 4904499"/>
                <a:gd name="connsiteX168" fmla="*/ 4833952 w 7334657"/>
                <a:gd name="connsiteY168" fmla="*/ 629485 h 4904499"/>
                <a:gd name="connsiteX169" fmla="*/ 4837339 w 7334657"/>
                <a:gd name="connsiteY169" fmla="*/ 607098 h 4904499"/>
                <a:gd name="connsiteX170" fmla="*/ 4855897 w 7334657"/>
                <a:gd name="connsiteY170" fmla="*/ 620058 h 4904499"/>
                <a:gd name="connsiteX171" fmla="*/ 4859284 w 7334657"/>
                <a:gd name="connsiteY171" fmla="*/ 597671 h 4904499"/>
                <a:gd name="connsiteX172" fmla="*/ 4872392 w 7334657"/>
                <a:gd name="connsiteY172" fmla="*/ 612400 h 4904499"/>
                <a:gd name="connsiteX173" fmla="*/ 4916577 w 7334657"/>
                <a:gd name="connsiteY173" fmla="*/ 579261 h 4904499"/>
                <a:gd name="connsiteX174" fmla="*/ 4924236 w 7334657"/>
                <a:gd name="connsiteY174" fmla="*/ 596935 h 4904499"/>
                <a:gd name="connsiteX175" fmla="*/ 4927623 w 7334657"/>
                <a:gd name="connsiteY175" fmla="*/ 574548 h 4904499"/>
                <a:gd name="connsiteX176" fmla="*/ 4940731 w 7334657"/>
                <a:gd name="connsiteY176" fmla="*/ 589276 h 4904499"/>
                <a:gd name="connsiteX177" fmla="*/ 4944119 w 7334657"/>
                <a:gd name="connsiteY177" fmla="*/ 566889 h 4904499"/>
                <a:gd name="connsiteX178" fmla="*/ 4955018 w 7334657"/>
                <a:gd name="connsiteY178" fmla="*/ 562176 h 4904499"/>
                <a:gd name="connsiteX179" fmla="*/ 4962971 w 7334657"/>
                <a:gd name="connsiteY179" fmla="*/ 565711 h 4904499"/>
                <a:gd name="connsiteX180" fmla="*/ 4970924 w 7334657"/>
                <a:gd name="connsiteY180" fmla="*/ 569246 h 4904499"/>
                <a:gd name="connsiteX181" fmla="*/ 4948243 w 7334657"/>
                <a:gd name="connsiteY181" fmla="*/ 607098 h 4904499"/>
                <a:gd name="connsiteX182" fmla="*/ 5016582 w 7334657"/>
                <a:gd name="connsiteY182" fmla="*/ 584563 h 4904499"/>
                <a:gd name="connsiteX183" fmla="*/ 5525295 w 7334657"/>
                <a:gd name="connsiteY183" fmla="*/ 393096 h 4904499"/>
                <a:gd name="connsiteX184" fmla="*/ 5532953 w 7334657"/>
                <a:gd name="connsiteY184" fmla="*/ 410770 h 4904499"/>
                <a:gd name="connsiteX185" fmla="*/ 5614695 w 7334657"/>
                <a:gd name="connsiteY185" fmla="*/ 389414 h 4904499"/>
                <a:gd name="connsiteX186" fmla="*/ 5607478 w 7334657"/>
                <a:gd name="connsiteY186" fmla="*/ 357601 h 4904499"/>
                <a:gd name="connsiteX187" fmla="*/ 5657701 w 7334657"/>
                <a:gd name="connsiteY187" fmla="*/ 398840 h 4904499"/>
                <a:gd name="connsiteX188" fmla="*/ 5652988 w 7334657"/>
                <a:gd name="connsiteY188" fmla="*/ 372919 h 4904499"/>
                <a:gd name="connsiteX189" fmla="*/ 5753730 w 7334657"/>
                <a:gd name="connsiteY189" fmla="*/ 350385 h 4904499"/>
                <a:gd name="connsiteX190" fmla="*/ 5757117 w 7334657"/>
                <a:gd name="connsiteY190" fmla="*/ 327998 h 4904499"/>
                <a:gd name="connsiteX191" fmla="*/ 5797620 w 7334657"/>
                <a:gd name="connsiteY191" fmla="*/ 331532 h 4904499"/>
                <a:gd name="connsiteX192" fmla="*/ 5882749 w 7334657"/>
                <a:gd name="connsiteY192" fmla="*/ 287348 h 4904499"/>
                <a:gd name="connsiteX193" fmla="*/ 5902043 w 7334657"/>
                <a:gd name="connsiteY193" fmla="*/ 272619 h 4904499"/>
                <a:gd name="connsiteX194" fmla="*/ 5933266 w 7334657"/>
                <a:gd name="connsiteY194" fmla="*/ 315037 h 4904499"/>
                <a:gd name="connsiteX195" fmla="*/ 5942545 w 7334657"/>
                <a:gd name="connsiteY195" fmla="*/ 276154 h 4904499"/>
                <a:gd name="connsiteX196" fmla="*/ 5996893 w 7334657"/>
                <a:gd name="connsiteY196" fmla="*/ 266581 h 4904499"/>
                <a:gd name="connsiteX197" fmla="*/ 5989234 w 7334657"/>
                <a:gd name="connsiteY197" fmla="*/ 248907 h 4904499"/>
                <a:gd name="connsiteX198" fmla="*/ 5997629 w 7334657"/>
                <a:gd name="connsiteY198" fmla="*/ 238303 h 4904499"/>
                <a:gd name="connsiteX199" fmla="*/ 6005288 w 7334657"/>
                <a:gd name="connsiteY199" fmla="*/ 255977 h 4904499"/>
                <a:gd name="connsiteX200" fmla="*/ 6103083 w 7334657"/>
                <a:gd name="connsiteY200" fmla="*/ 241248 h 4904499"/>
                <a:gd name="connsiteX201" fmla="*/ 6095424 w 7334657"/>
                <a:gd name="connsiteY201" fmla="*/ 223574 h 4904499"/>
                <a:gd name="connsiteX202" fmla="*/ 6139609 w 7334657"/>
                <a:gd name="connsiteY202" fmla="*/ 176297 h 4904499"/>
                <a:gd name="connsiteX203" fmla="*/ 6193956 w 7334657"/>
                <a:gd name="connsiteY203" fmla="*/ 166724 h 4904499"/>
                <a:gd name="connsiteX204" fmla="*/ 6201615 w 7334657"/>
                <a:gd name="connsiteY204" fmla="*/ 184397 h 4904499"/>
                <a:gd name="connsiteX205" fmla="*/ 6264505 w 7334657"/>
                <a:gd name="connsiteY205" fmla="*/ 164220 h 4904499"/>
                <a:gd name="connsiteX206" fmla="*/ 6262295 w 7334657"/>
                <a:gd name="connsiteY206" fmla="*/ 144189 h 4904499"/>
                <a:gd name="connsiteX207" fmla="*/ 6278791 w 7334657"/>
                <a:gd name="connsiteY207" fmla="*/ 137120 h 4904499"/>
                <a:gd name="connsiteX208" fmla="*/ 6291899 w 7334657"/>
                <a:gd name="connsiteY208" fmla="*/ 151848 h 4904499"/>
                <a:gd name="connsiteX209" fmla="*/ 6289690 w 7334657"/>
                <a:gd name="connsiteY209" fmla="*/ 131818 h 4904499"/>
                <a:gd name="connsiteX210" fmla="*/ 6308247 w 7334657"/>
                <a:gd name="connsiteY210" fmla="*/ 144778 h 4904499"/>
                <a:gd name="connsiteX211" fmla="*/ 6314139 w 7334657"/>
                <a:gd name="connsiteY211" fmla="*/ 128283 h 4904499"/>
                <a:gd name="connsiteX212" fmla="*/ 6346246 w 7334657"/>
                <a:gd name="connsiteY212" fmla="*/ 143011 h 4904499"/>
                <a:gd name="connsiteX213" fmla="*/ 6360974 w 7334657"/>
                <a:gd name="connsiteY213" fmla="*/ 178359 h 4904499"/>
                <a:gd name="connsiteX214" fmla="*/ 6274372 w 7334657"/>
                <a:gd name="connsiteY214" fmla="*/ 278658 h 4904499"/>
                <a:gd name="connsiteX215" fmla="*/ 6362742 w 7334657"/>
                <a:gd name="connsiteY215" fmla="*/ 240807 h 4904499"/>
                <a:gd name="connsiteX216" fmla="*/ 6425926 w 7334657"/>
                <a:gd name="connsiteY216" fmla="*/ 206490 h 4904499"/>
                <a:gd name="connsiteX217" fmla="*/ 6416500 w 7334657"/>
                <a:gd name="connsiteY217" fmla="*/ 154646 h 4904499"/>
                <a:gd name="connsiteX218" fmla="*/ 6370106 w 7334657"/>
                <a:gd name="connsiteY218" fmla="*/ 167755 h 4904499"/>
                <a:gd name="connsiteX219" fmla="*/ 6496032 w 7334657"/>
                <a:gd name="connsiteY219" fmla="*/ 113407 h 4904499"/>
                <a:gd name="connsiteX220" fmla="*/ 6478653 w 7334657"/>
                <a:gd name="connsiteY220" fmla="*/ 58029 h 4904499"/>
                <a:gd name="connsiteX221" fmla="*/ 6516210 w 7334657"/>
                <a:gd name="connsiteY221" fmla="*/ 69665 h 4904499"/>
                <a:gd name="connsiteX222" fmla="*/ 6507373 w 7334657"/>
                <a:gd name="connsiteY222" fmla="*/ 94408 h 4904499"/>
                <a:gd name="connsiteX223" fmla="*/ 6619455 w 7334657"/>
                <a:gd name="connsiteY223" fmla="*/ 53022 h 4904499"/>
                <a:gd name="connsiteX224" fmla="*/ 6680282 w 7334657"/>
                <a:gd name="connsiteY224" fmla="*/ 103539 h 4904499"/>
                <a:gd name="connsiteX225" fmla="*/ 6675569 w 7334657"/>
                <a:gd name="connsiteY225" fmla="*/ 77618 h 4904499"/>
                <a:gd name="connsiteX226" fmla="*/ 6711359 w 7334657"/>
                <a:gd name="connsiteY226" fmla="*/ 55231 h 4904499"/>
                <a:gd name="connsiteX227" fmla="*/ 6732862 w 7334657"/>
                <a:gd name="connsiteY227" fmla="*/ 59944 h 4904499"/>
                <a:gd name="connsiteX228" fmla="*/ 6729475 w 7334657"/>
                <a:gd name="connsiteY228" fmla="*/ 82331 h 4904499"/>
                <a:gd name="connsiteX229" fmla="*/ 6762760 w 7334657"/>
                <a:gd name="connsiteY229" fmla="*/ 54053 h 4904499"/>
                <a:gd name="connsiteX230" fmla="*/ 6792217 w 7334657"/>
                <a:gd name="connsiteY230" fmla="*/ 76440 h 4904499"/>
                <a:gd name="connsiteX231" fmla="*/ 6806061 w 7334657"/>
                <a:gd name="connsiteY231" fmla="*/ 63479 h 4904499"/>
                <a:gd name="connsiteX232" fmla="*/ 6785000 w 7334657"/>
                <a:gd name="connsiteY232" fmla="*/ 44627 h 4904499"/>
                <a:gd name="connsiteX233" fmla="*/ 6842293 w 7334657"/>
                <a:gd name="connsiteY233" fmla="*/ 26805 h 4904499"/>
                <a:gd name="connsiteX234" fmla="*/ 6825061 w 7334657"/>
                <a:gd name="connsiteY234" fmla="*/ 62153 h 4904499"/>
                <a:gd name="connsiteX235" fmla="*/ 6871455 w 7334657"/>
                <a:gd name="connsiteY235" fmla="*/ 49045 h 4904499"/>
                <a:gd name="connsiteX236" fmla="*/ 6942297 w 7334657"/>
                <a:gd name="connsiteY236" fmla="*/ 32402 h 4904499"/>
                <a:gd name="connsiteX237" fmla="*/ 7024039 w 7334657"/>
                <a:gd name="connsiteY237" fmla="*/ 11046 h 4904499"/>
                <a:gd name="connsiteX238" fmla="*/ 6968956 w 7334657"/>
                <a:gd name="connsiteY238" fmla="*/ 48898 h 4904499"/>
                <a:gd name="connsiteX239" fmla="*/ 6968219 w 7334657"/>
                <a:gd name="connsiteY239" fmla="*/ 77176 h 4904499"/>
                <a:gd name="connsiteX240" fmla="*/ 6955111 w 7334657"/>
                <a:gd name="connsiteY240" fmla="*/ 62448 h 4904499"/>
                <a:gd name="connsiteX241" fmla="*/ 6951724 w 7334657"/>
                <a:gd name="connsiteY241" fmla="*/ 84835 h 4904499"/>
                <a:gd name="connsiteX242" fmla="*/ 6937879 w 7334657"/>
                <a:gd name="connsiteY242" fmla="*/ 97795 h 4904499"/>
                <a:gd name="connsiteX243" fmla="*/ 6908423 w 7334657"/>
                <a:gd name="connsiteY243" fmla="*/ 75409 h 4904499"/>
                <a:gd name="connsiteX244" fmla="*/ 6915639 w 7334657"/>
                <a:gd name="connsiteY244" fmla="*/ 107222 h 4904499"/>
                <a:gd name="connsiteX245" fmla="*/ 6879850 w 7334657"/>
                <a:gd name="connsiteY245" fmla="*/ 129608 h 4904499"/>
                <a:gd name="connsiteX246" fmla="*/ 6737870 w 7334657"/>
                <a:gd name="connsiteY246" fmla="*/ 177033 h 4904499"/>
                <a:gd name="connsiteX247" fmla="*/ 6705026 w 7334657"/>
                <a:gd name="connsiteY247" fmla="*/ 191762 h 4904499"/>
                <a:gd name="connsiteX248" fmla="*/ 6692949 w 7334657"/>
                <a:gd name="connsiteY248" fmla="*/ 238892 h 4904499"/>
                <a:gd name="connsiteX249" fmla="*/ 6688236 w 7334657"/>
                <a:gd name="connsiteY249" fmla="*/ 212970 h 4904499"/>
                <a:gd name="connsiteX250" fmla="*/ 6657159 w 7334657"/>
                <a:gd name="connsiteY250" fmla="*/ 261426 h 4904499"/>
                <a:gd name="connsiteX251" fmla="*/ 6627703 w 7334657"/>
                <a:gd name="connsiteY251" fmla="*/ 253178 h 4904499"/>
                <a:gd name="connsiteX252" fmla="*/ 6632415 w 7334657"/>
                <a:gd name="connsiteY252" fmla="*/ 279100 h 4904499"/>
                <a:gd name="connsiteX253" fmla="*/ 6611354 w 7334657"/>
                <a:gd name="connsiteY253" fmla="*/ 260248 h 4904499"/>
                <a:gd name="connsiteX254" fmla="*/ 6589114 w 7334657"/>
                <a:gd name="connsiteY254" fmla="*/ 283813 h 4904499"/>
                <a:gd name="connsiteX255" fmla="*/ 6590882 w 7334657"/>
                <a:gd name="connsiteY255" fmla="*/ 317982 h 4904499"/>
                <a:gd name="connsiteX256" fmla="*/ 6484250 w 7334657"/>
                <a:gd name="connsiteY256" fmla="*/ 357159 h 4904499"/>
                <a:gd name="connsiteX257" fmla="*/ 6508698 w 7334657"/>
                <a:gd name="connsiteY257" fmla="*/ 353477 h 4904499"/>
                <a:gd name="connsiteX258" fmla="*/ 6500303 w 7334657"/>
                <a:gd name="connsiteY258" fmla="*/ 364082 h 4904499"/>
                <a:gd name="connsiteX259" fmla="*/ 6491467 w 7334657"/>
                <a:gd name="connsiteY259" fmla="*/ 388825 h 4904499"/>
                <a:gd name="connsiteX260" fmla="*/ 6481746 w 7334657"/>
                <a:gd name="connsiteY260" fmla="*/ 351121 h 4904499"/>
                <a:gd name="connsiteX261" fmla="*/ 6391167 w 7334657"/>
                <a:gd name="connsiteY261" fmla="*/ 397220 h 4904499"/>
                <a:gd name="connsiteX262" fmla="*/ 6396175 w 7334657"/>
                <a:gd name="connsiteY262" fmla="*/ 409003 h 4904499"/>
                <a:gd name="connsiteX263" fmla="*/ 6450227 w 7334657"/>
                <a:gd name="connsiteY263" fmla="*/ 413569 h 4904499"/>
                <a:gd name="connsiteX264" fmla="*/ 6429019 w 7334657"/>
                <a:gd name="connsiteY264" fmla="*/ 394717 h 4904499"/>
                <a:gd name="connsiteX265" fmla="*/ 6453468 w 7334657"/>
                <a:gd name="connsiteY265" fmla="*/ 391182 h 4904499"/>
                <a:gd name="connsiteX266" fmla="*/ 6455677 w 7334657"/>
                <a:gd name="connsiteY266" fmla="*/ 411212 h 4904499"/>
                <a:gd name="connsiteX267" fmla="*/ 6466576 w 7334657"/>
                <a:gd name="connsiteY267" fmla="*/ 406499 h 4904499"/>
                <a:gd name="connsiteX268" fmla="*/ 6456413 w 7334657"/>
                <a:gd name="connsiteY268" fmla="*/ 382934 h 4904499"/>
                <a:gd name="connsiteX269" fmla="*/ 6472909 w 7334657"/>
                <a:gd name="connsiteY269" fmla="*/ 375864 h 4904499"/>
                <a:gd name="connsiteX270" fmla="*/ 6491761 w 7334657"/>
                <a:gd name="connsiteY270" fmla="*/ 451862 h 4904499"/>
                <a:gd name="connsiteX271" fmla="*/ 6477916 w 7334657"/>
                <a:gd name="connsiteY271" fmla="*/ 464823 h 4904499"/>
                <a:gd name="connsiteX272" fmla="*/ 6451700 w 7334657"/>
                <a:gd name="connsiteY272" fmla="*/ 434188 h 4904499"/>
                <a:gd name="connsiteX273" fmla="*/ 6448018 w 7334657"/>
                <a:gd name="connsiteY273" fmla="*/ 470714 h 4904499"/>
                <a:gd name="connsiteX274" fmla="*/ 6418562 w 7334657"/>
                <a:gd name="connsiteY274" fmla="*/ 448327 h 4904499"/>
                <a:gd name="connsiteX275" fmla="*/ 6428724 w 7334657"/>
                <a:gd name="connsiteY275" fmla="*/ 471892 h 4904499"/>
                <a:gd name="connsiteX276" fmla="*/ 6404275 w 7334657"/>
                <a:gd name="connsiteY276" fmla="*/ 475427 h 4904499"/>
                <a:gd name="connsiteX277" fmla="*/ 6420329 w 7334657"/>
                <a:gd name="connsiteY277" fmla="*/ 482497 h 4904499"/>
                <a:gd name="connsiteX278" fmla="*/ 6392935 w 7334657"/>
                <a:gd name="connsiteY278" fmla="*/ 494279 h 4904499"/>
                <a:gd name="connsiteX279" fmla="*/ 6392198 w 7334657"/>
                <a:gd name="connsiteY279" fmla="*/ 522558 h 4904499"/>
                <a:gd name="connsiteX280" fmla="*/ 6348750 w 7334657"/>
                <a:gd name="connsiteY280" fmla="*/ 527418 h 4904499"/>
                <a:gd name="connsiteX281" fmla="*/ 6304565 w 7334657"/>
                <a:gd name="connsiteY281" fmla="*/ 560409 h 4904499"/>
                <a:gd name="connsiteX282" fmla="*/ 6328572 w 7334657"/>
                <a:gd name="connsiteY282" fmla="*/ 571013 h 4904499"/>
                <a:gd name="connsiteX283" fmla="*/ 6306333 w 7334657"/>
                <a:gd name="connsiteY283" fmla="*/ 594726 h 4904499"/>
                <a:gd name="connsiteX284" fmla="*/ 6281884 w 7334657"/>
                <a:gd name="connsiteY284" fmla="*/ 598261 h 4904499"/>
                <a:gd name="connsiteX285" fmla="*/ 6286155 w 7334657"/>
                <a:gd name="connsiteY285" fmla="*/ 638321 h 4904499"/>
                <a:gd name="connsiteX286" fmla="*/ 6458917 w 7334657"/>
                <a:gd name="connsiteY286" fmla="*/ 556727 h 4904499"/>
                <a:gd name="connsiteX287" fmla="*/ 6526078 w 7334657"/>
                <a:gd name="connsiteY287" fmla="*/ 576610 h 4904499"/>
                <a:gd name="connsiteX288" fmla="*/ 6521807 w 7334657"/>
                <a:gd name="connsiteY288" fmla="*/ 536549 h 4904499"/>
                <a:gd name="connsiteX289" fmla="*/ 6543015 w 7334657"/>
                <a:gd name="connsiteY289" fmla="*/ 555401 h 4904499"/>
                <a:gd name="connsiteX290" fmla="*/ 6546256 w 7334657"/>
                <a:gd name="connsiteY290" fmla="*/ 533015 h 4904499"/>
                <a:gd name="connsiteX291" fmla="*/ 6564813 w 7334657"/>
                <a:gd name="connsiteY291" fmla="*/ 545975 h 4904499"/>
                <a:gd name="connsiteX292" fmla="*/ 6589262 w 7334657"/>
                <a:gd name="connsiteY292" fmla="*/ 542293 h 4904499"/>
                <a:gd name="connsiteX293" fmla="*/ 6592650 w 7334657"/>
                <a:gd name="connsiteY293" fmla="*/ 519906 h 4904499"/>
                <a:gd name="connsiteX294" fmla="*/ 6652593 w 7334657"/>
                <a:gd name="connsiteY294" fmla="*/ 507977 h 4904499"/>
                <a:gd name="connsiteX295" fmla="*/ 6672329 w 7334657"/>
                <a:gd name="connsiteY295" fmla="*/ 478520 h 4904499"/>
                <a:gd name="connsiteX296" fmla="*/ 6690887 w 7334657"/>
                <a:gd name="connsiteY296" fmla="*/ 491481 h 4904499"/>
                <a:gd name="connsiteX297" fmla="*/ 6855254 w 7334657"/>
                <a:gd name="connsiteY297" fmla="*/ 420491 h 4904499"/>
                <a:gd name="connsiteX298" fmla="*/ 6900911 w 7334657"/>
                <a:gd name="connsiteY298" fmla="*/ 435219 h 4904499"/>
                <a:gd name="connsiteX299" fmla="*/ 6942592 w 7334657"/>
                <a:gd name="connsiteY299" fmla="*/ 396189 h 4904499"/>
                <a:gd name="connsiteX300" fmla="*/ 6958204 w 7334657"/>
                <a:gd name="connsiteY300" fmla="*/ 417398 h 4904499"/>
                <a:gd name="connsiteX301" fmla="*/ 6999443 w 7334657"/>
                <a:gd name="connsiteY301" fmla="*/ 392507 h 4904499"/>
                <a:gd name="connsiteX302" fmla="*/ 6991048 w 7334657"/>
                <a:gd name="connsiteY302" fmla="*/ 403112 h 4904499"/>
                <a:gd name="connsiteX303" fmla="*/ 7010047 w 7334657"/>
                <a:gd name="connsiteY303" fmla="*/ 401933 h 4904499"/>
                <a:gd name="connsiteX304" fmla="*/ 7008280 w 7334657"/>
                <a:gd name="connsiteY304" fmla="*/ 367764 h 4904499"/>
                <a:gd name="connsiteX305" fmla="*/ 7018443 w 7334657"/>
                <a:gd name="connsiteY305" fmla="*/ 391329 h 4904499"/>
                <a:gd name="connsiteX306" fmla="*/ 7049519 w 7334657"/>
                <a:gd name="connsiteY306" fmla="*/ 342873 h 4904499"/>
                <a:gd name="connsiteX307" fmla="*/ 7034791 w 7334657"/>
                <a:gd name="connsiteY307" fmla="*/ 369973 h 4904499"/>
                <a:gd name="connsiteX308" fmla="*/ 7064247 w 7334657"/>
                <a:gd name="connsiteY308" fmla="*/ 392360 h 4904499"/>
                <a:gd name="connsiteX309" fmla="*/ 7045984 w 7334657"/>
                <a:gd name="connsiteY309" fmla="*/ 365260 h 4904499"/>
                <a:gd name="connsiteX310" fmla="*/ 7062774 w 7334657"/>
                <a:gd name="connsiteY310" fmla="*/ 344051 h 4904499"/>
                <a:gd name="connsiteX311" fmla="*/ 7064984 w 7334657"/>
                <a:gd name="connsiteY311" fmla="*/ 364082 h 4904499"/>
                <a:gd name="connsiteX312" fmla="*/ 7082216 w 7334657"/>
                <a:gd name="connsiteY312" fmla="*/ 328734 h 4904499"/>
                <a:gd name="connsiteX313" fmla="*/ 7105928 w 7334657"/>
                <a:gd name="connsiteY313" fmla="*/ 353477 h 4904499"/>
                <a:gd name="connsiteX314" fmla="*/ 7123897 w 7334657"/>
                <a:gd name="connsiteY314" fmla="*/ 289851 h 4904499"/>
                <a:gd name="connsiteX315" fmla="*/ 7204902 w 7334657"/>
                <a:gd name="connsiteY315" fmla="*/ 296774 h 4904499"/>
                <a:gd name="connsiteX316" fmla="*/ 7208584 w 7334657"/>
                <a:gd name="connsiteY316" fmla="*/ 260248 h 4904499"/>
                <a:gd name="connsiteX317" fmla="*/ 7247466 w 7334657"/>
                <a:gd name="connsiteY317" fmla="*/ 320192 h 4904499"/>
                <a:gd name="connsiteX318" fmla="*/ 7220808 w 7334657"/>
                <a:gd name="connsiteY318" fmla="*/ 303696 h 4904499"/>
                <a:gd name="connsiteX319" fmla="*/ 7222576 w 7334657"/>
                <a:gd name="connsiteY319" fmla="*/ 337866 h 4904499"/>
                <a:gd name="connsiteX320" fmla="*/ 7199010 w 7334657"/>
                <a:gd name="connsiteY320" fmla="*/ 313122 h 4904499"/>
                <a:gd name="connsiteX321" fmla="*/ 7203724 w 7334657"/>
                <a:gd name="connsiteY321" fmla="*/ 339044 h 4904499"/>
                <a:gd name="connsiteX322" fmla="*/ 7156004 w 7334657"/>
                <a:gd name="connsiteY322" fmla="*/ 303843 h 4904499"/>
                <a:gd name="connsiteX323" fmla="*/ 7181779 w 7334657"/>
                <a:gd name="connsiteY323" fmla="*/ 348028 h 4904499"/>
                <a:gd name="connsiteX324" fmla="*/ 7157772 w 7334657"/>
                <a:gd name="connsiteY324" fmla="*/ 337424 h 4904499"/>
                <a:gd name="connsiteX325" fmla="*/ 7121245 w 7334657"/>
                <a:gd name="connsiteY325" fmla="*/ 388089 h 4904499"/>
                <a:gd name="connsiteX326" fmla="*/ 7111083 w 7334657"/>
                <a:gd name="connsiteY326" fmla="*/ 364524 h 4904499"/>
                <a:gd name="connsiteX327" fmla="*/ 7102246 w 7334657"/>
                <a:gd name="connsiteY327" fmla="*/ 389267 h 4904499"/>
                <a:gd name="connsiteX328" fmla="*/ 7078239 w 7334657"/>
                <a:gd name="connsiteY328" fmla="*/ 378663 h 4904499"/>
                <a:gd name="connsiteX329" fmla="*/ 7088402 w 7334657"/>
                <a:gd name="connsiteY329" fmla="*/ 402228 h 4904499"/>
                <a:gd name="connsiteX330" fmla="*/ 7033613 w 7334657"/>
                <a:gd name="connsiteY330" fmla="*/ 425940 h 4904499"/>
                <a:gd name="connsiteX331" fmla="*/ 7051434 w 7334657"/>
                <a:gd name="connsiteY331" fmla="*/ 454513 h 4904499"/>
                <a:gd name="connsiteX332" fmla="*/ 7018148 w 7334657"/>
                <a:gd name="connsiteY332" fmla="*/ 482791 h 4904499"/>
                <a:gd name="connsiteX333" fmla="*/ 7043333 w 7334657"/>
                <a:gd name="connsiteY333" fmla="*/ 450978 h 4904499"/>
                <a:gd name="connsiteX334" fmla="*/ 6994436 w 7334657"/>
                <a:gd name="connsiteY334" fmla="*/ 458048 h 4904499"/>
                <a:gd name="connsiteX335" fmla="*/ 7027721 w 7334657"/>
                <a:gd name="connsiteY335" fmla="*/ 429770 h 4904499"/>
                <a:gd name="connsiteX336" fmla="*/ 6981327 w 7334657"/>
                <a:gd name="connsiteY336" fmla="*/ 442878 h 4904499"/>
                <a:gd name="connsiteX337" fmla="*/ 7001652 w 7334657"/>
                <a:gd name="connsiteY337" fmla="*/ 490008 h 4904499"/>
                <a:gd name="connsiteX338" fmla="*/ 6952018 w 7334657"/>
                <a:gd name="connsiteY338" fmla="*/ 525503 h 4904499"/>
                <a:gd name="connsiteX339" fmla="*/ 6933460 w 7334657"/>
                <a:gd name="connsiteY339" fmla="*/ 512542 h 4904499"/>
                <a:gd name="connsiteX340" fmla="*/ 6881175 w 7334657"/>
                <a:gd name="connsiteY340" fmla="*/ 541999 h 4904499"/>
                <a:gd name="connsiteX341" fmla="*/ 6891043 w 7334657"/>
                <a:gd name="connsiteY341" fmla="*/ 579703 h 4904499"/>
                <a:gd name="connsiteX342" fmla="*/ 6888540 w 7334657"/>
                <a:gd name="connsiteY342" fmla="*/ 573812 h 4904499"/>
                <a:gd name="connsiteX343" fmla="*/ 6833751 w 7334657"/>
                <a:gd name="connsiteY343" fmla="*/ 597524 h 4904499"/>
                <a:gd name="connsiteX344" fmla="*/ 6798697 w 7334657"/>
                <a:gd name="connsiteY344" fmla="*/ 591633 h 4904499"/>
                <a:gd name="connsiteX345" fmla="*/ 6819464 w 7334657"/>
                <a:gd name="connsiteY345" fmla="*/ 624624 h 4904499"/>
                <a:gd name="connsiteX346" fmla="*/ 6975730 w 7334657"/>
                <a:gd name="connsiteY346" fmla="*/ 550099 h 4904499"/>
                <a:gd name="connsiteX347" fmla="*/ 7021683 w 7334657"/>
                <a:gd name="connsiteY347" fmla="*/ 551278 h 4904499"/>
                <a:gd name="connsiteX348" fmla="*/ 7032582 w 7334657"/>
                <a:gd name="connsiteY348" fmla="*/ 546565 h 4904499"/>
                <a:gd name="connsiteX349" fmla="*/ 7047310 w 7334657"/>
                <a:gd name="connsiteY349" fmla="*/ 519465 h 4904499"/>
                <a:gd name="connsiteX350" fmla="*/ 7066309 w 7334657"/>
                <a:gd name="connsiteY350" fmla="*/ 518286 h 4904499"/>
                <a:gd name="connsiteX351" fmla="*/ 7114765 w 7334657"/>
                <a:gd name="connsiteY351" fmla="*/ 525356 h 4904499"/>
                <a:gd name="connsiteX352" fmla="*/ 7089580 w 7334657"/>
                <a:gd name="connsiteY352" fmla="*/ 557169 h 4904499"/>
                <a:gd name="connsiteX353" fmla="*/ 7046132 w 7334657"/>
                <a:gd name="connsiteY353" fmla="*/ 561882 h 4904499"/>
                <a:gd name="connsiteX354" fmla="*/ 7029636 w 7334657"/>
                <a:gd name="connsiteY354" fmla="*/ 568951 h 4904499"/>
                <a:gd name="connsiteX355" fmla="*/ 6787357 w 7334657"/>
                <a:gd name="connsiteY355" fmla="*/ 715497 h 4904499"/>
                <a:gd name="connsiteX356" fmla="*/ 6712832 w 7334657"/>
                <a:gd name="connsiteY356" fmla="*/ 768666 h 4904499"/>
                <a:gd name="connsiteX357" fmla="*/ 6583960 w 7334657"/>
                <a:gd name="connsiteY357" fmla="*/ 831408 h 4904499"/>
                <a:gd name="connsiteX358" fmla="*/ 6588673 w 7334657"/>
                <a:gd name="connsiteY358" fmla="*/ 857330 h 4904499"/>
                <a:gd name="connsiteX359" fmla="*/ 6562015 w 7334657"/>
                <a:gd name="connsiteY359" fmla="*/ 840835 h 4904499"/>
                <a:gd name="connsiteX360" fmla="*/ 6566728 w 7334657"/>
                <a:gd name="connsiteY360" fmla="*/ 866756 h 4904499"/>
                <a:gd name="connsiteX361" fmla="*/ 6551116 w 7334657"/>
                <a:gd name="connsiteY361" fmla="*/ 845548 h 4904499"/>
                <a:gd name="connsiteX362" fmla="*/ 6535062 w 7334657"/>
                <a:gd name="connsiteY362" fmla="*/ 838478 h 4904499"/>
                <a:gd name="connsiteX363" fmla="*/ 6544046 w 7334657"/>
                <a:gd name="connsiteY363" fmla="*/ 904460 h 4904499"/>
                <a:gd name="connsiteX364" fmla="*/ 6604727 w 7334657"/>
                <a:gd name="connsiteY364" fmla="*/ 864252 h 4904499"/>
                <a:gd name="connsiteX365" fmla="*/ 6612385 w 7334657"/>
                <a:gd name="connsiteY365" fmla="*/ 881926 h 4904499"/>
                <a:gd name="connsiteX366" fmla="*/ 6631679 w 7334657"/>
                <a:gd name="connsiteY366" fmla="*/ 867198 h 4904499"/>
                <a:gd name="connsiteX367" fmla="*/ 6648911 w 7334657"/>
                <a:gd name="connsiteY367" fmla="*/ 831850 h 4904499"/>
                <a:gd name="connsiteX368" fmla="*/ 6645229 w 7334657"/>
                <a:gd name="connsiteY368" fmla="*/ 868376 h 4904499"/>
                <a:gd name="connsiteX369" fmla="*/ 6686468 w 7334657"/>
                <a:gd name="connsiteY369" fmla="*/ 843633 h 4904499"/>
                <a:gd name="connsiteX370" fmla="*/ 6681755 w 7334657"/>
                <a:gd name="connsiteY370" fmla="*/ 817711 h 4904499"/>
                <a:gd name="connsiteX371" fmla="*/ 6774101 w 7334657"/>
                <a:gd name="connsiteY371" fmla="*/ 805781 h 4904499"/>
                <a:gd name="connsiteX372" fmla="*/ 6949072 w 7334657"/>
                <a:gd name="connsiteY372" fmla="*/ 744070 h 4904499"/>
                <a:gd name="connsiteX373" fmla="*/ 7220072 w 7334657"/>
                <a:gd name="connsiteY373" fmla="*/ 634050 h 4904499"/>
                <a:gd name="connsiteX374" fmla="*/ 7227731 w 7334657"/>
                <a:gd name="connsiteY374" fmla="*/ 651724 h 4904499"/>
                <a:gd name="connsiteX375" fmla="*/ 7310209 w 7334657"/>
                <a:gd name="connsiteY375" fmla="*/ 602090 h 4904499"/>
                <a:gd name="connsiteX376" fmla="*/ 7322139 w 7334657"/>
                <a:gd name="connsiteY376" fmla="*/ 659825 h 4904499"/>
                <a:gd name="connsiteX377" fmla="*/ 7309472 w 7334657"/>
                <a:gd name="connsiteY377" fmla="*/ 630368 h 4904499"/>
                <a:gd name="connsiteX378" fmla="*/ 7311240 w 7334657"/>
                <a:gd name="connsiteY378" fmla="*/ 664538 h 4904499"/>
                <a:gd name="connsiteX379" fmla="*/ 7280899 w 7334657"/>
                <a:gd name="connsiteY379" fmla="*/ 684568 h 4904499"/>
                <a:gd name="connsiteX380" fmla="*/ 7260133 w 7334657"/>
                <a:gd name="connsiteY380" fmla="*/ 651577 h 4904499"/>
                <a:gd name="connsiteX381" fmla="*/ 7274861 w 7334657"/>
                <a:gd name="connsiteY381" fmla="*/ 701064 h 4904499"/>
                <a:gd name="connsiteX382" fmla="*/ 7253652 w 7334657"/>
                <a:gd name="connsiteY382" fmla="*/ 682211 h 4904499"/>
                <a:gd name="connsiteX383" fmla="*/ 7240102 w 7334657"/>
                <a:gd name="connsiteY383" fmla="*/ 681033 h 4904499"/>
                <a:gd name="connsiteX384" fmla="*/ 7223607 w 7334657"/>
                <a:gd name="connsiteY384" fmla="*/ 688103 h 4904499"/>
                <a:gd name="connsiteX385" fmla="*/ 7222870 w 7334657"/>
                <a:gd name="connsiteY385" fmla="*/ 716381 h 4904499"/>
                <a:gd name="connsiteX386" fmla="*/ 7207258 w 7334657"/>
                <a:gd name="connsiteY386" fmla="*/ 695172 h 4904499"/>
                <a:gd name="connsiteX387" fmla="*/ 7047162 w 7334657"/>
                <a:gd name="connsiteY387" fmla="*/ 806223 h 4904499"/>
                <a:gd name="connsiteX388" fmla="*/ 6840967 w 7334657"/>
                <a:gd name="connsiteY388" fmla="*/ 916096 h 4904499"/>
                <a:gd name="connsiteX389" fmla="*/ 6742435 w 7334657"/>
                <a:gd name="connsiteY389" fmla="*/ 958660 h 4904499"/>
                <a:gd name="connsiteX390" fmla="*/ 6613563 w 7334657"/>
                <a:gd name="connsiteY390" fmla="*/ 1021403 h 4904499"/>
                <a:gd name="connsiteX391" fmla="*/ 6605905 w 7334657"/>
                <a:gd name="connsiteY391" fmla="*/ 1003729 h 4904499"/>
                <a:gd name="connsiteX392" fmla="*/ 6599572 w 7334657"/>
                <a:gd name="connsiteY392" fmla="*/ 1034363 h 4904499"/>
                <a:gd name="connsiteX393" fmla="*/ 6575123 w 7334657"/>
                <a:gd name="connsiteY393" fmla="*/ 1037898 h 4904499"/>
                <a:gd name="connsiteX394" fmla="*/ 6588967 w 7334657"/>
                <a:gd name="connsiteY394" fmla="*/ 1024937 h 4904499"/>
                <a:gd name="connsiteX395" fmla="*/ 6534620 w 7334657"/>
                <a:gd name="connsiteY395" fmla="*/ 1034511 h 4904499"/>
                <a:gd name="connsiteX396" fmla="*/ 6533884 w 7334657"/>
                <a:gd name="connsiteY396" fmla="*/ 1062789 h 4904499"/>
                <a:gd name="connsiteX397" fmla="*/ 6352285 w 7334657"/>
                <a:gd name="connsiteY397" fmla="*/ 1169127 h 4904499"/>
                <a:gd name="connsiteX398" fmla="*/ 6313549 w 7334657"/>
                <a:gd name="connsiteY398" fmla="*/ 1199909 h 4904499"/>
                <a:gd name="connsiteX399" fmla="*/ 6300883 w 7334657"/>
                <a:gd name="connsiteY399" fmla="*/ 1170452 h 4904499"/>
                <a:gd name="connsiteX400" fmla="*/ 6292488 w 7334657"/>
                <a:gd name="connsiteY400" fmla="*/ 1181057 h 4904499"/>
                <a:gd name="connsiteX401" fmla="*/ 6297201 w 7334657"/>
                <a:gd name="connsiteY401" fmla="*/ 1206978 h 4904499"/>
                <a:gd name="connsiteX402" fmla="*/ 6276140 w 7334657"/>
                <a:gd name="connsiteY402" fmla="*/ 1188126 h 4904499"/>
                <a:gd name="connsiteX403" fmla="*/ 6267303 w 7334657"/>
                <a:gd name="connsiteY403" fmla="*/ 1212869 h 4904499"/>
                <a:gd name="connsiteX404" fmla="*/ 6248303 w 7334657"/>
                <a:gd name="connsiteY404" fmla="*/ 1214048 h 4904499"/>
                <a:gd name="connsiteX405" fmla="*/ 6238141 w 7334657"/>
                <a:gd name="connsiteY405" fmla="*/ 1190483 h 4904499"/>
                <a:gd name="connsiteX406" fmla="*/ 6189685 w 7334657"/>
                <a:gd name="connsiteY406" fmla="*/ 1183560 h 4904499"/>
                <a:gd name="connsiteX407" fmla="*/ 6170244 w 7334657"/>
                <a:gd name="connsiteY407" fmla="*/ 1198289 h 4904499"/>
                <a:gd name="connsiteX408" fmla="*/ 6032829 w 7334657"/>
                <a:gd name="connsiteY408" fmla="*/ 1271930 h 4904499"/>
                <a:gd name="connsiteX409" fmla="*/ 5995273 w 7334657"/>
                <a:gd name="connsiteY409" fmla="*/ 1260294 h 4904499"/>
                <a:gd name="connsiteX410" fmla="*/ 5986141 w 7334657"/>
                <a:gd name="connsiteY410" fmla="*/ 1299177 h 4904499"/>
                <a:gd name="connsiteX411" fmla="*/ 5973475 w 7334657"/>
                <a:gd name="connsiteY411" fmla="*/ 1269720 h 4904499"/>
                <a:gd name="connsiteX412" fmla="*/ 5951530 w 7334657"/>
                <a:gd name="connsiteY412" fmla="*/ 1279147 h 4904499"/>
                <a:gd name="connsiteX413" fmla="*/ 5917508 w 7334657"/>
                <a:gd name="connsiteY413" fmla="*/ 1335703 h 4904499"/>
                <a:gd name="connsiteX414" fmla="*/ 5893501 w 7334657"/>
                <a:gd name="connsiteY414" fmla="*/ 1325099 h 4904499"/>
                <a:gd name="connsiteX415" fmla="*/ 5868610 w 7334657"/>
                <a:gd name="connsiteY415" fmla="*/ 1342772 h 4904499"/>
                <a:gd name="connsiteX416" fmla="*/ 5886726 w 7334657"/>
                <a:gd name="connsiteY416" fmla="*/ 1369872 h 4904499"/>
                <a:gd name="connsiteX417" fmla="*/ 5865222 w 7334657"/>
                <a:gd name="connsiteY417" fmla="*/ 1365307 h 4904499"/>
                <a:gd name="connsiteX418" fmla="*/ 5864044 w 7334657"/>
                <a:gd name="connsiteY418" fmla="*/ 1407724 h 4904499"/>
                <a:gd name="connsiteX419" fmla="*/ 5893501 w 7334657"/>
                <a:gd name="connsiteY419" fmla="*/ 1401833 h 4904499"/>
                <a:gd name="connsiteX420" fmla="*/ 5877447 w 7334657"/>
                <a:gd name="connsiteY420" fmla="*/ 1394763 h 4904499"/>
                <a:gd name="connsiteX421" fmla="*/ 5917949 w 7334657"/>
                <a:gd name="connsiteY421" fmla="*/ 1398298 h 4904499"/>
                <a:gd name="connsiteX422" fmla="*/ 5926786 w 7334657"/>
                <a:gd name="connsiteY422" fmla="*/ 1373555 h 4904499"/>
                <a:gd name="connsiteX423" fmla="*/ 5939894 w 7334657"/>
                <a:gd name="connsiteY423" fmla="*/ 1388283 h 4904499"/>
                <a:gd name="connsiteX424" fmla="*/ 6005288 w 7334657"/>
                <a:gd name="connsiteY424" fmla="*/ 1373555 h 4904499"/>
                <a:gd name="connsiteX425" fmla="*/ 6170391 w 7334657"/>
                <a:gd name="connsiteY425" fmla="*/ 1274286 h 4904499"/>
                <a:gd name="connsiteX426" fmla="*/ 6207506 w 7334657"/>
                <a:gd name="connsiteY426" fmla="*/ 1300061 h 4904499"/>
                <a:gd name="connsiteX427" fmla="*/ 6227242 w 7334657"/>
                <a:gd name="connsiteY427" fmla="*/ 1270604 h 4904499"/>
                <a:gd name="connsiteX428" fmla="*/ 6240350 w 7334657"/>
                <a:gd name="connsiteY428" fmla="*/ 1285332 h 4904499"/>
                <a:gd name="connsiteX429" fmla="*/ 6268187 w 7334657"/>
                <a:gd name="connsiteY429" fmla="*/ 1259411 h 4904499"/>
                <a:gd name="connsiteX430" fmla="*/ 6410167 w 7334657"/>
                <a:gd name="connsiteY430" fmla="*/ 1211986 h 4904499"/>
                <a:gd name="connsiteX431" fmla="*/ 6432848 w 7334657"/>
                <a:gd name="connsiteY431" fmla="*/ 1174282 h 4904499"/>
                <a:gd name="connsiteX432" fmla="*/ 6443011 w 7334657"/>
                <a:gd name="connsiteY432" fmla="*/ 1197847 h 4904499"/>
                <a:gd name="connsiteX433" fmla="*/ 6568937 w 7334657"/>
                <a:gd name="connsiteY433" fmla="*/ 1143500 h 4904499"/>
                <a:gd name="connsiteX434" fmla="*/ 6599719 w 7334657"/>
                <a:gd name="connsiteY434" fmla="*/ 1109330 h 4904499"/>
                <a:gd name="connsiteX435" fmla="*/ 6620927 w 7334657"/>
                <a:gd name="connsiteY435" fmla="*/ 1128182 h 4904499"/>
                <a:gd name="connsiteX436" fmla="*/ 6640663 w 7334657"/>
                <a:gd name="connsiteY436" fmla="*/ 1098726 h 4904499"/>
                <a:gd name="connsiteX437" fmla="*/ 6741405 w 7334657"/>
                <a:gd name="connsiteY437" fmla="*/ 1076192 h 4904499"/>
                <a:gd name="connsiteX438" fmla="*/ 6779698 w 7334657"/>
                <a:gd name="connsiteY438" fmla="*/ 1059696 h 4904499"/>
                <a:gd name="connsiteX439" fmla="*/ 6777636 w 7334657"/>
                <a:gd name="connsiteY439" fmla="*/ 1039666 h 4904499"/>
                <a:gd name="connsiteX440" fmla="*/ 6801643 w 7334657"/>
                <a:gd name="connsiteY440" fmla="*/ 1050270 h 4904499"/>
                <a:gd name="connsiteX441" fmla="*/ 6805030 w 7334657"/>
                <a:gd name="connsiteY441" fmla="*/ 1027883 h 4904499"/>
                <a:gd name="connsiteX442" fmla="*/ 6840084 w 7334657"/>
                <a:gd name="connsiteY442" fmla="*/ 1033627 h 4904499"/>
                <a:gd name="connsiteX443" fmla="*/ 6846858 w 7334657"/>
                <a:gd name="connsiteY443" fmla="*/ 1079579 h 4904499"/>
                <a:gd name="connsiteX444" fmla="*/ 6825797 w 7334657"/>
                <a:gd name="connsiteY444" fmla="*/ 1060727 h 4904499"/>
                <a:gd name="connsiteX445" fmla="*/ 6819464 w 7334657"/>
                <a:gd name="connsiteY445" fmla="*/ 1091362 h 4904499"/>
                <a:gd name="connsiteX446" fmla="*/ 6806798 w 7334657"/>
                <a:gd name="connsiteY446" fmla="*/ 1061905 h 4904499"/>
                <a:gd name="connsiteX447" fmla="*/ 6605905 w 7334657"/>
                <a:gd name="connsiteY447" fmla="*/ 1183560 h 4904499"/>
                <a:gd name="connsiteX448" fmla="*/ 6538008 w 7334657"/>
                <a:gd name="connsiteY448" fmla="*/ 1191955 h 4904499"/>
                <a:gd name="connsiteX449" fmla="*/ 6515768 w 7334657"/>
                <a:gd name="connsiteY449" fmla="*/ 1215521 h 4904499"/>
                <a:gd name="connsiteX450" fmla="*/ 6520776 w 7334657"/>
                <a:gd name="connsiteY450" fmla="*/ 1227303 h 4904499"/>
                <a:gd name="connsiteX451" fmla="*/ 6525489 w 7334657"/>
                <a:gd name="connsiteY451" fmla="*/ 1253225 h 4904499"/>
                <a:gd name="connsiteX452" fmla="*/ 6571441 w 7334657"/>
                <a:gd name="connsiteY452" fmla="*/ 1254256 h 4904499"/>
                <a:gd name="connsiteX453" fmla="*/ 6565255 w 7334657"/>
                <a:gd name="connsiteY453" fmla="*/ 1284891 h 4904499"/>
                <a:gd name="connsiteX454" fmla="*/ 6524752 w 7334657"/>
                <a:gd name="connsiteY454" fmla="*/ 1281356 h 4904499"/>
                <a:gd name="connsiteX455" fmla="*/ 6514590 w 7334657"/>
                <a:gd name="connsiteY455" fmla="*/ 1257791 h 4904499"/>
                <a:gd name="connsiteX456" fmla="*/ 6500745 w 7334657"/>
                <a:gd name="connsiteY456" fmla="*/ 1270751 h 4904499"/>
                <a:gd name="connsiteX457" fmla="*/ 6519303 w 7334657"/>
                <a:gd name="connsiteY457" fmla="*/ 1283712 h 4904499"/>
                <a:gd name="connsiteX458" fmla="*/ 6473351 w 7334657"/>
                <a:gd name="connsiteY458" fmla="*/ 1282681 h 4904499"/>
                <a:gd name="connsiteX459" fmla="*/ 6472615 w 7334657"/>
                <a:gd name="connsiteY459" fmla="*/ 1310960 h 4904499"/>
                <a:gd name="connsiteX460" fmla="*/ 6437266 w 7334657"/>
                <a:gd name="connsiteY460" fmla="*/ 1319207 h 4904499"/>
                <a:gd name="connsiteX461" fmla="*/ 6424600 w 7334657"/>
                <a:gd name="connsiteY461" fmla="*/ 1289751 h 4904499"/>
                <a:gd name="connsiteX462" fmla="*/ 6431817 w 7334657"/>
                <a:gd name="connsiteY462" fmla="*/ 1321564 h 4904499"/>
                <a:gd name="connsiteX463" fmla="*/ 6388369 w 7334657"/>
                <a:gd name="connsiteY463" fmla="*/ 1326277 h 4904499"/>
                <a:gd name="connsiteX464" fmla="*/ 6393082 w 7334657"/>
                <a:gd name="connsiteY464" fmla="*/ 1352199 h 4904499"/>
                <a:gd name="connsiteX465" fmla="*/ 6368633 w 7334657"/>
                <a:gd name="connsiteY465" fmla="*/ 1355733 h 4904499"/>
                <a:gd name="connsiteX466" fmla="*/ 6339177 w 7334657"/>
                <a:gd name="connsiteY466" fmla="*/ 1333346 h 4904499"/>
                <a:gd name="connsiteX467" fmla="*/ 6346394 w 7334657"/>
                <a:gd name="connsiteY467" fmla="*/ 1365159 h 4904499"/>
                <a:gd name="connsiteX468" fmla="*/ 6325347 w 7334657"/>
                <a:gd name="connsiteY468" fmla="*/ 1333376 h 4904499"/>
                <a:gd name="connsiteX469" fmla="*/ 6325627 w 7334657"/>
                <a:gd name="connsiteY469" fmla="*/ 1332168 h 4904499"/>
                <a:gd name="connsiteX470" fmla="*/ 6329898 w 7334657"/>
                <a:gd name="connsiteY470" fmla="*/ 1372229 h 4904499"/>
                <a:gd name="connsiteX471" fmla="*/ 6303240 w 7334657"/>
                <a:gd name="connsiteY471" fmla="*/ 1355881 h 4904499"/>
                <a:gd name="connsiteX472" fmla="*/ 6305007 w 7334657"/>
                <a:gd name="connsiteY472" fmla="*/ 1390050 h 4904499"/>
                <a:gd name="connsiteX473" fmla="*/ 6286891 w 7334657"/>
                <a:gd name="connsiteY473" fmla="*/ 1362950 h 4904499"/>
                <a:gd name="connsiteX474" fmla="*/ 6256109 w 7334657"/>
                <a:gd name="connsiteY474" fmla="*/ 1397120 h 4904499"/>
                <a:gd name="connsiteX475" fmla="*/ 6236521 w 7334657"/>
                <a:gd name="connsiteY475" fmla="*/ 1321711 h 4904499"/>
                <a:gd name="connsiteX476" fmla="*/ 6254342 w 7334657"/>
                <a:gd name="connsiteY476" fmla="*/ 1362950 h 4904499"/>
                <a:gd name="connsiteX477" fmla="*/ 6117369 w 7334657"/>
                <a:gd name="connsiteY477" fmla="*/ 1421863 h 4904499"/>
                <a:gd name="connsiteX478" fmla="*/ 6044907 w 7334657"/>
                <a:gd name="connsiteY478" fmla="*/ 1495504 h 4904499"/>
                <a:gd name="connsiteX479" fmla="*/ 6024582 w 7334657"/>
                <a:gd name="connsiteY479" fmla="*/ 1448374 h 4904499"/>
                <a:gd name="connsiteX480" fmla="*/ 6034008 w 7334657"/>
                <a:gd name="connsiteY480" fmla="*/ 1500217 h 4904499"/>
                <a:gd name="connsiteX481" fmla="*/ 6010001 w 7334657"/>
                <a:gd name="connsiteY481" fmla="*/ 1489613 h 4904499"/>
                <a:gd name="connsiteX482" fmla="*/ 6006613 w 7334657"/>
                <a:gd name="connsiteY482" fmla="*/ 1512000 h 4904499"/>
                <a:gd name="connsiteX483" fmla="*/ 5975242 w 7334657"/>
                <a:gd name="connsiteY483" fmla="*/ 1469582 h 4904499"/>
                <a:gd name="connsiteX484" fmla="*/ 5995567 w 7334657"/>
                <a:gd name="connsiteY484" fmla="*/ 1516713 h 4904499"/>
                <a:gd name="connsiteX485" fmla="*/ 5946669 w 7334657"/>
                <a:gd name="connsiteY485" fmla="*/ 1523930 h 4904499"/>
                <a:gd name="connsiteX486" fmla="*/ 5948879 w 7334657"/>
                <a:gd name="connsiteY486" fmla="*/ 1543960 h 4904499"/>
                <a:gd name="connsiteX487" fmla="*/ 5908376 w 7334657"/>
                <a:gd name="connsiteY487" fmla="*/ 1540425 h 4904499"/>
                <a:gd name="connsiteX488" fmla="*/ 5913089 w 7334657"/>
                <a:gd name="connsiteY488" fmla="*/ 1566347 h 4904499"/>
                <a:gd name="connsiteX489" fmla="*/ 5868904 w 7334657"/>
                <a:gd name="connsiteY489" fmla="*/ 1585346 h 4904499"/>
                <a:gd name="connsiteX490" fmla="*/ 5833557 w 7334657"/>
                <a:gd name="connsiteY490" fmla="*/ 1593594 h 4904499"/>
                <a:gd name="connsiteX491" fmla="*/ 5817945 w 7334657"/>
                <a:gd name="connsiteY491" fmla="*/ 1572385 h 4904499"/>
                <a:gd name="connsiteX492" fmla="*/ 5820154 w 7334657"/>
                <a:gd name="connsiteY492" fmla="*/ 1592416 h 4904499"/>
                <a:gd name="connsiteX493" fmla="*/ 5782597 w 7334657"/>
                <a:gd name="connsiteY493" fmla="*/ 1580781 h 4904499"/>
                <a:gd name="connsiteX494" fmla="*/ 5762861 w 7334657"/>
                <a:gd name="connsiteY494" fmla="*/ 1610237 h 4904499"/>
                <a:gd name="connsiteX495" fmla="*/ 5752699 w 7334657"/>
                <a:gd name="connsiteY495" fmla="*/ 1586672 h 4904499"/>
                <a:gd name="connsiteX496" fmla="*/ 5681119 w 7334657"/>
                <a:gd name="connsiteY496" fmla="*/ 1630857 h 4904499"/>
                <a:gd name="connsiteX497" fmla="*/ 5691282 w 7334657"/>
                <a:gd name="connsiteY497" fmla="*/ 1654422 h 4904499"/>
                <a:gd name="connsiteX498" fmla="*/ 5592603 w 7334657"/>
                <a:gd name="connsiteY498" fmla="*/ 1696986 h 4904499"/>
                <a:gd name="connsiteX499" fmla="*/ 5576991 w 7334657"/>
                <a:gd name="connsiteY499" fmla="*/ 1675778 h 4904499"/>
                <a:gd name="connsiteX500" fmla="*/ 5504970 w 7334657"/>
                <a:gd name="connsiteY500" fmla="*/ 1734691 h 4904499"/>
                <a:gd name="connsiteX501" fmla="*/ 5508357 w 7334657"/>
                <a:gd name="connsiteY501" fmla="*/ 1712304 h 4904499"/>
                <a:gd name="connsiteX502" fmla="*/ 5464173 w 7334657"/>
                <a:gd name="connsiteY502" fmla="*/ 1745442 h 4904499"/>
                <a:gd name="connsiteX503" fmla="*/ 5418220 w 7334657"/>
                <a:gd name="connsiteY503" fmla="*/ 1744264 h 4904499"/>
                <a:gd name="connsiteX504" fmla="*/ 5430887 w 7334657"/>
                <a:gd name="connsiteY504" fmla="*/ 1773721 h 4904499"/>
                <a:gd name="connsiteX505" fmla="*/ 5417779 w 7334657"/>
                <a:gd name="connsiteY505" fmla="*/ 1758992 h 4904499"/>
                <a:gd name="connsiteX506" fmla="*/ 5408942 w 7334657"/>
                <a:gd name="connsiteY506" fmla="*/ 1783736 h 4904499"/>
                <a:gd name="connsiteX507" fmla="*/ 5371827 w 7334657"/>
                <a:gd name="connsiteY507" fmla="*/ 1757961 h 4904499"/>
                <a:gd name="connsiteX508" fmla="*/ 5386555 w 7334657"/>
                <a:gd name="connsiteY508" fmla="*/ 1793309 h 4904499"/>
                <a:gd name="connsiteX509" fmla="*/ 5356215 w 7334657"/>
                <a:gd name="connsiteY509" fmla="*/ 1813339 h 4904499"/>
                <a:gd name="connsiteX510" fmla="*/ 5373005 w 7334657"/>
                <a:gd name="connsiteY510" fmla="*/ 1792131 h 4904499"/>
                <a:gd name="connsiteX511" fmla="*/ 5349734 w 7334657"/>
                <a:gd name="connsiteY511" fmla="*/ 1753248 h 4904499"/>
                <a:gd name="connsiteX512" fmla="*/ 5356509 w 7334657"/>
                <a:gd name="connsiteY512" fmla="*/ 1799200 h 4904499"/>
                <a:gd name="connsiteX513" fmla="*/ 5337952 w 7334657"/>
                <a:gd name="connsiteY513" fmla="*/ 1786239 h 4904499"/>
                <a:gd name="connsiteX514" fmla="*/ 5326169 w 7334657"/>
                <a:gd name="connsiteY514" fmla="*/ 1819231 h 4904499"/>
                <a:gd name="connsiteX515" fmla="*/ 5316449 w 7334657"/>
                <a:gd name="connsiteY515" fmla="*/ 1781526 h 4904499"/>
                <a:gd name="connsiteX516" fmla="*/ 5309821 w 7334657"/>
                <a:gd name="connsiteY516" fmla="*/ 1825711 h 4904499"/>
                <a:gd name="connsiteX517" fmla="*/ 5288760 w 7334657"/>
                <a:gd name="connsiteY517" fmla="*/ 1806859 h 4904499"/>
                <a:gd name="connsiteX518" fmla="*/ 5250466 w 7334657"/>
                <a:gd name="connsiteY518" fmla="*/ 1823502 h 4904499"/>
                <a:gd name="connsiteX519" fmla="*/ 5255179 w 7334657"/>
                <a:gd name="connsiteY519" fmla="*/ 1849424 h 4904499"/>
                <a:gd name="connsiteX520" fmla="*/ 5110106 w 7334657"/>
                <a:gd name="connsiteY520" fmla="*/ 1905096 h 4904499"/>
                <a:gd name="connsiteX521" fmla="*/ 5003032 w 7334657"/>
                <a:gd name="connsiteY521" fmla="*/ 1958265 h 4904499"/>
                <a:gd name="connsiteX522" fmla="*/ 5024093 w 7334657"/>
                <a:gd name="connsiteY522" fmla="*/ 1977117 h 4904499"/>
                <a:gd name="connsiteX523" fmla="*/ 4992428 w 7334657"/>
                <a:gd name="connsiteY523" fmla="*/ 1948839 h 4904499"/>
                <a:gd name="connsiteX524" fmla="*/ 4926003 w 7334657"/>
                <a:gd name="connsiteY524" fmla="*/ 2005543 h 4904499"/>
                <a:gd name="connsiteX525" fmla="*/ 4931894 w 7334657"/>
                <a:gd name="connsiteY525" fmla="*/ 1989047 h 4904499"/>
                <a:gd name="connsiteX526" fmla="*/ 4915104 w 7334657"/>
                <a:gd name="connsiteY526" fmla="*/ 2010256 h 4904499"/>
                <a:gd name="connsiteX527" fmla="*/ 4772977 w 7334657"/>
                <a:gd name="connsiteY527" fmla="*/ 2057681 h 4904499"/>
                <a:gd name="connsiteX528" fmla="*/ 4765318 w 7334657"/>
                <a:gd name="connsiteY528" fmla="*/ 2040007 h 4904499"/>
                <a:gd name="connsiteX529" fmla="*/ 4767527 w 7334657"/>
                <a:gd name="connsiteY529" fmla="*/ 2060037 h 4904499"/>
                <a:gd name="connsiteX530" fmla="*/ 4716126 w 7334657"/>
                <a:gd name="connsiteY530" fmla="*/ 2061363 h 4904499"/>
                <a:gd name="connsiteX531" fmla="*/ 4740133 w 7334657"/>
                <a:gd name="connsiteY531" fmla="*/ 2071967 h 4904499"/>
                <a:gd name="connsiteX532" fmla="*/ 4704344 w 7334657"/>
                <a:gd name="connsiteY532" fmla="*/ 2094354 h 4904499"/>
                <a:gd name="connsiteX533" fmla="*/ 4710235 w 7334657"/>
                <a:gd name="connsiteY533" fmla="*/ 2077858 h 4904499"/>
                <a:gd name="connsiteX534" fmla="*/ 4674445 w 7334657"/>
                <a:gd name="connsiteY534" fmla="*/ 2100245 h 4904499"/>
                <a:gd name="connsiteX535" fmla="*/ 4633942 w 7334657"/>
                <a:gd name="connsiteY535" fmla="*/ 2096710 h 4904499"/>
                <a:gd name="connsiteX536" fmla="*/ 4611261 w 7334657"/>
                <a:gd name="connsiteY536" fmla="*/ 2134415 h 4904499"/>
                <a:gd name="connsiteX537" fmla="*/ 4466335 w 7334657"/>
                <a:gd name="connsiteY537" fmla="*/ 2190087 h 4904499"/>
                <a:gd name="connsiteX538" fmla="*/ 4422151 w 7334657"/>
                <a:gd name="connsiteY538" fmla="*/ 2209087 h 4904499"/>
                <a:gd name="connsiteX539" fmla="*/ 4414492 w 7334657"/>
                <a:gd name="connsiteY539" fmla="*/ 2191413 h 4904499"/>
                <a:gd name="connsiteX540" fmla="*/ 4236575 w 7334657"/>
                <a:gd name="connsiteY540" fmla="*/ 2261225 h 4904499"/>
                <a:gd name="connsiteX541" fmla="*/ 4241288 w 7334657"/>
                <a:gd name="connsiteY541" fmla="*/ 2287147 h 4904499"/>
                <a:gd name="connsiteX542" fmla="*/ 4217281 w 7334657"/>
                <a:gd name="connsiteY542" fmla="*/ 2276542 h 4904499"/>
                <a:gd name="connsiteX543" fmla="*/ 4213893 w 7334657"/>
                <a:gd name="connsiteY543" fmla="*/ 2298929 h 4904499"/>
                <a:gd name="connsiteX544" fmla="*/ 4195336 w 7334657"/>
                <a:gd name="connsiteY544" fmla="*/ 2285968 h 4904499"/>
                <a:gd name="connsiteX545" fmla="*/ 4197398 w 7334657"/>
                <a:gd name="connsiteY545" fmla="*/ 2305999 h 4904499"/>
                <a:gd name="connsiteX546" fmla="*/ 4173391 w 7334657"/>
                <a:gd name="connsiteY546" fmla="*/ 2295394 h 4904499"/>
                <a:gd name="connsiteX547" fmla="*/ 4087967 w 7334657"/>
                <a:gd name="connsiteY547" fmla="*/ 2353276 h 4904499"/>
                <a:gd name="connsiteX548" fmla="*/ 4063960 w 7334657"/>
                <a:gd name="connsiteY548" fmla="*/ 2342672 h 4904499"/>
                <a:gd name="connsiteX549" fmla="*/ 4043782 w 7334657"/>
                <a:gd name="connsiteY549" fmla="*/ 2386857 h 4904499"/>
                <a:gd name="connsiteX550" fmla="*/ 4021837 w 7334657"/>
                <a:gd name="connsiteY550" fmla="*/ 2396283 h 4904499"/>
                <a:gd name="connsiteX551" fmla="*/ 4014178 w 7334657"/>
                <a:gd name="connsiteY551" fmla="*/ 2378609 h 4904499"/>
                <a:gd name="connsiteX552" fmla="*/ 3975443 w 7334657"/>
                <a:gd name="connsiteY552" fmla="*/ 2409243 h 4904499"/>
                <a:gd name="connsiteX553" fmla="*/ 3962335 w 7334657"/>
                <a:gd name="connsiteY553" fmla="*/ 2394515 h 4904499"/>
                <a:gd name="connsiteX554" fmla="*/ 3829781 w 7334657"/>
                <a:gd name="connsiteY554" fmla="*/ 2479644 h 4904499"/>
                <a:gd name="connsiteX555" fmla="*/ 3755256 w 7334657"/>
                <a:gd name="connsiteY555" fmla="*/ 2532813 h 4904499"/>
                <a:gd name="connsiteX556" fmla="*/ 3738466 w 7334657"/>
                <a:gd name="connsiteY556" fmla="*/ 2554022 h 4904499"/>
                <a:gd name="connsiteX557" fmla="*/ 3700909 w 7334657"/>
                <a:gd name="connsiteY557" fmla="*/ 2542239 h 4904499"/>
                <a:gd name="connsiteX558" fmla="*/ 3700173 w 7334657"/>
                <a:gd name="connsiteY558" fmla="*/ 2570518 h 4904499"/>
                <a:gd name="connsiteX559" fmla="*/ 3681615 w 7334657"/>
                <a:gd name="connsiteY559" fmla="*/ 2557557 h 4904499"/>
                <a:gd name="connsiteX560" fmla="*/ 3683383 w 7334657"/>
                <a:gd name="connsiteY560" fmla="*/ 2591726 h 4904499"/>
                <a:gd name="connsiteX561" fmla="*/ 3643616 w 7334657"/>
                <a:gd name="connsiteY561" fmla="*/ 2560061 h 4904499"/>
                <a:gd name="connsiteX562" fmla="*/ 3617989 w 7334657"/>
                <a:gd name="connsiteY562" fmla="*/ 2606013 h 4904499"/>
                <a:gd name="connsiteX563" fmla="*/ 3558193 w 7334657"/>
                <a:gd name="connsiteY563" fmla="*/ 2617795 h 4904499"/>
                <a:gd name="connsiteX564" fmla="*/ 3579401 w 7334657"/>
                <a:gd name="connsiteY564" fmla="*/ 2636647 h 4904499"/>
                <a:gd name="connsiteX565" fmla="*/ 3552743 w 7334657"/>
                <a:gd name="connsiteY565" fmla="*/ 2620152 h 4904499"/>
                <a:gd name="connsiteX566" fmla="*/ 3549356 w 7334657"/>
                <a:gd name="connsiteY566" fmla="*/ 2642539 h 4904499"/>
                <a:gd name="connsiteX567" fmla="*/ 3527411 w 7334657"/>
                <a:gd name="connsiteY567" fmla="*/ 2651965 h 4904499"/>
                <a:gd name="connsiteX568" fmla="*/ 3525201 w 7334657"/>
                <a:gd name="connsiteY568" fmla="*/ 2631934 h 4904499"/>
                <a:gd name="connsiteX569" fmla="*/ 3510473 w 7334657"/>
                <a:gd name="connsiteY569" fmla="*/ 2687460 h 4904499"/>
                <a:gd name="connsiteX570" fmla="*/ 3500311 w 7334657"/>
                <a:gd name="connsiteY570" fmla="*/ 2663894 h 4904499"/>
                <a:gd name="connsiteX571" fmla="*/ 3475420 w 7334657"/>
                <a:gd name="connsiteY571" fmla="*/ 2681568 h 4904499"/>
                <a:gd name="connsiteX572" fmla="*/ 3459219 w 7334657"/>
                <a:gd name="connsiteY572" fmla="*/ 2655941 h 4904499"/>
                <a:gd name="connsiteX573" fmla="*/ 3460692 w 7334657"/>
                <a:gd name="connsiteY573" fmla="*/ 2704250 h 4904499"/>
                <a:gd name="connsiteX574" fmla="*/ 3444196 w 7334657"/>
                <a:gd name="connsiteY574" fmla="*/ 2711319 h 4904499"/>
                <a:gd name="connsiteX575" fmla="*/ 3445374 w 7334657"/>
                <a:gd name="connsiteY575" fmla="*/ 2668902 h 4904499"/>
                <a:gd name="connsiteX576" fmla="*/ 3332851 w 7334657"/>
                <a:gd name="connsiteY576" fmla="*/ 2724427 h 4904499"/>
                <a:gd name="connsiteX577" fmla="*/ 3325192 w 7334657"/>
                <a:gd name="connsiteY577" fmla="*/ 2706754 h 4904499"/>
                <a:gd name="connsiteX578" fmla="*/ 3295736 w 7334657"/>
                <a:gd name="connsiteY578" fmla="*/ 2712645 h 4904499"/>
                <a:gd name="connsiteX579" fmla="*/ 3302952 w 7334657"/>
                <a:gd name="connsiteY579" fmla="*/ 2744458 h 4904499"/>
                <a:gd name="connsiteX580" fmla="*/ 3243156 w 7334657"/>
                <a:gd name="connsiteY580" fmla="*/ 2756388 h 4904499"/>
                <a:gd name="connsiteX581" fmla="*/ 3232993 w 7334657"/>
                <a:gd name="connsiteY581" fmla="*/ 2732823 h 4904499"/>
                <a:gd name="connsiteX582" fmla="*/ 3221211 w 7334657"/>
                <a:gd name="connsiteY582" fmla="*/ 2765814 h 4904499"/>
                <a:gd name="connsiteX583" fmla="*/ 3203095 w 7334657"/>
                <a:gd name="connsiteY583" fmla="*/ 2738714 h 4904499"/>
                <a:gd name="connsiteX584" fmla="*/ 3207808 w 7334657"/>
                <a:gd name="connsiteY584" fmla="*/ 2764636 h 4904499"/>
                <a:gd name="connsiteX585" fmla="*/ 3186747 w 7334657"/>
                <a:gd name="connsiteY585" fmla="*/ 2745784 h 4904499"/>
                <a:gd name="connsiteX586" fmla="*/ 3193963 w 7334657"/>
                <a:gd name="connsiteY586" fmla="*/ 2777596 h 4904499"/>
                <a:gd name="connsiteX587" fmla="*/ 3164507 w 7334657"/>
                <a:gd name="connsiteY587" fmla="*/ 2755210 h 4904499"/>
                <a:gd name="connsiteX588" fmla="*/ 3149779 w 7334657"/>
                <a:gd name="connsiteY588" fmla="*/ 2810588 h 4904499"/>
                <a:gd name="connsiteX589" fmla="*/ 3125330 w 7334657"/>
                <a:gd name="connsiteY589" fmla="*/ 2814123 h 4904499"/>
                <a:gd name="connsiteX590" fmla="*/ 3153314 w 7334657"/>
                <a:gd name="connsiteY590" fmla="*/ 2878927 h 4904499"/>
                <a:gd name="connsiteX591" fmla="*/ 3169809 w 7334657"/>
                <a:gd name="connsiteY591" fmla="*/ 2871857 h 4904499"/>
                <a:gd name="connsiteX592" fmla="*/ 3180855 w 7334657"/>
                <a:gd name="connsiteY592" fmla="*/ 2867144 h 4904499"/>
                <a:gd name="connsiteX593" fmla="*/ 3205746 w 7334657"/>
                <a:gd name="connsiteY593" fmla="*/ 2849470 h 4904499"/>
                <a:gd name="connsiteX594" fmla="*/ 3220474 w 7334657"/>
                <a:gd name="connsiteY594" fmla="*/ 2898957 h 4904499"/>
                <a:gd name="connsiteX595" fmla="*/ 3224598 w 7334657"/>
                <a:gd name="connsiteY595" fmla="*/ 2848292 h 4904499"/>
                <a:gd name="connsiteX596" fmla="*/ 3248311 w 7334657"/>
                <a:gd name="connsiteY596" fmla="*/ 2873035 h 4904499"/>
                <a:gd name="connsiteX597" fmla="*/ 3289992 w 7334657"/>
                <a:gd name="connsiteY597" fmla="*/ 2834153 h 4904499"/>
                <a:gd name="connsiteX598" fmla="*/ 3300154 w 7334657"/>
                <a:gd name="connsiteY598" fmla="*/ 2857718 h 4904499"/>
                <a:gd name="connsiteX599" fmla="*/ 3320332 w 7334657"/>
                <a:gd name="connsiteY599" fmla="*/ 2813533 h 4904499"/>
                <a:gd name="connsiteX600" fmla="*/ 3350672 w 7334657"/>
                <a:gd name="connsiteY600" fmla="*/ 2793503 h 4904499"/>
                <a:gd name="connsiteX601" fmla="*/ 3410910 w 7334657"/>
                <a:gd name="connsiteY601" fmla="*/ 2767434 h 4904499"/>
                <a:gd name="connsiteX602" fmla="*/ 3424019 w 7334657"/>
                <a:gd name="connsiteY602" fmla="*/ 2782162 h 4904499"/>
                <a:gd name="connsiteX603" fmla="*/ 3471149 w 7334657"/>
                <a:gd name="connsiteY603" fmla="*/ 2740923 h 4904499"/>
                <a:gd name="connsiteX604" fmla="*/ 3500605 w 7334657"/>
                <a:gd name="connsiteY604" fmla="*/ 2749024 h 4904499"/>
                <a:gd name="connsiteX605" fmla="*/ 3509000 w 7334657"/>
                <a:gd name="connsiteY605" fmla="*/ 2738419 h 4904499"/>
                <a:gd name="connsiteX606" fmla="*/ 3510179 w 7334657"/>
                <a:gd name="connsiteY606" fmla="*/ 2696002 h 4904499"/>
                <a:gd name="connsiteX607" fmla="*/ 3577634 w 7334657"/>
                <a:gd name="connsiteY607" fmla="*/ 2701746 h 4904499"/>
                <a:gd name="connsiteX608" fmla="*/ 3581021 w 7334657"/>
                <a:gd name="connsiteY608" fmla="*/ 2679359 h 4904499"/>
                <a:gd name="connsiteX609" fmla="*/ 3700762 w 7334657"/>
                <a:gd name="connsiteY609" fmla="*/ 2655647 h 4904499"/>
                <a:gd name="connsiteX610" fmla="*/ 3691041 w 7334657"/>
                <a:gd name="connsiteY610" fmla="*/ 2617942 h 4904499"/>
                <a:gd name="connsiteX611" fmla="*/ 3777938 w 7334657"/>
                <a:gd name="connsiteY611" fmla="*/ 2608369 h 4904499"/>
                <a:gd name="connsiteX612" fmla="*/ 3767775 w 7334657"/>
                <a:gd name="connsiteY612" fmla="*/ 2584804 h 4904499"/>
                <a:gd name="connsiteX613" fmla="*/ 3794433 w 7334657"/>
                <a:gd name="connsiteY613" fmla="*/ 2601299 h 4904499"/>
                <a:gd name="connsiteX614" fmla="*/ 3855114 w 7334657"/>
                <a:gd name="connsiteY614" fmla="*/ 2561091 h 4904499"/>
                <a:gd name="connsiteX615" fmla="*/ 3876323 w 7334657"/>
                <a:gd name="connsiteY615" fmla="*/ 2579944 h 4904499"/>
                <a:gd name="connsiteX616" fmla="*/ 3891051 w 7334657"/>
                <a:gd name="connsiteY616" fmla="*/ 2552844 h 4904499"/>
                <a:gd name="connsiteX617" fmla="*/ 3898709 w 7334657"/>
                <a:gd name="connsiteY617" fmla="*/ 2570518 h 4904499"/>
                <a:gd name="connsiteX618" fmla="*/ 3945103 w 7334657"/>
                <a:gd name="connsiteY618" fmla="*/ 2557409 h 4904499"/>
                <a:gd name="connsiteX619" fmla="*/ 4027729 w 7334657"/>
                <a:gd name="connsiteY619" fmla="*/ 2507775 h 4904499"/>
                <a:gd name="connsiteX620" fmla="*/ 4032441 w 7334657"/>
                <a:gd name="connsiteY620" fmla="*/ 2533697 h 4904499"/>
                <a:gd name="connsiteX621" fmla="*/ 4033178 w 7334657"/>
                <a:gd name="connsiteY621" fmla="*/ 2505419 h 4904499"/>
                <a:gd name="connsiteX622" fmla="*/ 4057185 w 7334657"/>
                <a:gd name="connsiteY622" fmla="*/ 2516023 h 4904499"/>
                <a:gd name="connsiteX623" fmla="*/ 4071913 w 7334657"/>
                <a:gd name="connsiteY623" fmla="*/ 2488923 h 4904499"/>
                <a:gd name="connsiteX624" fmla="*/ 4087525 w 7334657"/>
                <a:gd name="connsiteY624" fmla="*/ 2510132 h 4904499"/>
                <a:gd name="connsiteX625" fmla="*/ 4112858 w 7334657"/>
                <a:gd name="connsiteY625" fmla="*/ 2478319 h 4904499"/>
                <a:gd name="connsiteX626" fmla="*/ 4114920 w 7334657"/>
                <a:gd name="connsiteY626" fmla="*/ 2498349 h 4904499"/>
                <a:gd name="connsiteX627" fmla="*/ 4129648 w 7334657"/>
                <a:gd name="connsiteY627" fmla="*/ 2457110 h 4904499"/>
                <a:gd name="connsiteX628" fmla="*/ 4195777 w 7334657"/>
                <a:gd name="connsiteY628" fmla="*/ 2414546 h 4904499"/>
                <a:gd name="connsiteX629" fmla="*/ 4208444 w 7334657"/>
                <a:gd name="connsiteY629" fmla="*/ 2444002 h 4904499"/>
                <a:gd name="connsiteX630" fmla="*/ 4239226 w 7334657"/>
                <a:gd name="connsiteY630" fmla="*/ 2409833 h 4904499"/>
                <a:gd name="connsiteX631" fmla="*/ 4203878 w 7334657"/>
                <a:gd name="connsiteY631" fmla="*/ 2418081 h 4904499"/>
                <a:gd name="connsiteX632" fmla="*/ 4237164 w 7334657"/>
                <a:gd name="connsiteY632" fmla="*/ 2389655 h 4904499"/>
                <a:gd name="connsiteX633" fmla="*/ 4257931 w 7334657"/>
                <a:gd name="connsiteY633" fmla="*/ 2422646 h 4904499"/>
                <a:gd name="connsiteX634" fmla="*/ 4258667 w 7334657"/>
                <a:gd name="connsiteY634" fmla="*/ 2394368 h 4904499"/>
                <a:gd name="connsiteX635" fmla="*/ 4274279 w 7334657"/>
                <a:gd name="connsiteY635" fmla="*/ 2415577 h 4904499"/>
                <a:gd name="connsiteX636" fmla="*/ 4273248 w 7334657"/>
                <a:gd name="connsiteY636" fmla="*/ 2353129 h 4904499"/>
                <a:gd name="connsiteX637" fmla="*/ 4301673 w 7334657"/>
                <a:gd name="connsiteY637" fmla="*/ 2403647 h 4904499"/>
                <a:gd name="connsiteX638" fmla="*/ 4339083 w 7334657"/>
                <a:gd name="connsiteY638" fmla="*/ 2324703 h 4904499"/>
                <a:gd name="connsiteX639" fmla="*/ 4357641 w 7334657"/>
                <a:gd name="connsiteY639" fmla="*/ 2337664 h 4904499"/>
                <a:gd name="connsiteX640" fmla="*/ 4358377 w 7334657"/>
                <a:gd name="connsiteY640" fmla="*/ 2309386 h 4904499"/>
                <a:gd name="connsiteX641" fmla="*/ 4423329 w 7334657"/>
                <a:gd name="connsiteY641" fmla="*/ 2309386 h 4904499"/>
                <a:gd name="connsiteX642" fmla="*/ 4393872 w 7334657"/>
                <a:gd name="connsiteY642" fmla="*/ 2287147 h 4904499"/>
                <a:gd name="connsiteX643" fmla="*/ 4418763 w 7334657"/>
                <a:gd name="connsiteY643" fmla="*/ 2269473 h 4904499"/>
                <a:gd name="connsiteX644" fmla="*/ 4404918 w 7334657"/>
                <a:gd name="connsiteY644" fmla="*/ 2282433 h 4904499"/>
                <a:gd name="connsiteX645" fmla="*/ 4437468 w 7334657"/>
                <a:gd name="connsiteY645" fmla="*/ 2282433 h 4904499"/>
                <a:gd name="connsiteX646" fmla="*/ 4426127 w 7334657"/>
                <a:gd name="connsiteY646" fmla="*/ 2301286 h 4904499"/>
                <a:gd name="connsiteX647" fmla="*/ 4466630 w 7334657"/>
                <a:gd name="connsiteY647" fmla="*/ 2304820 h 4904499"/>
                <a:gd name="connsiteX648" fmla="*/ 4456467 w 7334657"/>
                <a:gd name="connsiteY648" fmla="*/ 2281255 h 4904499"/>
                <a:gd name="connsiteX649" fmla="*/ 4507574 w 7334657"/>
                <a:gd name="connsiteY649" fmla="*/ 2294069 h 4904499"/>
                <a:gd name="connsiteX650" fmla="*/ 4499916 w 7334657"/>
                <a:gd name="connsiteY650" fmla="*/ 2276395 h 4904499"/>
                <a:gd name="connsiteX651" fmla="*/ 4523923 w 7334657"/>
                <a:gd name="connsiteY651" fmla="*/ 2286999 h 4904499"/>
                <a:gd name="connsiteX652" fmla="*/ 4542922 w 7334657"/>
                <a:gd name="connsiteY652" fmla="*/ 2285821 h 4904499"/>
                <a:gd name="connsiteX653" fmla="*/ 4616563 w 7334657"/>
                <a:gd name="connsiteY653" fmla="*/ 2260930 h 4904499"/>
                <a:gd name="connsiteX654" fmla="*/ 4624958 w 7334657"/>
                <a:gd name="connsiteY654" fmla="*/ 2250326 h 4904499"/>
                <a:gd name="connsiteX655" fmla="*/ 4576502 w 7334657"/>
                <a:gd name="connsiteY655" fmla="*/ 2243256 h 4904499"/>
                <a:gd name="connsiteX656" fmla="*/ 4609788 w 7334657"/>
                <a:gd name="connsiteY656" fmla="*/ 2214978 h 4904499"/>
                <a:gd name="connsiteX657" fmla="*/ 4633795 w 7334657"/>
                <a:gd name="connsiteY657" fmla="*/ 2225435 h 4904499"/>
                <a:gd name="connsiteX658" fmla="*/ 4629082 w 7334657"/>
                <a:gd name="connsiteY658" fmla="*/ 2199513 h 4904499"/>
                <a:gd name="connsiteX659" fmla="*/ 4650143 w 7334657"/>
                <a:gd name="connsiteY659" fmla="*/ 2218366 h 4904499"/>
                <a:gd name="connsiteX660" fmla="*/ 4648376 w 7334657"/>
                <a:gd name="connsiteY660" fmla="*/ 2184196 h 4904499"/>
                <a:gd name="connsiteX661" fmla="*/ 4667817 w 7334657"/>
                <a:gd name="connsiteY661" fmla="*/ 2169468 h 4904499"/>
                <a:gd name="connsiteX662" fmla="*/ 4686625 w 7334657"/>
                <a:gd name="connsiteY662" fmla="*/ 2193107 h 4904499"/>
                <a:gd name="connsiteX663" fmla="*/ 4685933 w 7334657"/>
                <a:gd name="connsiteY663" fmla="*/ 2196568 h 4904499"/>
                <a:gd name="connsiteX664" fmla="*/ 4692266 w 7334657"/>
                <a:gd name="connsiteY664" fmla="*/ 2165933 h 4904499"/>
                <a:gd name="connsiteX665" fmla="*/ 4711560 w 7334657"/>
                <a:gd name="connsiteY665" fmla="*/ 2151205 h 4904499"/>
                <a:gd name="connsiteX666" fmla="*/ 4729381 w 7334657"/>
                <a:gd name="connsiteY666" fmla="*/ 2192444 h 4904499"/>
                <a:gd name="connsiteX667" fmla="*/ 4750884 w 7334657"/>
                <a:gd name="connsiteY667" fmla="*/ 2197157 h 4904499"/>
                <a:gd name="connsiteX668" fmla="*/ 4743668 w 7334657"/>
                <a:gd name="connsiteY668" fmla="*/ 2165344 h 4904499"/>
                <a:gd name="connsiteX669" fmla="*/ 4767675 w 7334657"/>
                <a:gd name="connsiteY669" fmla="*/ 2175948 h 4904499"/>
                <a:gd name="connsiteX670" fmla="*/ 4765466 w 7334657"/>
                <a:gd name="connsiteY670" fmla="*/ 2155918 h 4904499"/>
                <a:gd name="connsiteX671" fmla="*/ 4794922 w 7334657"/>
                <a:gd name="connsiteY671" fmla="*/ 2150027 h 4904499"/>
                <a:gd name="connsiteX672" fmla="*/ 4829975 w 7334657"/>
                <a:gd name="connsiteY672" fmla="*/ 2155918 h 4904499"/>
                <a:gd name="connsiteX673" fmla="*/ 4810976 w 7334657"/>
                <a:gd name="connsiteY673" fmla="*/ 2157096 h 4904499"/>
                <a:gd name="connsiteX674" fmla="*/ 4858548 w 7334657"/>
                <a:gd name="connsiteY674" fmla="*/ 2101718 h 4904499"/>
                <a:gd name="connsiteX675" fmla="*/ 4882997 w 7334657"/>
                <a:gd name="connsiteY675" fmla="*/ 2098183 h 4904499"/>
                <a:gd name="connsiteX676" fmla="*/ 4882997 w 7334657"/>
                <a:gd name="connsiteY676" fmla="*/ 2083455 h 4904499"/>
                <a:gd name="connsiteX677" fmla="*/ 4905531 w 7334657"/>
                <a:gd name="connsiteY677" fmla="*/ 2150616 h 4904499"/>
                <a:gd name="connsiteX678" fmla="*/ 4919228 w 7334657"/>
                <a:gd name="connsiteY678" fmla="*/ 2047518 h 4904499"/>
                <a:gd name="connsiteX679" fmla="*/ 4950894 w 7334657"/>
                <a:gd name="connsiteY679" fmla="*/ 2075649 h 4904499"/>
                <a:gd name="connsiteX680" fmla="*/ 4930569 w 7334657"/>
                <a:gd name="connsiteY680" fmla="*/ 2028519 h 4904499"/>
                <a:gd name="connsiteX681" fmla="*/ 4938227 w 7334657"/>
                <a:gd name="connsiteY681" fmla="*/ 2046193 h 4904499"/>
                <a:gd name="connsiteX682" fmla="*/ 4960467 w 7334657"/>
                <a:gd name="connsiteY682" fmla="*/ 2022627 h 4904499"/>
                <a:gd name="connsiteX683" fmla="*/ 4978288 w 7334657"/>
                <a:gd name="connsiteY683" fmla="*/ 2063867 h 4904499"/>
                <a:gd name="connsiteX684" fmla="*/ 4965622 w 7334657"/>
                <a:gd name="connsiteY684" fmla="*/ 2034410 h 4904499"/>
                <a:gd name="connsiteX685" fmla="*/ 4991838 w 7334657"/>
                <a:gd name="connsiteY685" fmla="*/ 2065045 h 4904499"/>
                <a:gd name="connsiteX686" fmla="*/ 5012016 w 7334657"/>
                <a:gd name="connsiteY686" fmla="*/ 2020860 h 4904499"/>
                <a:gd name="connsiteX687" fmla="*/ 5019675 w 7334657"/>
                <a:gd name="connsiteY687" fmla="*/ 2038534 h 4904499"/>
                <a:gd name="connsiteX688" fmla="*/ 5026008 w 7334657"/>
                <a:gd name="connsiteY688" fmla="*/ 2007899 h 4904499"/>
                <a:gd name="connsiteX689" fmla="*/ 5047069 w 7334657"/>
                <a:gd name="connsiteY689" fmla="*/ 2026751 h 4904499"/>
                <a:gd name="connsiteX690" fmla="*/ 5033225 w 7334657"/>
                <a:gd name="connsiteY690" fmla="*/ 2039712 h 4904499"/>
                <a:gd name="connsiteX691" fmla="*/ 5058557 w 7334657"/>
                <a:gd name="connsiteY691" fmla="*/ 2007899 h 4904499"/>
                <a:gd name="connsiteX692" fmla="*/ 5068720 w 7334657"/>
                <a:gd name="connsiteY692" fmla="*/ 2031464 h 4904499"/>
                <a:gd name="connsiteX693" fmla="*/ 5099060 w 7334657"/>
                <a:gd name="connsiteY693" fmla="*/ 2011434 h 4904499"/>
                <a:gd name="connsiteX694" fmla="*/ 5087278 w 7334657"/>
                <a:gd name="connsiteY694" fmla="*/ 2044425 h 4904499"/>
                <a:gd name="connsiteX695" fmla="*/ 5106277 w 7334657"/>
                <a:gd name="connsiteY695" fmla="*/ 2043247 h 4904499"/>
                <a:gd name="connsiteX696" fmla="*/ 5104951 w 7334657"/>
                <a:gd name="connsiteY696" fmla="*/ 1994938 h 4904499"/>
                <a:gd name="connsiteX697" fmla="*/ 5122772 w 7334657"/>
                <a:gd name="connsiteY697" fmla="*/ 2036177 h 4904499"/>
                <a:gd name="connsiteX698" fmla="*/ 5118501 w 7334657"/>
                <a:gd name="connsiteY698" fmla="*/ 1996117 h 4904499"/>
                <a:gd name="connsiteX699" fmla="*/ 5121447 w 7334657"/>
                <a:gd name="connsiteY699" fmla="*/ 1987869 h 4904499"/>
                <a:gd name="connsiteX700" fmla="*/ 5124392 w 7334657"/>
                <a:gd name="connsiteY700" fmla="*/ 1979621 h 4904499"/>
                <a:gd name="connsiteX701" fmla="*/ 5155616 w 7334657"/>
                <a:gd name="connsiteY701" fmla="*/ 2022038 h 4904499"/>
                <a:gd name="connsiteX702" fmla="*/ 5146190 w 7334657"/>
                <a:gd name="connsiteY702" fmla="*/ 1970195 h 4904499"/>
                <a:gd name="connsiteX703" fmla="*/ 5164306 w 7334657"/>
                <a:gd name="connsiteY703" fmla="*/ 1997295 h 4904499"/>
                <a:gd name="connsiteX704" fmla="*/ 5265489 w 7334657"/>
                <a:gd name="connsiteY704" fmla="*/ 1960622 h 4904499"/>
                <a:gd name="connsiteX705" fmla="*/ 5264752 w 7334657"/>
                <a:gd name="connsiteY705" fmla="*/ 1988900 h 4904499"/>
                <a:gd name="connsiteX706" fmla="*/ 5297597 w 7334657"/>
                <a:gd name="connsiteY706" fmla="*/ 1974172 h 4904499"/>
                <a:gd name="connsiteX707" fmla="*/ 5290379 w 7334657"/>
                <a:gd name="connsiteY707" fmla="*/ 1942359 h 4904499"/>
                <a:gd name="connsiteX708" fmla="*/ 5311146 w 7334657"/>
                <a:gd name="connsiteY708" fmla="*/ 1975350 h 4904499"/>
                <a:gd name="connsiteX709" fmla="*/ 5305549 w 7334657"/>
                <a:gd name="connsiteY709" fmla="*/ 1886980 h 4904499"/>
                <a:gd name="connsiteX710" fmla="*/ 5338541 w 7334657"/>
                <a:gd name="connsiteY710" fmla="*/ 1963567 h 4904499"/>
                <a:gd name="connsiteX711" fmla="*/ 5351060 w 7334657"/>
                <a:gd name="connsiteY711" fmla="*/ 1902298 h 4904499"/>
                <a:gd name="connsiteX712" fmla="*/ 5329115 w 7334657"/>
                <a:gd name="connsiteY712" fmla="*/ 1911724 h 4904499"/>
                <a:gd name="connsiteX713" fmla="*/ 5368292 w 7334657"/>
                <a:gd name="connsiteY713" fmla="*/ 1867539 h 4904499"/>
                <a:gd name="connsiteX714" fmla="*/ 5425290 w 7334657"/>
                <a:gd name="connsiteY714" fmla="*/ 1863857 h 4904499"/>
                <a:gd name="connsiteX715" fmla="*/ 5423081 w 7334657"/>
                <a:gd name="connsiteY715" fmla="*/ 1843827 h 4904499"/>
                <a:gd name="connsiteX716" fmla="*/ 5463584 w 7334657"/>
                <a:gd name="connsiteY716" fmla="*/ 1847362 h 4904499"/>
                <a:gd name="connsiteX717" fmla="*/ 5446793 w 7334657"/>
                <a:gd name="connsiteY717" fmla="*/ 1868570 h 4904499"/>
                <a:gd name="connsiteX718" fmla="*/ 5498637 w 7334657"/>
                <a:gd name="connsiteY718" fmla="*/ 1853842 h 4904499"/>
                <a:gd name="connsiteX719" fmla="*/ 5519845 w 7334657"/>
                <a:gd name="connsiteY719" fmla="*/ 1872694 h 4904499"/>
                <a:gd name="connsiteX720" fmla="*/ 5540023 w 7334657"/>
                <a:gd name="connsiteY720" fmla="*/ 1828510 h 4904499"/>
                <a:gd name="connsiteX721" fmla="*/ 5573898 w 7334657"/>
                <a:gd name="connsiteY721" fmla="*/ 1876818 h 4904499"/>
                <a:gd name="connsiteX722" fmla="*/ 5561232 w 7334657"/>
                <a:gd name="connsiteY722" fmla="*/ 1847362 h 4904499"/>
                <a:gd name="connsiteX723" fmla="*/ 5594075 w 7334657"/>
                <a:gd name="connsiteY723" fmla="*/ 1832633 h 4904499"/>
                <a:gd name="connsiteX724" fmla="*/ 5570363 w 7334657"/>
                <a:gd name="connsiteY724" fmla="*/ 1807890 h 4904499"/>
                <a:gd name="connsiteX725" fmla="*/ 5597757 w 7334657"/>
                <a:gd name="connsiteY725" fmla="*/ 1796107 h 4904499"/>
                <a:gd name="connsiteX726" fmla="*/ 5610424 w 7334657"/>
                <a:gd name="connsiteY726" fmla="*/ 1825564 h 4904499"/>
                <a:gd name="connsiteX727" fmla="*/ 5646213 w 7334657"/>
                <a:gd name="connsiteY727" fmla="*/ 1803030 h 4904499"/>
                <a:gd name="connsiteX728" fmla="*/ 5752846 w 7334657"/>
                <a:gd name="connsiteY728" fmla="*/ 1764000 h 4904499"/>
                <a:gd name="connsiteX729" fmla="*/ 5779504 w 7334657"/>
                <a:gd name="connsiteY729" fmla="*/ 1780348 h 4904499"/>
                <a:gd name="connsiteX730" fmla="*/ 5766838 w 7334657"/>
                <a:gd name="connsiteY730" fmla="*/ 1750892 h 4904499"/>
                <a:gd name="connsiteX731" fmla="*/ 5796294 w 7334657"/>
                <a:gd name="connsiteY731" fmla="*/ 1787270 h 4904499"/>
                <a:gd name="connsiteX732" fmla="*/ 5837975 w 7334657"/>
                <a:gd name="connsiteY732" fmla="*/ 1748241 h 4904499"/>
                <a:gd name="connsiteX733" fmla="*/ 5799682 w 7334657"/>
                <a:gd name="connsiteY733" fmla="*/ 1764736 h 4904499"/>
                <a:gd name="connsiteX734" fmla="*/ 5821627 w 7334657"/>
                <a:gd name="connsiteY734" fmla="*/ 1755310 h 4904499"/>
                <a:gd name="connsiteX735" fmla="*/ 5825014 w 7334657"/>
                <a:gd name="connsiteY735" fmla="*/ 1732923 h 4904499"/>
                <a:gd name="connsiteX736" fmla="*/ 5860509 w 7334657"/>
                <a:gd name="connsiteY736" fmla="*/ 1724675 h 4904499"/>
                <a:gd name="connsiteX737" fmla="*/ 5833557 w 7334657"/>
                <a:gd name="connsiteY737" fmla="*/ 1722319 h 4904499"/>
                <a:gd name="connsiteX738" fmla="*/ 5834735 w 7334657"/>
                <a:gd name="connsiteY738" fmla="*/ 1679902 h 4904499"/>
                <a:gd name="connsiteX739" fmla="*/ 5847401 w 7334657"/>
                <a:gd name="connsiteY739" fmla="*/ 1709358 h 4904499"/>
                <a:gd name="connsiteX740" fmla="*/ 5864192 w 7334657"/>
                <a:gd name="connsiteY740" fmla="*/ 1688149 h 4904499"/>
                <a:gd name="connsiteX741" fmla="*/ 5852850 w 7334657"/>
                <a:gd name="connsiteY741" fmla="*/ 1707002 h 4904499"/>
                <a:gd name="connsiteX742" fmla="*/ 5923693 w 7334657"/>
                <a:gd name="connsiteY742" fmla="*/ 1690359 h 4904499"/>
                <a:gd name="connsiteX743" fmla="*/ 5911322 w 7334657"/>
                <a:gd name="connsiteY743" fmla="*/ 1646174 h 4904499"/>
                <a:gd name="connsiteX744" fmla="*/ 5935329 w 7334657"/>
                <a:gd name="connsiteY744" fmla="*/ 1656778 h 4904499"/>
                <a:gd name="connsiteX745" fmla="*/ 5947406 w 7334657"/>
                <a:gd name="connsiteY745" fmla="*/ 1609648 h 4904499"/>
                <a:gd name="connsiteX746" fmla="*/ 5971118 w 7334657"/>
                <a:gd name="connsiteY746" fmla="*/ 1634391 h 4904499"/>
                <a:gd name="connsiteX747" fmla="*/ 5977451 w 7334657"/>
                <a:gd name="connsiteY747" fmla="*/ 1603757 h 4904499"/>
                <a:gd name="connsiteX748" fmla="*/ 5970824 w 7334657"/>
                <a:gd name="connsiteY748" fmla="*/ 1647941 h 4904499"/>
                <a:gd name="connsiteX749" fmla="*/ 5987319 w 7334657"/>
                <a:gd name="connsiteY749" fmla="*/ 1640872 h 4904499"/>
                <a:gd name="connsiteX750" fmla="*/ 6008381 w 7334657"/>
                <a:gd name="connsiteY750" fmla="*/ 1659724 h 4904499"/>
                <a:gd name="connsiteX751" fmla="*/ 5993652 w 7334657"/>
                <a:gd name="connsiteY751" fmla="*/ 1610237 h 4904499"/>
                <a:gd name="connsiteX752" fmla="*/ 6033419 w 7334657"/>
                <a:gd name="connsiteY752" fmla="*/ 1642050 h 4904499"/>
                <a:gd name="connsiteX753" fmla="*/ 6047263 w 7334657"/>
                <a:gd name="connsiteY753" fmla="*/ 1629089 h 4904499"/>
                <a:gd name="connsiteX754" fmla="*/ 6023992 w 7334657"/>
                <a:gd name="connsiteY754" fmla="*/ 1590207 h 4904499"/>
                <a:gd name="connsiteX755" fmla="*/ 6069944 w 7334657"/>
                <a:gd name="connsiteY755" fmla="*/ 1591238 h 4904499"/>
                <a:gd name="connsiteX756" fmla="*/ 6052713 w 7334657"/>
                <a:gd name="connsiteY756" fmla="*/ 1626585 h 4904499"/>
                <a:gd name="connsiteX757" fmla="*/ 6085262 w 7334657"/>
                <a:gd name="connsiteY757" fmla="*/ 1626585 h 4904499"/>
                <a:gd name="connsiteX758" fmla="*/ 6083053 w 7334657"/>
                <a:gd name="connsiteY758" fmla="*/ 1606555 h 4904499"/>
                <a:gd name="connsiteX759" fmla="*/ 6093951 w 7334657"/>
                <a:gd name="connsiteY759" fmla="*/ 1601842 h 4904499"/>
                <a:gd name="connsiteX760" fmla="*/ 6117959 w 7334657"/>
                <a:gd name="connsiteY760" fmla="*/ 1612446 h 4904499"/>
                <a:gd name="connsiteX761" fmla="*/ 6126354 w 7334657"/>
                <a:gd name="connsiteY761" fmla="*/ 1601842 h 4904499"/>
                <a:gd name="connsiteX762" fmla="*/ 6110300 w 7334657"/>
                <a:gd name="connsiteY762" fmla="*/ 1594772 h 4904499"/>
                <a:gd name="connsiteX763" fmla="*/ 6121641 w 7334657"/>
                <a:gd name="connsiteY763" fmla="*/ 1575920 h 4904499"/>
                <a:gd name="connsiteX764" fmla="*/ 6137253 w 7334657"/>
                <a:gd name="connsiteY764" fmla="*/ 1597129 h 4904499"/>
                <a:gd name="connsiteX765" fmla="*/ 6181437 w 7334657"/>
                <a:gd name="connsiteY765" fmla="*/ 1578130 h 4904499"/>
                <a:gd name="connsiteX766" fmla="*/ 6165825 w 7334657"/>
                <a:gd name="connsiteY766" fmla="*/ 1556921 h 4904499"/>
                <a:gd name="connsiteX767" fmla="*/ 6200142 w 7334657"/>
                <a:gd name="connsiteY767" fmla="*/ 1591090 h 4904499"/>
                <a:gd name="connsiteX768" fmla="*/ 6198816 w 7334657"/>
                <a:gd name="connsiteY768" fmla="*/ 1542782 h 4904499"/>
                <a:gd name="connsiteX769" fmla="*/ 6244769 w 7334657"/>
                <a:gd name="connsiteY769" fmla="*/ 1543960 h 4904499"/>
                <a:gd name="connsiteX770" fmla="*/ 6270396 w 7334657"/>
                <a:gd name="connsiteY770" fmla="*/ 1498008 h 4904499"/>
                <a:gd name="connsiteX771" fmla="*/ 6288512 w 7334657"/>
                <a:gd name="connsiteY771" fmla="*/ 1525108 h 4904499"/>
                <a:gd name="connsiteX772" fmla="*/ 6310457 w 7334657"/>
                <a:gd name="connsiteY772" fmla="*/ 1515682 h 4904499"/>
                <a:gd name="connsiteX773" fmla="*/ 6292194 w 7334657"/>
                <a:gd name="connsiteY773" fmla="*/ 1488582 h 4904499"/>
                <a:gd name="connsiteX774" fmla="*/ 6335200 w 7334657"/>
                <a:gd name="connsiteY774" fmla="*/ 1497861 h 4904499"/>
                <a:gd name="connsiteX775" fmla="*/ 6332991 w 7334657"/>
                <a:gd name="connsiteY775" fmla="*/ 1477830 h 4904499"/>
                <a:gd name="connsiteX776" fmla="*/ 6370548 w 7334657"/>
                <a:gd name="connsiteY776" fmla="*/ 1489613 h 4904499"/>
                <a:gd name="connsiteX777" fmla="*/ 6392787 w 7334657"/>
                <a:gd name="connsiteY777" fmla="*/ 1466048 h 4904499"/>
                <a:gd name="connsiteX778" fmla="*/ 6451700 w 7334657"/>
                <a:gd name="connsiteY778" fmla="*/ 1482396 h 4904499"/>
                <a:gd name="connsiteX779" fmla="*/ 6455088 w 7334657"/>
                <a:gd name="connsiteY779" fmla="*/ 1460009 h 4904499"/>
                <a:gd name="connsiteX780" fmla="*/ 6476149 w 7334657"/>
                <a:gd name="connsiteY780" fmla="*/ 1478714 h 4904499"/>
                <a:gd name="connsiteX781" fmla="*/ 6458328 w 7334657"/>
                <a:gd name="connsiteY781" fmla="*/ 1437475 h 4904499"/>
                <a:gd name="connsiteX782" fmla="*/ 6480273 w 7334657"/>
                <a:gd name="connsiteY782" fmla="*/ 1428049 h 4904499"/>
                <a:gd name="connsiteX783" fmla="*/ 6489994 w 7334657"/>
                <a:gd name="connsiteY783" fmla="*/ 1465753 h 4904499"/>
                <a:gd name="connsiteX784" fmla="*/ 6499273 w 7334657"/>
                <a:gd name="connsiteY784" fmla="*/ 1426871 h 4904499"/>
                <a:gd name="connsiteX785" fmla="*/ 6506489 w 7334657"/>
                <a:gd name="connsiteY785" fmla="*/ 1458684 h 4904499"/>
                <a:gd name="connsiteX786" fmla="*/ 6523722 w 7334657"/>
                <a:gd name="connsiteY786" fmla="*/ 1423336 h 4904499"/>
                <a:gd name="connsiteX787" fmla="*/ 6538450 w 7334657"/>
                <a:gd name="connsiteY787" fmla="*/ 1458684 h 4904499"/>
                <a:gd name="connsiteX788" fmla="*/ 6593681 w 7334657"/>
                <a:gd name="connsiteY788" fmla="*/ 1420832 h 4904499"/>
                <a:gd name="connsiteX789" fmla="*/ 6589999 w 7334657"/>
                <a:gd name="connsiteY789" fmla="*/ 1457358 h 4904499"/>
                <a:gd name="connsiteX790" fmla="*/ 6626524 w 7334657"/>
                <a:gd name="connsiteY790" fmla="*/ 1406546 h 4904499"/>
                <a:gd name="connsiteX791" fmla="*/ 6641252 w 7334657"/>
                <a:gd name="connsiteY791" fmla="*/ 1441893 h 4904499"/>
                <a:gd name="connsiteX792" fmla="*/ 6619308 w 7334657"/>
                <a:gd name="connsiteY792" fmla="*/ 1451320 h 4904499"/>
                <a:gd name="connsiteX793" fmla="*/ 6666880 w 7334657"/>
                <a:gd name="connsiteY793" fmla="*/ 1395794 h 4904499"/>
                <a:gd name="connsiteX794" fmla="*/ 6610176 w 7334657"/>
                <a:gd name="connsiteY794" fmla="*/ 1490202 h 4904499"/>
                <a:gd name="connsiteX795" fmla="*/ 6591618 w 7334657"/>
                <a:gd name="connsiteY795" fmla="*/ 1477241 h 4904499"/>
                <a:gd name="connsiteX796" fmla="*/ 6530644 w 7334657"/>
                <a:gd name="connsiteY796" fmla="*/ 1531588 h 4904499"/>
                <a:gd name="connsiteX797" fmla="*/ 6472909 w 7334657"/>
                <a:gd name="connsiteY797" fmla="*/ 1563549 h 4904499"/>
                <a:gd name="connsiteX798" fmla="*/ 6465250 w 7334657"/>
                <a:gd name="connsiteY798" fmla="*/ 1545875 h 4904499"/>
                <a:gd name="connsiteX799" fmla="*/ 6432406 w 7334657"/>
                <a:gd name="connsiteY799" fmla="*/ 1560603 h 4904499"/>
                <a:gd name="connsiteX800" fmla="*/ 6459359 w 7334657"/>
                <a:gd name="connsiteY800" fmla="*/ 1562959 h 4904499"/>
                <a:gd name="connsiteX801" fmla="*/ 6415174 w 7334657"/>
                <a:gd name="connsiteY801" fmla="*/ 1596098 h 4904499"/>
                <a:gd name="connsiteX802" fmla="*/ 6407516 w 7334657"/>
                <a:gd name="connsiteY802" fmla="*/ 1578424 h 4904499"/>
                <a:gd name="connsiteX803" fmla="*/ 6404128 w 7334657"/>
                <a:gd name="connsiteY803" fmla="*/ 1600811 h 4904499"/>
                <a:gd name="connsiteX804" fmla="*/ 6385571 w 7334657"/>
                <a:gd name="connsiteY804" fmla="*/ 1587850 h 4904499"/>
                <a:gd name="connsiteX805" fmla="*/ 6287333 w 7334657"/>
                <a:gd name="connsiteY805" fmla="*/ 1616276 h 4904499"/>
                <a:gd name="connsiteX806" fmla="*/ 6287333 w 7334657"/>
                <a:gd name="connsiteY806" fmla="*/ 1631004 h 4904499"/>
                <a:gd name="connsiteX807" fmla="*/ 6269218 w 7334657"/>
                <a:gd name="connsiteY807" fmla="*/ 1603904 h 4904499"/>
                <a:gd name="connsiteX808" fmla="*/ 6276434 w 7334657"/>
                <a:gd name="connsiteY808" fmla="*/ 1635717 h 4904499"/>
                <a:gd name="connsiteX809" fmla="*/ 6213987 w 7334657"/>
                <a:gd name="connsiteY809" fmla="*/ 1641756 h 4904499"/>
                <a:gd name="connsiteX810" fmla="*/ 6221204 w 7334657"/>
                <a:gd name="connsiteY810" fmla="*/ 1673569 h 4904499"/>
                <a:gd name="connsiteX811" fmla="*/ 6150361 w 7334657"/>
                <a:gd name="connsiteY811" fmla="*/ 1690211 h 4904499"/>
                <a:gd name="connsiteX812" fmla="*/ 6152570 w 7334657"/>
                <a:gd name="connsiteY812" fmla="*/ 1710242 h 4904499"/>
                <a:gd name="connsiteX813" fmla="*/ 6133129 w 7334657"/>
                <a:gd name="connsiteY813" fmla="*/ 1724970 h 4904499"/>
                <a:gd name="connsiteX814" fmla="*/ 6128415 w 7334657"/>
                <a:gd name="connsiteY814" fmla="*/ 1699048 h 4904499"/>
                <a:gd name="connsiteX815" fmla="*/ 5995861 w 7334657"/>
                <a:gd name="connsiteY815" fmla="*/ 1770038 h 4904499"/>
                <a:gd name="connsiteX816" fmla="*/ 6007202 w 7334657"/>
                <a:gd name="connsiteY816" fmla="*/ 1751186 h 4904499"/>
                <a:gd name="connsiteX817" fmla="*/ 5994094 w 7334657"/>
                <a:gd name="connsiteY817" fmla="*/ 1736458 h 4904499"/>
                <a:gd name="connsiteX818" fmla="*/ 5996156 w 7334657"/>
                <a:gd name="connsiteY818" fmla="*/ 1756488 h 4904499"/>
                <a:gd name="connsiteX819" fmla="*/ 5955359 w 7334657"/>
                <a:gd name="connsiteY819" fmla="*/ 1767240 h 4904499"/>
                <a:gd name="connsiteX820" fmla="*/ 5960072 w 7334657"/>
                <a:gd name="connsiteY820" fmla="*/ 1793162 h 4904499"/>
                <a:gd name="connsiteX821" fmla="*/ 5946964 w 7334657"/>
                <a:gd name="connsiteY821" fmla="*/ 1778433 h 4904499"/>
                <a:gd name="connsiteX822" fmla="*/ 5935181 w 7334657"/>
                <a:gd name="connsiteY822" fmla="*/ 1811425 h 4904499"/>
                <a:gd name="connsiteX823" fmla="*/ 5905725 w 7334657"/>
                <a:gd name="connsiteY823" fmla="*/ 1774899 h 4904499"/>
                <a:gd name="connsiteX824" fmla="*/ 5915445 w 7334657"/>
                <a:gd name="connsiteY824" fmla="*/ 1812603 h 4904499"/>
                <a:gd name="connsiteX825" fmla="*/ 5825309 w 7334657"/>
                <a:gd name="connsiteY825" fmla="*/ 1844563 h 4904499"/>
                <a:gd name="connsiteX826" fmla="*/ 5840037 w 7334657"/>
                <a:gd name="connsiteY826" fmla="*/ 1879911 h 4904499"/>
                <a:gd name="connsiteX827" fmla="*/ 5873323 w 7334657"/>
                <a:gd name="connsiteY827" fmla="*/ 1851633 h 4904499"/>
                <a:gd name="connsiteX828" fmla="*/ 5901748 w 7334657"/>
                <a:gd name="connsiteY828" fmla="*/ 1902298 h 4904499"/>
                <a:gd name="connsiteX829" fmla="*/ 5921042 w 7334657"/>
                <a:gd name="connsiteY829" fmla="*/ 1887570 h 4904499"/>
                <a:gd name="connsiteX830" fmla="*/ 5931647 w 7334657"/>
                <a:gd name="connsiteY830" fmla="*/ 1896996 h 4904499"/>
                <a:gd name="connsiteX831" fmla="*/ 5914414 w 7334657"/>
                <a:gd name="connsiteY831" fmla="*/ 1932343 h 4904499"/>
                <a:gd name="connsiteX832" fmla="*/ 5857858 w 7334657"/>
                <a:gd name="connsiteY832" fmla="*/ 1921886 h 4904499"/>
                <a:gd name="connsiteX833" fmla="*/ 5892469 w 7334657"/>
                <a:gd name="connsiteY833" fmla="*/ 1941917 h 4904499"/>
                <a:gd name="connsiteX834" fmla="*/ 5829285 w 7334657"/>
                <a:gd name="connsiteY834" fmla="*/ 1976234 h 4904499"/>
                <a:gd name="connsiteX835" fmla="*/ 5790992 w 7334657"/>
                <a:gd name="connsiteY835" fmla="*/ 1992876 h 4904499"/>
                <a:gd name="connsiteX836" fmla="*/ 5780830 w 7334657"/>
                <a:gd name="connsiteY836" fmla="*/ 1969311 h 4904499"/>
                <a:gd name="connsiteX837" fmla="*/ 5531333 w 7334657"/>
                <a:gd name="connsiteY837" fmla="*/ 2084044 h 4904499"/>
                <a:gd name="connsiteX838" fmla="*/ 5518225 w 7334657"/>
                <a:gd name="connsiteY838" fmla="*/ 2069316 h 4904499"/>
                <a:gd name="connsiteX839" fmla="*/ 5481699 w 7334657"/>
                <a:gd name="connsiteY839" fmla="*/ 2120128 h 4904499"/>
                <a:gd name="connsiteX840" fmla="*/ 5460638 w 7334657"/>
                <a:gd name="connsiteY840" fmla="*/ 2101276 h 4904499"/>
                <a:gd name="connsiteX841" fmla="*/ 5435453 w 7334657"/>
                <a:gd name="connsiteY841" fmla="*/ 2133089 h 4904499"/>
                <a:gd name="connsiteX842" fmla="*/ 5427057 w 7334657"/>
                <a:gd name="connsiteY842" fmla="*/ 2143694 h 4904499"/>
                <a:gd name="connsiteX843" fmla="*/ 5415717 w 7334657"/>
                <a:gd name="connsiteY843" fmla="*/ 2162546 h 4904499"/>
                <a:gd name="connsiteX844" fmla="*/ 5402608 w 7334657"/>
                <a:gd name="connsiteY844" fmla="*/ 2147817 h 4904499"/>
                <a:gd name="connsiteX845" fmla="*/ 5334712 w 7334657"/>
                <a:gd name="connsiteY845" fmla="*/ 2156213 h 4904499"/>
                <a:gd name="connsiteX846" fmla="*/ 5331029 w 7334657"/>
                <a:gd name="connsiteY846" fmla="*/ 2192739 h 4904499"/>
                <a:gd name="connsiteX847" fmla="*/ 5312472 w 7334657"/>
                <a:gd name="connsiteY847" fmla="*/ 2179778 h 4904499"/>
                <a:gd name="connsiteX848" fmla="*/ 5311588 w 7334657"/>
                <a:gd name="connsiteY848" fmla="*/ 2208056 h 4904499"/>
                <a:gd name="connsiteX849" fmla="*/ 5293030 w 7334657"/>
                <a:gd name="connsiteY849" fmla="*/ 2195095 h 4904499"/>
                <a:gd name="connsiteX850" fmla="*/ 5267698 w 7334657"/>
                <a:gd name="connsiteY850" fmla="*/ 2226908 h 4904499"/>
                <a:gd name="connsiteX851" fmla="*/ 5252086 w 7334657"/>
                <a:gd name="connsiteY851" fmla="*/ 2205699 h 4904499"/>
                <a:gd name="connsiteX852" fmla="*/ 5226017 w 7334657"/>
                <a:gd name="connsiteY852" fmla="*/ 2265790 h 4904499"/>
                <a:gd name="connsiteX853" fmla="*/ 5218359 w 7334657"/>
                <a:gd name="connsiteY853" fmla="*/ 2248117 h 4904499"/>
                <a:gd name="connsiteX854" fmla="*/ 5185073 w 7334657"/>
                <a:gd name="connsiteY854" fmla="*/ 2276395 h 4904499"/>
                <a:gd name="connsiteX855" fmla="*/ 5185073 w 7334657"/>
                <a:gd name="connsiteY855" fmla="*/ 2261667 h 4904499"/>
                <a:gd name="connsiteX856" fmla="*/ 5138237 w 7334657"/>
                <a:gd name="connsiteY856" fmla="*/ 2288914 h 4904499"/>
                <a:gd name="connsiteX857" fmla="*/ 5082711 w 7334657"/>
                <a:gd name="connsiteY857" fmla="*/ 2340905 h 4904499"/>
                <a:gd name="connsiteX858" fmla="*/ 5129106 w 7334657"/>
                <a:gd name="connsiteY858" fmla="*/ 2327796 h 4904499"/>
                <a:gd name="connsiteX859" fmla="*/ 5104289 w 7334657"/>
                <a:gd name="connsiteY859" fmla="*/ 2349079 h 4904499"/>
                <a:gd name="connsiteX860" fmla="*/ 5098766 w 7334657"/>
                <a:gd name="connsiteY860" fmla="*/ 2347974 h 4904499"/>
                <a:gd name="connsiteX861" fmla="*/ 5090370 w 7334657"/>
                <a:gd name="connsiteY861" fmla="*/ 2358578 h 4904499"/>
                <a:gd name="connsiteX862" fmla="*/ 5142214 w 7334657"/>
                <a:gd name="connsiteY862" fmla="*/ 2343850 h 4904499"/>
                <a:gd name="connsiteX863" fmla="*/ 5128369 w 7334657"/>
                <a:gd name="connsiteY863" fmla="*/ 2356811 h 4904499"/>
                <a:gd name="connsiteX864" fmla="*/ 5160919 w 7334657"/>
                <a:gd name="connsiteY864" fmla="*/ 2356811 h 4904499"/>
                <a:gd name="connsiteX865" fmla="*/ 5188755 w 7334657"/>
                <a:gd name="connsiteY865" fmla="*/ 2330889 h 4904499"/>
                <a:gd name="connsiteX866" fmla="*/ 5257094 w 7334657"/>
                <a:gd name="connsiteY866" fmla="*/ 2308355 h 4904499"/>
                <a:gd name="connsiteX867" fmla="*/ 5264752 w 7334657"/>
                <a:gd name="connsiteY867" fmla="*/ 2326029 h 4904499"/>
                <a:gd name="connsiteX868" fmla="*/ 5314092 w 7334657"/>
                <a:gd name="connsiteY868" fmla="*/ 2304673 h 4904499"/>
                <a:gd name="connsiteX869" fmla="*/ 5289938 w 7334657"/>
                <a:gd name="connsiteY869" fmla="*/ 2294069 h 4904499"/>
                <a:gd name="connsiteX870" fmla="*/ 5379780 w 7334657"/>
                <a:gd name="connsiteY870" fmla="*/ 2276248 h 4904499"/>
                <a:gd name="connsiteX871" fmla="*/ 5412624 w 7334657"/>
                <a:gd name="connsiteY871" fmla="*/ 2261519 h 4904499"/>
                <a:gd name="connsiteX872" fmla="*/ 5415864 w 7334657"/>
                <a:gd name="connsiteY872" fmla="*/ 2239132 h 4904499"/>
                <a:gd name="connsiteX873" fmla="*/ 5517047 w 7334657"/>
                <a:gd name="connsiteY873" fmla="*/ 2202459 h 4904499"/>
                <a:gd name="connsiteX874" fmla="*/ 5511892 w 7334657"/>
                <a:gd name="connsiteY874" fmla="*/ 2190677 h 4904499"/>
                <a:gd name="connsiteX875" fmla="*/ 5479048 w 7334657"/>
                <a:gd name="connsiteY875" fmla="*/ 2205405 h 4904499"/>
                <a:gd name="connsiteX876" fmla="*/ 5488179 w 7334657"/>
                <a:gd name="connsiteY876" fmla="*/ 2166522 h 4904499"/>
                <a:gd name="connsiteX877" fmla="*/ 5542527 w 7334657"/>
                <a:gd name="connsiteY877" fmla="*/ 2156949 h 4904499"/>
                <a:gd name="connsiteX878" fmla="*/ 5557255 w 7334657"/>
                <a:gd name="connsiteY878" fmla="*/ 2192297 h 4904499"/>
                <a:gd name="connsiteX879" fmla="*/ 5568596 w 7334657"/>
                <a:gd name="connsiteY879" fmla="*/ 2173445 h 4904499"/>
                <a:gd name="connsiteX880" fmla="*/ 5563883 w 7334657"/>
                <a:gd name="connsiteY880" fmla="*/ 2147523 h 4904499"/>
                <a:gd name="connsiteX881" fmla="*/ 5612044 w 7334657"/>
                <a:gd name="connsiteY881" fmla="*/ 2168584 h 4904499"/>
                <a:gd name="connsiteX882" fmla="*/ 5636935 w 7334657"/>
                <a:gd name="connsiteY882" fmla="*/ 2150910 h 4904499"/>
                <a:gd name="connsiteX883" fmla="*/ 5615432 w 7334657"/>
                <a:gd name="connsiteY883" fmla="*/ 2146197 h 4904499"/>
                <a:gd name="connsiteX884" fmla="*/ 5634873 w 7334657"/>
                <a:gd name="connsiteY884" fmla="*/ 2131469 h 4904499"/>
                <a:gd name="connsiteX885" fmla="*/ 5642531 w 7334657"/>
                <a:gd name="connsiteY885" fmla="*/ 2149143 h 4904499"/>
                <a:gd name="connsiteX886" fmla="*/ 5661531 w 7334657"/>
                <a:gd name="connsiteY886" fmla="*/ 2147965 h 4904499"/>
                <a:gd name="connsiteX887" fmla="*/ 5664918 w 7334657"/>
                <a:gd name="connsiteY887" fmla="*/ 2125578 h 4904499"/>
                <a:gd name="connsiteX888" fmla="*/ 5722211 w 7334657"/>
                <a:gd name="connsiteY888" fmla="*/ 2107757 h 4904499"/>
                <a:gd name="connsiteX889" fmla="*/ 5864192 w 7334657"/>
                <a:gd name="connsiteY889" fmla="*/ 2060332 h 4904499"/>
                <a:gd name="connsiteX890" fmla="*/ 5878920 w 7334657"/>
                <a:gd name="connsiteY890" fmla="*/ 2095680 h 4904499"/>
                <a:gd name="connsiteX891" fmla="*/ 5835471 w 7334657"/>
                <a:gd name="connsiteY891" fmla="*/ 2100540 h 4904499"/>
                <a:gd name="connsiteX892" fmla="*/ 5750048 w 7334657"/>
                <a:gd name="connsiteY892" fmla="*/ 2158422 h 4904499"/>
                <a:gd name="connsiteX893" fmla="*/ 5753435 w 7334657"/>
                <a:gd name="connsiteY893" fmla="*/ 2136035 h 4904499"/>
                <a:gd name="connsiteX894" fmla="*/ 5745335 w 7334657"/>
                <a:gd name="connsiteY894" fmla="*/ 2132500 h 4904499"/>
                <a:gd name="connsiteX895" fmla="*/ 5728839 w 7334657"/>
                <a:gd name="connsiteY895" fmla="*/ 2139570 h 4904499"/>
                <a:gd name="connsiteX896" fmla="*/ 5703653 w 7334657"/>
                <a:gd name="connsiteY896" fmla="*/ 2171383 h 4904499"/>
                <a:gd name="connsiteX897" fmla="*/ 5688042 w 7334657"/>
                <a:gd name="connsiteY897" fmla="*/ 2150174 h 4904499"/>
                <a:gd name="connsiteX898" fmla="*/ 5676259 w 7334657"/>
                <a:gd name="connsiteY898" fmla="*/ 2183165 h 4904499"/>
                <a:gd name="connsiteX899" fmla="*/ 5660647 w 7334657"/>
                <a:gd name="connsiteY899" fmla="*/ 2161957 h 4904499"/>
                <a:gd name="connsiteX900" fmla="*/ 5597021 w 7334657"/>
                <a:gd name="connsiteY900" fmla="*/ 2210412 h 4904499"/>
                <a:gd name="connsiteX901" fmla="*/ 5611749 w 7334657"/>
                <a:gd name="connsiteY901" fmla="*/ 2259899 h 4904499"/>
                <a:gd name="connsiteX902" fmla="*/ 5574929 w 7334657"/>
                <a:gd name="connsiteY902" fmla="*/ 2219986 h 4904499"/>
                <a:gd name="connsiteX903" fmla="*/ 5539139 w 7334657"/>
                <a:gd name="connsiteY903" fmla="*/ 2242373 h 4904499"/>
                <a:gd name="connsiteX904" fmla="*/ 5574634 w 7334657"/>
                <a:gd name="connsiteY904" fmla="*/ 2234125 h 4904499"/>
                <a:gd name="connsiteX905" fmla="*/ 5513954 w 7334657"/>
                <a:gd name="connsiteY905" fmla="*/ 2274333 h 4904499"/>
                <a:gd name="connsiteX906" fmla="*/ 5492746 w 7334657"/>
                <a:gd name="connsiteY906" fmla="*/ 2255481 h 4904499"/>
                <a:gd name="connsiteX907" fmla="*/ 5456956 w 7334657"/>
                <a:gd name="connsiteY907" fmla="*/ 2277868 h 4904499"/>
                <a:gd name="connsiteX908" fmla="*/ 5437662 w 7334657"/>
                <a:gd name="connsiteY908" fmla="*/ 2292596 h 4904499"/>
                <a:gd name="connsiteX909" fmla="*/ 5371974 w 7334657"/>
                <a:gd name="connsiteY909" fmla="*/ 2321021 h 4904499"/>
                <a:gd name="connsiteX910" fmla="*/ 5382136 w 7334657"/>
                <a:gd name="connsiteY910" fmla="*/ 2344587 h 4904499"/>
                <a:gd name="connsiteX911" fmla="*/ 5365641 w 7334657"/>
                <a:gd name="connsiteY911" fmla="*/ 2351656 h 4904499"/>
                <a:gd name="connsiteX912" fmla="*/ 5350913 w 7334657"/>
                <a:gd name="connsiteY912" fmla="*/ 2316308 h 4904499"/>
                <a:gd name="connsiteX913" fmla="*/ 5328967 w 7334657"/>
                <a:gd name="connsiteY913" fmla="*/ 2325734 h 4904499"/>
                <a:gd name="connsiteX914" fmla="*/ 5349734 w 7334657"/>
                <a:gd name="connsiteY914" fmla="*/ 2358726 h 4904499"/>
                <a:gd name="connsiteX915" fmla="*/ 5307022 w 7334657"/>
                <a:gd name="connsiteY915" fmla="*/ 2335161 h 4904499"/>
                <a:gd name="connsiteX916" fmla="*/ 5287287 w 7334657"/>
                <a:gd name="connsiteY916" fmla="*/ 2364617 h 4904499"/>
                <a:gd name="connsiteX917" fmla="*/ 5279628 w 7334657"/>
                <a:gd name="connsiteY917" fmla="*/ 2346943 h 4904499"/>
                <a:gd name="connsiteX918" fmla="*/ 5210553 w 7334657"/>
                <a:gd name="connsiteY918" fmla="*/ 2397755 h 4904499"/>
                <a:gd name="connsiteX919" fmla="*/ 5261954 w 7334657"/>
                <a:gd name="connsiteY919" fmla="*/ 2396430 h 4904499"/>
                <a:gd name="connsiteX920" fmla="*/ 5234560 w 7334657"/>
                <a:gd name="connsiteY920" fmla="*/ 2408212 h 4904499"/>
                <a:gd name="connsiteX921" fmla="*/ 5278744 w 7334657"/>
                <a:gd name="connsiteY921" fmla="*/ 2375074 h 4904499"/>
                <a:gd name="connsiteX922" fmla="*/ 5337657 w 7334657"/>
                <a:gd name="connsiteY922" fmla="*/ 2419259 h 4904499"/>
                <a:gd name="connsiteX923" fmla="*/ 5317627 w 7334657"/>
                <a:gd name="connsiteY923" fmla="*/ 2357989 h 4904499"/>
                <a:gd name="connsiteX924" fmla="*/ 5368292 w 7334657"/>
                <a:gd name="connsiteY924" fmla="*/ 2384942 h 4904499"/>
                <a:gd name="connsiteX925" fmla="*/ 5386850 w 7334657"/>
                <a:gd name="connsiteY925" fmla="*/ 2397903 h 4904499"/>
                <a:gd name="connsiteX926" fmla="*/ 5454747 w 7334657"/>
                <a:gd name="connsiteY926" fmla="*/ 2389508 h 4904499"/>
                <a:gd name="connsiteX927" fmla="*/ 5476691 w 7334657"/>
                <a:gd name="connsiteY927" fmla="*/ 2380082 h 4904499"/>
                <a:gd name="connsiteX928" fmla="*/ 5480079 w 7334657"/>
                <a:gd name="connsiteY928" fmla="*/ 2357695 h 4904499"/>
                <a:gd name="connsiteX929" fmla="*/ 5504086 w 7334657"/>
                <a:gd name="connsiteY929" fmla="*/ 2368152 h 4904499"/>
                <a:gd name="connsiteX930" fmla="*/ 5512481 w 7334657"/>
                <a:gd name="connsiteY930" fmla="*/ 2357547 h 4904499"/>
                <a:gd name="connsiteX931" fmla="*/ 5495102 w 7334657"/>
                <a:gd name="connsiteY931" fmla="*/ 2302169 h 4904499"/>
                <a:gd name="connsiteX932" fmla="*/ 5534426 w 7334657"/>
                <a:gd name="connsiteY932" fmla="*/ 2348121 h 4904499"/>
                <a:gd name="connsiteX933" fmla="*/ 5540759 w 7334657"/>
                <a:gd name="connsiteY933" fmla="*/ 2317487 h 4904499"/>
                <a:gd name="connsiteX934" fmla="*/ 5564472 w 7334657"/>
                <a:gd name="connsiteY934" fmla="*/ 2342230 h 4904499"/>
                <a:gd name="connsiteX935" fmla="*/ 5652841 w 7334657"/>
                <a:gd name="connsiteY935" fmla="*/ 2290239 h 4904499"/>
                <a:gd name="connsiteX936" fmla="*/ 5652841 w 7334657"/>
                <a:gd name="connsiteY936" fmla="*/ 2304968 h 4904499"/>
                <a:gd name="connsiteX937" fmla="*/ 5688336 w 7334657"/>
                <a:gd name="connsiteY937" fmla="*/ 2296573 h 4904499"/>
                <a:gd name="connsiteX938" fmla="*/ 5689073 w 7334657"/>
                <a:gd name="connsiteY938" fmla="*/ 2268294 h 4904499"/>
                <a:gd name="connsiteX939" fmla="*/ 5696731 w 7334657"/>
                <a:gd name="connsiteY939" fmla="*/ 2285968 h 4904499"/>
                <a:gd name="connsiteX940" fmla="*/ 5705568 w 7334657"/>
                <a:gd name="connsiteY940" fmla="*/ 2261225 h 4904499"/>
                <a:gd name="connsiteX941" fmla="*/ 5731784 w 7334657"/>
                <a:gd name="connsiteY941" fmla="*/ 2291859 h 4904499"/>
                <a:gd name="connsiteX942" fmla="*/ 5678763 w 7334657"/>
                <a:gd name="connsiteY942" fmla="*/ 2349594 h 4904499"/>
                <a:gd name="connsiteX943" fmla="*/ 5719707 w 7334657"/>
                <a:gd name="connsiteY943" fmla="*/ 2338990 h 4904499"/>
                <a:gd name="connsiteX944" fmla="*/ 5663151 w 7334657"/>
                <a:gd name="connsiteY944" fmla="*/ 2328533 h 4904499"/>
                <a:gd name="connsiteX945" fmla="*/ 5649306 w 7334657"/>
                <a:gd name="connsiteY945" fmla="*/ 2341494 h 4904499"/>
                <a:gd name="connsiteX946" fmla="*/ 5546209 w 7334657"/>
                <a:gd name="connsiteY946" fmla="*/ 2434723 h 4904499"/>
                <a:gd name="connsiteX947" fmla="*/ 5549596 w 7334657"/>
                <a:gd name="connsiteY947" fmla="*/ 2412337 h 4904499"/>
                <a:gd name="connsiteX948" fmla="*/ 5617936 w 7334657"/>
                <a:gd name="connsiteY948" fmla="*/ 2389802 h 4904499"/>
                <a:gd name="connsiteX949" fmla="*/ 5584502 w 7334657"/>
                <a:gd name="connsiteY949" fmla="*/ 2327355 h 4904499"/>
                <a:gd name="connsiteX950" fmla="*/ 5597169 w 7334657"/>
                <a:gd name="connsiteY950" fmla="*/ 2356811 h 4904499"/>
                <a:gd name="connsiteX951" fmla="*/ 5538256 w 7334657"/>
                <a:gd name="connsiteY951" fmla="*/ 2354602 h 4904499"/>
                <a:gd name="connsiteX952" fmla="*/ 5537519 w 7334657"/>
                <a:gd name="connsiteY952" fmla="*/ 2382880 h 4904499"/>
                <a:gd name="connsiteX953" fmla="*/ 5491125 w 7334657"/>
                <a:gd name="connsiteY953" fmla="*/ 2395988 h 4904499"/>
                <a:gd name="connsiteX954" fmla="*/ 5495838 w 7334657"/>
                <a:gd name="connsiteY954" fmla="*/ 2421910 h 4904499"/>
                <a:gd name="connsiteX955" fmla="*/ 5466382 w 7334657"/>
                <a:gd name="connsiteY955" fmla="*/ 2399523 h 4904499"/>
                <a:gd name="connsiteX956" fmla="*/ 5481110 w 7334657"/>
                <a:gd name="connsiteY956" fmla="*/ 2449010 h 4904499"/>
                <a:gd name="connsiteX957" fmla="*/ 5489947 w 7334657"/>
                <a:gd name="connsiteY957" fmla="*/ 2424266 h 4904499"/>
                <a:gd name="connsiteX958" fmla="*/ 5497606 w 7334657"/>
                <a:gd name="connsiteY958" fmla="*/ 2441940 h 4904499"/>
                <a:gd name="connsiteX959" fmla="*/ 5533395 w 7334657"/>
                <a:gd name="connsiteY959" fmla="*/ 2419406 h 4904499"/>
                <a:gd name="connsiteX960" fmla="*/ 5502613 w 7334657"/>
                <a:gd name="connsiteY960" fmla="*/ 2453723 h 4904499"/>
                <a:gd name="connsiteX961" fmla="*/ 5455925 w 7334657"/>
                <a:gd name="connsiteY961" fmla="*/ 2480970 h 4904499"/>
                <a:gd name="connsiteX962" fmla="*/ 5406144 w 7334657"/>
                <a:gd name="connsiteY962" fmla="*/ 2516318 h 4904499"/>
                <a:gd name="connsiteX963" fmla="*/ 5415569 w 7334657"/>
                <a:gd name="connsiteY963" fmla="*/ 2568161 h 4904499"/>
                <a:gd name="connsiteX964" fmla="*/ 5397012 w 7334657"/>
                <a:gd name="connsiteY964" fmla="*/ 2555200 h 4904499"/>
                <a:gd name="connsiteX965" fmla="*/ 5361517 w 7334657"/>
                <a:gd name="connsiteY965" fmla="*/ 2563448 h 4904499"/>
                <a:gd name="connsiteX966" fmla="*/ 5385966 w 7334657"/>
                <a:gd name="connsiteY966" fmla="*/ 2559913 h 4904499"/>
                <a:gd name="connsiteX967" fmla="*/ 5266814 w 7334657"/>
                <a:gd name="connsiteY967" fmla="*/ 2660212 h 4904499"/>
                <a:gd name="connsiteX968" fmla="*/ 5253706 w 7334657"/>
                <a:gd name="connsiteY968" fmla="*/ 2645484 h 4904499"/>
                <a:gd name="connsiteX969" fmla="*/ 5247373 w 7334657"/>
                <a:gd name="connsiteY969" fmla="*/ 2676119 h 4904499"/>
                <a:gd name="connsiteX970" fmla="*/ 5229257 w 7334657"/>
                <a:gd name="connsiteY970" fmla="*/ 2649166 h 4904499"/>
                <a:gd name="connsiteX971" fmla="*/ 5222924 w 7334657"/>
                <a:gd name="connsiteY971" fmla="*/ 2679801 h 4904499"/>
                <a:gd name="connsiteX972" fmla="*/ 5196413 w 7334657"/>
                <a:gd name="connsiteY972" fmla="*/ 2663305 h 4904499"/>
                <a:gd name="connsiteX973" fmla="*/ 5203630 w 7334657"/>
                <a:gd name="connsiteY973" fmla="*/ 2695118 h 4904499"/>
                <a:gd name="connsiteX974" fmla="*/ 5159446 w 7334657"/>
                <a:gd name="connsiteY974" fmla="*/ 2714118 h 4904499"/>
                <a:gd name="connsiteX975" fmla="*/ 5110106 w 7334657"/>
                <a:gd name="connsiteY975" fmla="*/ 2735474 h 4904499"/>
                <a:gd name="connsiteX976" fmla="*/ 5082711 w 7334657"/>
                <a:gd name="connsiteY976" fmla="*/ 2747256 h 4904499"/>
                <a:gd name="connsiteX977" fmla="*/ 5033372 w 7334657"/>
                <a:gd name="connsiteY977" fmla="*/ 2768612 h 4904499"/>
                <a:gd name="connsiteX978" fmla="*/ 4957374 w 7334657"/>
                <a:gd name="connsiteY978" fmla="*/ 2773472 h 4904499"/>
                <a:gd name="connsiteX979" fmla="*/ 4959584 w 7334657"/>
                <a:gd name="connsiteY979" fmla="*/ 2793503 h 4904499"/>
                <a:gd name="connsiteX980" fmla="*/ 4778868 w 7334657"/>
                <a:gd name="connsiteY980" fmla="*/ 2871563 h 4904499"/>
                <a:gd name="connsiteX981" fmla="*/ 4658391 w 7334657"/>
                <a:gd name="connsiteY981" fmla="*/ 2923553 h 4904499"/>
                <a:gd name="connsiteX982" fmla="*/ 4655004 w 7334657"/>
                <a:gd name="connsiteY982" fmla="*/ 2945940 h 4904499"/>
                <a:gd name="connsiteX983" fmla="*/ 4641896 w 7334657"/>
                <a:gd name="connsiteY983" fmla="*/ 2931212 h 4904499"/>
                <a:gd name="connsiteX984" fmla="*/ 4638508 w 7334657"/>
                <a:gd name="connsiteY984" fmla="*/ 2953599 h 4904499"/>
                <a:gd name="connsiteX985" fmla="*/ 4614354 w 7334657"/>
                <a:gd name="connsiteY985" fmla="*/ 2942995 h 4904499"/>
                <a:gd name="connsiteX986" fmla="*/ 4548666 w 7334657"/>
                <a:gd name="connsiteY986" fmla="*/ 2971420 h 4904499"/>
                <a:gd name="connsiteX987" fmla="*/ 4545278 w 7334657"/>
                <a:gd name="connsiteY987" fmla="*/ 2993807 h 4904499"/>
                <a:gd name="connsiteX988" fmla="*/ 4073975 w 7334657"/>
                <a:gd name="connsiteY988" fmla="*/ 3211343 h 4904499"/>
                <a:gd name="connsiteX989" fmla="*/ 4070587 w 7334657"/>
                <a:gd name="connsiteY989" fmla="*/ 3233877 h 4904499"/>
                <a:gd name="connsiteX990" fmla="*/ 4042899 w 7334657"/>
                <a:gd name="connsiteY990" fmla="*/ 3259799 h 4904499"/>
                <a:gd name="connsiteX991" fmla="*/ 3671158 w 7334657"/>
                <a:gd name="connsiteY991" fmla="*/ 3392353 h 4904499"/>
                <a:gd name="connsiteX992" fmla="*/ 3566735 w 7334657"/>
                <a:gd name="connsiteY992" fmla="*/ 3451266 h 4904499"/>
                <a:gd name="connsiteX993" fmla="*/ 3560402 w 7334657"/>
                <a:gd name="connsiteY993" fmla="*/ 3481900 h 4904499"/>
                <a:gd name="connsiteX994" fmla="*/ 3571006 w 7334657"/>
                <a:gd name="connsiteY994" fmla="*/ 3491179 h 4904499"/>
                <a:gd name="connsiteX995" fmla="*/ 3629919 w 7334657"/>
                <a:gd name="connsiteY995" fmla="*/ 3507674 h 4904499"/>
                <a:gd name="connsiteX996" fmla="*/ 3619757 w 7334657"/>
                <a:gd name="connsiteY996" fmla="*/ 3484110 h 4904499"/>
                <a:gd name="connsiteX997" fmla="*/ 3685445 w 7334657"/>
                <a:gd name="connsiteY997" fmla="*/ 3455684 h 4904499"/>
                <a:gd name="connsiteX998" fmla="*/ 3682204 w 7334657"/>
                <a:gd name="connsiteY998" fmla="*/ 3478071 h 4904499"/>
                <a:gd name="connsiteX999" fmla="*/ 3722707 w 7334657"/>
                <a:gd name="connsiteY999" fmla="*/ 3481458 h 4904499"/>
                <a:gd name="connsiteX1000" fmla="*/ 3712544 w 7334657"/>
                <a:gd name="connsiteY1000" fmla="*/ 3457893 h 4904499"/>
                <a:gd name="connsiteX1001" fmla="*/ 3718436 w 7334657"/>
                <a:gd name="connsiteY1001" fmla="*/ 3441397 h 4904499"/>
                <a:gd name="connsiteX1002" fmla="*/ 3751280 w 7334657"/>
                <a:gd name="connsiteY1002" fmla="*/ 3426669 h 4904499"/>
                <a:gd name="connsiteX1003" fmla="*/ 3720645 w 7334657"/>
                <a:gd name="connsiteY1003" fmla="*/ 3460839 h 4904499"/>
                <a:gd name="connsiteX1004" fmla="*/ 3739203 w 7334657"/>
                <a:gd name="connsiteY1004" fmla="*/ 3473800 h 4904499"/>
                <a:gd name="connsiteX1005" fmla="*/ 3768659 w 7334657"/>
                <a:gd name="connsiteY1005" fmla="*/ 3467908 h 4904499"/>
                <a:gd name="connsiteX1006" fmla="*/ 3804891 w 7334657"/>
                <a:gd name="connsiteY1006" fmla="*/ 3431382 h 4904499"/>
                <a:gd name="connsiteX1007" fmla="*/ 3806952 w 7334657"/>
                <a:gd name="connsiteY1007" fmla="*/ 3451413 h 4904499"/>
                <a:gd name="connsiteX1008" fmla="*/ 3905484 w 7334657"/>
                <a:gd name="connsiteY1008" fmla="*/ 3408848 h 4904499"/>
                <a:gd name="connsiteX1009" fmla="*/ 3903422 w 7334657"/>
                <a:gd name="connsiteY1009" fmla="*/ 3388818 h 4904499"/>
                <a:gd name="connsiteX1010" fmla="*/ 3914321 w 7334657"/>
                <a:gd name="connsiteY1010" fmla="*/ 3384105 h 4904499"/>
                <a:gd name="connsiteX1011" fmla="*/ 3929933 w 7334657"/>
                <a:gd name="connsiteY1011" fmla="*/ 3405314 h 4904499"/>
                <a:gd name="connsiteX1012" fmla="*/ 3987668 w 7334657"/>
                <a:gd name="connsiteY1012" fmla="*/ 3373353 h 4904499"/>
                <a:gd name="connsiteX1013" fmla="*/ 4100486 w 7334657"/>
                <a:gd name="connsiteY1013" fmla="*/ 3303689 h 4904499"/>
                <a:gd name="connsiteX1014" fmla="*/ 4119043 w 7334657"/>
                <a:gd name="connsiteY1014" fmla="*/ 3316650 h 4904499"/>
                <a:gd name="connsiteX1015" fmla="*/ 4179282 w 7334657"/>
                <a:gd name="connsiteY1015" fmla="*/ 3290581 h 4904499"/>
                <a:gd name="connsiteX1016" fmla="*/ 4188119 w 7334657"/>
                <a:gd name="connsiteY1016" fmla="*/ 3265837 h 4904499"/>
                <a:gd name="connsiteX1017" fmla="*/ 4202847 w 7334657"/>
                <a:gd name="connsiteY1017" fmla="*/ 3301185 h 4904499"/>
                <a:gd name="connsiteX1018" fmla="*/ 4167352 w 7334657"/>
                <a:gd name="connsiteY1018" fmla="*/ 3309433 h 4904499"/>
                <a:gd name="connsiteX1019" fmla="*/ 4162639 w 7334657"/>
                <a:gd name="connsiteY1019" fmla="*/ 3283511 h 4904499"/>
                <a:gd name="connsiteX1020" fmla="*/ 4164407 w 7334657"/>
                <a:gd name="connsiteY1020" fmla="*/ 3317680 h 4904499"/>
                <a:gd name="connsiteX1021" fmla="*/ 4068673 w 7334657"/>
                <a:gd name="connsiteY1021" fmla="*/ 3351997 h 4904499"/>
                <a:gd name="connsiteX1022" fmla="*/ 4068673 w 7334657"/>
                <a:gd name="connsiteY1022" fmla="*/ 3366725 h 4904499"/>
                <a:gd name="connsiteX1023" fmla="*/ 4055123 w 7334657"/>
                <a:gd name="connsiteY1023" fmla="*/ 3365547 h 4904499"/>
                <a:gd name="connsiteX1024" fmla="*/ 3940096 w 7334657"/>
                <a:gd name="connsiteY1024" fmla="*/ 3415181 h 4904499"/>
                <a:gd name="connsiteX1025" fmla="*/ 3807541 w 7334657"/>
                <a:gd name="connsiteY1025" fmla="*/ 3486171 h 4904499"/>
                <a:gd name="connsiteX1026" fmla="*/ 3809751 w 7334657"/>
                <a:gd name="connsiteY1026" fmla="*/ 3506202 h 4904499"/>
                <a:gd name="connsiteX1027" fmla="*/ 3785302 w 7334657"/>
                <a:gd name="connsiteY1027" fmla="*/ 3509737 h 4904499"/>
                <a:gd name="connsiteX1028" fmla="*/ 3665120 w 7334657"/>
                <a:gd name="connsiteY1028" fmla="*/ 3547735 h 4904499"/>
                <a:gd name="connsiteX1029" fmla="*/ 3632276 w 7334657"/>
                <a:gd name="connsiteY1029" fmla="*/ 3562463 h 4904499"/>
                <a:gd name="connsiteX1030" fmla="*/ 3464521 w 7334657"/>
                <a:gd name="connsiteY1030" fmla="*/ 3655841 h 4904499"/>
                <a:gd name="connsiteX1031" fmla="*/ 3426228 w 7334657"/>
                <a:gd name="connsiteY1031" fmla="*/ 3672483 h 4904499"/>
                <a:gd name="connsiteX1032" fmla="*/ 3455684 w 7334657"/>
                <a:gd name="connsiteY1032" fmla="*/ 3666592 h 4904499"/>
                <a:gd name="connsiteX1033" fmla="*/ 3416949 w 7334657"/>
                <a:gd name="connsiteY1033" fmla="*/ 3697227 h 4904499"/>
                <a:gd name="connsiteX1034" fmla="*/ 3195289 w 7334657"/>
                <a:gd name="connsiteY1034" fmla="*/ 3785596 h 4904499"/>
                <a:gd name="connsiteX1035" fmla="*/ 3191902 w 7334657"/>
                <a:gd name="connsiteY1035" fmla="*/ 3807983 h 4904499"/>
                <a:gd name="connsiteX1036" fmla="*/ 3169957 w 7334657"/>
                <a:gd name="connsiteY1036" fmla="*/ 3817409 h 4904499"/>
                <a:gd name="connsiteX1037" fmla="*/ 3159352 w 7334657"/>
                <a:gd name="connsiteY1037" fmla="*/ 3807983 h 4904499"/>
                <a:gd name="connsiteX1038" fmla="*/ 3139616 w 7334657"/>
                <a:gd name="connsiteY1038" fmla="*/ 3837440 h 4904499"/>
                <a:gd name="connsiteX1039" fmla="*/ 3101618 w 7334657"/>
                <a:gd name="connsiteY1039" fmla="*/ 3839796 h 4904499"/>
                <a:gd name="connsiteX1040" fmla="*/ 3021938 w 7334657"/>
                <a:gd name="connsiteY1040" fmla="*/ 3881183 h 4904499"/>
                <a:gd name="connsiteX1041" fmla="*/ 3024147 w 7334657"/>
                <a:gd name="connsiteY1041" fmla="*/ 3901213 h 4904499"/>
                <a:gd name="connsiteX1042" fmla="*/ 2887616 w 7334657"/>
                <a:gd name="connsiteY1042" fmla="*/ 3946281 h 4904499"/>
                <a:gd name="connsiteX1043" fmla="*/ 2871121 w 7334657"/>
                <a:gd name="connsiteY1043" fmla="*/ 3953351 h 4904499"/>
                <a:gd name="connsiteX1044" fmla="*/ 2849176 w 7334657"/>
                <a:gd name="connsiteY1044" fmla="*/ 3962777 h 4904499"/>
                <a:gd name="connsiteX1045" fmla="*/ 2821781 w 7334657"/>
                <a:gd name="connsiteY1045" fmla="*/ 3974559 h 4904499"/>
                <a:gd name="connsiteX1046" fmla="*/ 2823990 w 7334657"/>
                <a:gd name="connsiteY1046" fmla="*/ 3994590 h 4904499"/>
                <a:gd name="connsiteX1047" fmla="*/ 2805433 w 7334657"/>
                <a:gd name="connsiteY1047" fmla="*/ 3981629 h 4904499"/>
                <a:gd name="connsiteX1048" fmla="*/ 2780542 w 7334657"/>
                <a:gd name="connsiteY1048" fmla="*/ 3999303 h 4904499"/>
                <a:gd name="connsiteX1049" fmla="*/ 2782751 w 7334657"/>
                <a:gd name="connsiteY1049" fmla="*/ 4019333 h 4904499"/>
                <a:gd name="connsiteX1050" fmla="*/ 2766698 w 7334657"/>
                <a:gd name="connsiteY1050" fmla="*/ 4012264 h 4904499"/>
                <a:gd name="connsiteX1051" fmla="*/ 2763457 w 7334657"/>
                <a:gd name="connsiteY1051" fmla="*/ 4034650 h 4904499"/>
                <a:gd name="connsiteX1052" fmla="*/ 2609695 w 7334657"/>
                <a:gd name="connsiteY1052" fmla="*/ 4115067 h 4904499"/>
                <a:gd name="connsiteX1053" fmla="*/ 2323673 w 7334657"/>
                <a:gd name="connsiteY1053" fmla="*/ 4280465 h 4904499"/>
                <a:gd name="connsiteX1054" fmla="*/ 2004806 w 7334657"/>
                <a:gd name="connsiteY1054" fmla="*/ 4460149 h 4904499"/>
                <a:gd name="connsiteX1055" fmla="*/ 1994202 w 7334657"/>
                <a:gd name="connsiteY1055" fmla="*/ 4450723 h 4904499"/>
                <a:gd name="connsiteX1056" fmla="*/ 1902887 w 7334657"/>
                <a:gd name="connsiteY1056" fmla="*/ 4525248 h 4904499"/>
                <a:gd name="connsiteX1057" fmla="*/ 1886391 w 7334657"/>
                <a:gd name="connsiteY1057" fmla="*/ 4532317 h 4904499"/>
                <a:gd name="connsiteX1058" fmla="*/ 1842207 w 7334657"/>
                <a:gd name="connsiteY1058" fmla="*/ 4537031 h 4904499"/>
                <a:gd name="connsiteX1059" fmla="*/ 1716280 w 7334657"/>
                <a:gd name="connsiteY1059" fmla="*/ 4591525 h 4904499"/>
                <a:gd name="connsiteX1060" fmla="*/ 1682995 w 7334657"/>
                <a:gd name="connsiteY1060" fmla="*/ 4619951 h 4904499"/>
                <a:gd name="connsiteX1061" fmla="*/ 1674158 w 7334657"/>
                <a:gd name="connsiteY1061" fmla="*/ 4644694 h 4904499"/>
                <a:gd name="connsiteX1062" fmla="*/ 1619811 w 7334657"/>
                <a:gd name="connsiteY1062" fmla="*/ 4654120 h 4904499"/>
                <a:gd name="connsiteX1063" fmla="*/ 1597865 w 7334657"/>
                <a:gd name="connsiteY1063" fmla="*/ 4663546 h 4904499"/>
                <a:gd name="connsiteX1064" fmla="*/ 1580633 w 7334657"/>
                <a:gd name="connsiteY1064" fmla="*/ 4698894 h 4904499"/>
                <a:gd name="connsiteX1065" fmla="*/ 1548231 w 7334657"/>
                <a:gd name="connsiteY1065" fmla="*/ 4698894 h 4904499"/>
                <a:gd name="connsiteX1066" fmla="*/ 1465606 w 7334657"/>
                <a:gd name="connsiteY1066" fmla="*/ 4748528 h 4904499"/>
                <a:gd name="connsiteX1067" fmla="*/ 1475327 w 7334657"/>
                <a:gd name="connsiteY1067" fmla="*/ 4786232 h 4904499"/>
                <a:gd name="connsiteX1068" fmla="*/ 1458831 w 7334657"/>
                <a:gd name="connsiteY1068" fmla="*/ 4793302 h 4904499"/>
                <a:gd name="connsiteX1069" fmla="*/ 1446165 w 7334657"/>
                <a:gd name="connsiteY1069" fmla="*/ 4763845 h 4904499"/>
                <a:gd name="connsiteX1070" fmla="*/ 1314642 w 7334657"/>
                <a:gd name="connsiteY1070" fmla="*/ 4820696 h 4904499"/>
                <a:gd name="connsiteX1071" fmla="*/ 1316409 w 7334657"/>
                <a:gd name="connsiteY1071" fmla="*/ 4854865 h 4904499"/>
                <a:gd name="connsiteX1072" fmla="*/ 1190777 w 7334657"/>
                <a:gd name="connsiteY1072" fmla="*/ 4895221 h 4904499"/>
                <a:gd name="connsiteX1073" fmla="*/ 1122880 w 7334657"/>
                <a:gd name="connsiteY1073" fmla="*/ 4903469 h 4904499"/>
                <a:gd name="connsiteX1074" fmla="*/ 1102113 w 7334657"/>
                <a:gd name="connsiteY1074" fmla="*/ 4870625 h 4904499"/>
                <a:gd name="connsiteX1075" fmla="*/ 1106826 w 7334657"/>
                <a:gd name="connsiteY1075" fmla="*/ 4896547 h 4904499"/>
                <a:gd name="connsiteX1076" fmla="*/ 1080168 w 7334657"/>
                <a:gd name="connsiteY1076" fmla="*/ 4880051 h 4904499"/>
                <a:gd name="connsiteX1077" fmla="*/ 1053216 w 7334657"/>
                <a:gd name="connsiteY1077" fmla="*/ 4877695 h 4904499"/>
                <a:gd name="connsiteX1078" fmla="*/ 1049828 w 7334657"/>
                <a:gd name="connsiteY1078" fmla="*/ 4900081 h 4904499"/>
                <a:gd name="connsiteX1079" fmla="*/ 1012860 w 7334657"/>
                <a:gd name="connsiteY1079" fmla="*/ 4865175 h 4904499"/>
                <a:gd name="connsiteX1080" fmla="*/ 995923 w 7334657"/>
                <a:gd name="connsiteY1080" fmla="*/ 4886384 h 4904499"/>
                <a:gd name="connsiteX1081" fmla="*/ 961311 w 7334657"/>
                <a:gd name="connsiteY1081" fmla="*/ 4866501 h 4904499"/>
                <a:gd name="connsiteX1082" fmla="*/ 966024 w 7334657"/>
                <a:gd name="connsiteY1082" fmla="*/ 4892423 h 4904499"/>
                <a:gd name="connsiteX1083" fmla="*/ 947025 w 7334657"/>
                <a:gd name="connsiteY1083" fmla="*/ 4893748 h 4904499"/>
                <a:gd name="connsiteX1084" fmla="*/ 940250 w 7334657"/>
                <a:gd name="connsiteY1084" fmla="*/ 4847796 h 4904499"/>
                <a:gd name="connsiteX1085" fmla="*/ 890616 w 7334657"/>
                <a:gd name="connsiteY1085" fmla="*/ 4806263 h 4904499"/>
                <a:gd name="connsiteX1086" fmla="*/ 852323 w 7334657"/>
                <a:gd name="connsiteY1086" fmla="*/ 4822758 h 4904499"/>
                <a:gd name="connsiteX1087" fmla="*/ 850113 w 7334657"/>
                <a:gd name="connsiteY1087" fmla="*/ 4802728 h 4904499"/>
                <a:gd name="connsiteX1088" fmla="*/ 841276 w 7334657"/>
                <a:gd name="connsiteY1088" fmla="*/ 4827471 h 4904499"/>
                <a:gd name="connsiteX1089" fmla="*/ 819773 w 7334657"/>
                <a:gd name="connsiteY1089" fmla="*/ 4822758 h 4904499"/>
                <a:gd name="connsiteX1090" fmla="*/ 760860 w 7334657"/>
                <a:gd name="connsiteY1090" fmla="*/ 4715684 h 4904499"/>
                <a:gd name="connsiteX1091" fmla="*/ 782805 w 7334657"/>
                <a:gd name="connsiteY1091" fmla="*/ 4706258 h 4904499"/>
                <a:gd name="connsiteX1092" fmla="*/ 756147 w 7334657"/>
                <a:gd name="connsiteY1092" fmla="*/ 4689762 h 4904499"/>
                <a:gd name="connsiteX1093" fmla="*/ 715203 w 7334657"/>
                <a:gd name="connsiteY1093" fmla="*/ 4700367 h 4904499"/>
                <a:gd name="connsiteX1094" fmla="*/ 674111 w 7334657"/>
                <a:gd name="connsiteY1094" fmla="*/ 4620245 h 4904499"/>
                <a:gd name="connsiteX1095" fmla="*/ 669840 w 7334657"/>
                <a:gd name="connsiteY1095" fmla="*/ 4580184 h 4904499"/>
                <a:gd name="connsiteX1096" fmla="*/ 650840 w 7334657"/>
                <a:gd name="connsiteY1096" fmla="*/ 4581510 h 4904499"/>
                <a:gd name="connsiteX1097" fmla="*/ 636112 w 7334657"/>
                <a:gd name="connsiteY1097" fmla="*/ 4532023 h 4904499"/>
                <a:gd name="connsiteX1098" fmla="*/ 624771 w 7334657"/>
                <a:gd name="connsiteY1098" fmla="*/ 4550875 h 4904499"/>
                <a:gd name="connsiteX1099" fmla="*/ 620500 w 7334657"/>
                <a:gd name="connsiteY1099" fmla="*/ 4510814 h 4904499"/>
                <a:gd name="connsiteX1100" fmla="*/ 486473 w 7334657"/>
                <a:gd name="connsiteY1100" fmla="*/ 4366036 h 4904499"/>
                <a:gd name="connsiteX1101" fmla="*/ 482202 w 7334657"/>
                <a:gd name="connsiteY1101" fmla="*/ 4325975 h 4904499"/>
                <a:gd name="connsiteX1102" fmla="*/ 497814 w 7334657"/>
                <a:gd name="connsiteY1102" fmla="*/ 4347184 h 4904499"/>
                <a:gd name="connsiteX1103" fmla="*/ 484559 w 7334657"/>
                <a:gd name="connsiteY1103" fmla="*/ 4241141 h 4904499"/>
                <a:gd name="connsiteX1104" fmla="*/ 510775 w 7334657"/>
                <a:gd name="connsiteY1104" fmla="*/ 4271775 h 4904499"/>
                <a:gd name="connsiteX1105" fmla="*/ 494574 w 7334657"/>
                <a:gd name="connsiteY1105" fmla="*/ 4173980 h 4904499"/>
                <a:gd name="connsiteX1106" fmla="*/ 461730 w 7334657"/>
                <a:gd name="connsiteY1106" fmla="*/ 4188708 h 4904499"/>
                <a:gd name="connsiteX1107" fmla="*/ 419460 w 7334657"/>
                <a:gd name="connsiteY1107" fmla="*/ 4151151 h 4904499"/>
                <a:gd name="connsiteX1108" fmla="*/ 421669 w 7334657"/>
                <a:gd name="connsiteY1108" fmla="*/ 4171181 h 4904499"/>
                <a:gd name="connsiteX1109" fmla="*/ 371740 w 7334657"/>
                <a:gd name="connsiteY1109" fmla="*/ 4115803 h 4904499"/>
                <a:gd name="connsiteX1110" fmla="*/ 296627 w 7334657"/>
                <a:gd name="connsiteY1110" fmla="*/ 3896794 h 4904499"/>
                <a:gd name="connsiteX1111" fmla="*/ 358043 w 7334657"/>
                <a:gd name="connsiteY1111" fmla="*/ 4023899 h 4904499"/>
                <a:gd name="connsiteX1112" fmla="*/ 313122 w 7334657"/>
                <a:gd name="connsiteY1112" fmla="*/ 3889578 h 4904499"/>
                <a:gd name="connsiteX1113" fmla="*/ 301929 w 7334657"/>
                <a:gd name="connsiteY1113" fmla="*/ 3803565 h 4904499"/>
                <a:gd name="connsiteX1114" fmla="*/ 327703 w 7334657"/>
                <a:gd name="connsiteY1114" fmla="*/ 3847750 h 4904499"/>
                <a:gd name="connsiteX1115" fmla="*/ 277185 w 7334657"/>
                <a:gd name="connsiteY1115" fmla="*/ 3715196 h 4904499"/>
                <a:gd name="connsiteX1116" fmla="*/ 286906 w 7334657"/>
                <a:gd name="connsiteY1116" fmla="*/ 3752900 h 4904499"/>
                <a:gd name="connsiteX1117" fmla="*/ 196327 w 7334657"/>
                <a:gd name="connsiteY1117" fmla="*/ 3603408 h 4904499"/>
                <a:gd name="connsiteX1118" fmla="*/ 162600 w 7334657"/>
                <a:gd name="connsiteY1118" fmla="*/ 3450234 h 4904499"/>
                <a:gd name="connsiteX1119" fmla="*/ 158918 w 7334657"/>
                <a:gd name="connsiteY1119" fmla="*/ 3486761 h 4904499"/>
                <a:gd name="connsiteX1120" fmla="*/ 93966 w 7334657"/>
                <a:gd name="connsiteY1120" fmla="*/ 3291317 h 4904499"/>
                <a:gd name="connsiteX1121" fmla="*/ 88517 w 7334657"/>
                <a:gd name="connsiteY1121" fmla="*/ 3293674 h 4904499"/>
                <a:gd name="connsiteX1122" fmla="*/ 93524 w 7334657"/>
                <a:gd name="connsiteY1122" fmla="*/ 3305456 h 4904499"/>
                <a:gd name="connsiteX1123" fmla="*/ 110314 w 7334657"/>
                <a:gd name="connsiteY1123" fmla="*/ 3284247 h 4904499"/>
                <a:gd name="connsiteX1124" fmla="*/ 47572 w 7334657"/>
                <a:gd name="connsiteY1124" fmla="*/ 3108834 h 4904499"/>
                <a:gd name="connsiteX1125" fmla="*/ 103981 w 7334657"/>
                <a:gd name="connsiteY1125" fmla="*/ 3224156 h 4904499"/>
                <a:gd name="connsiteX1126" fmla="*/ 77912 w 7334657"/>
                <a:gd name="connsiteY1126" fmla="*/ 3088657 h 4904499"/>
                <a:gd name="connsiteX1127" fmla="*/ 44479 w 7334657"/>
                <a:gd name="connsiteY1127" fmla="*/ 3026209 h 4904499"/>
                <a:gd name="connsiteX1128" fmla="*/ 50371 w 7334657"/>
                <a:gd name="connsiteY1128" fmla="*/ 3009713 h 4904499"/>
                <a:gd name="connsiteX1129" fmla="*/ 81894 w 7334657"/>
                <a:gd name="connsiteY1129" fmla="*/ 2991833 h 4904499"/>
                <a:gd name="connsiteX1130" fmla="*/ 81005 w 7334657"/>
                <a:gd name="connsiteY1130" fmla="*/ 2975544 h 4904499"/>
                <a:gd name="connsiteX1131" fmla="*/ 93082 w 7334657"/>
                <a:gd name="connsiteY1131" fmla="*/ 2928413 h 4904499"/>
                <a:gd name="connsiteX1132" fmla="*/ 42859 w 7334657"/>
                <a:gd name="connsiteY1132" fmla="*/ 2887322 h 4904499"/>
                <a:gd name="connsiteX1133" fmla="*/ 55967 w 7334657"/>
                <a:gd name="connsiteY1133" fmla="*/ 2902050 h 4904499"/>
                <a:gd name="connsiteX1134" fmla="*/ 73199 w 7334657"/>
                <a:gd name="connsiteY1134" fmla="*/ 2866702 h 4904499"/>
                <a:gd name="connsiteX1135" fmla="*/ 14139 w 7334657"/>
                <a:gd name="connsiteY1135" fmla="*/ 2746962 h 4904499"/>
                <a:gd name="connsiteX1136" fmla="*/ 36379 w 7334657"/>
                <a:gd name="connsiteY1136" fmla="*/ 2723397 h 4904499"/>
                <a:gd name="connsiteX1137" fmla="*/ 38588 w 7334657"/>
                <a:gd name="connsiteY1137" fmla="*/ 2743427 h 4904499"/>
                <a:gd name="connsiteX1138" fmla="*/ 94555 w 7334657"/>
                <a:gd name="connsiteY1138" fmla="*/ 2677297 h 4904499"/>
                <a:gd name="connsiteX1139" fmla="*/ 124012 w 7334657"/>
                <a:gd name="connsiteY1139" fmla="*/ 2671406 h 4904499"/>
                <a:gd name="connsiteX1140" fmla="*/ 26658 w 7334657"/>
                <a:gd name="connsiteY1140" fmla="*/ 2671406 h 4904499"/>
                <a:gd name="connsiteX1141" fmla="*/ 11046 w 7334657"/>
                <a:gd name="connsiteY1141" fmla="*/ 2650197 h 4904499"/>
                <a:gd name="connsiteX1142" fmla="*/ 49045 w 7334657"/>
                <a:gd name="connsiteY1142" fmla="*/ 2647841 h 4904499"/>
                <a:gd name="connsiteX1143" fmla="*/ 49781 w 7334657"/>
                <a:gd name="connsiteY1143" fmla="*/ 2619563 h 4904499"/>
                <a:gd name="connsiteX1144" fmla="*/ 115469 w 7334657"/>
                <a:gd name="connsiteY1144" fmla="*/ 2591137 h 4904499"/>
                <a:gd name="connsiteX1145" fmla="*/ 135205 w 7334657"/>
                <a:gd name="connsiteY1145" fmla="*/ 2561681 h 4904499"/>
                <a:gd name="connsiteX1146" fmla="*/ 173204 w 7334657"/>
                <a:gd name="connsiteY1146" fmla="*/ 2559324 h 4904499"/>
                <a:gd name="connsiteX1147" fmla="*/ 186312 w 7334657"/>
                <a:gd name="connsiteY1147" fmla="*/ 2574052 h 4904499"/>
                <a:gd name="connsiteX1148" fmla="*/ 184103 w 7334657"/>
                <a:gd name="connsiteY1148" fmla="*/ 2554022 h 4904499"/>
                <a:gd name="connsiteX1149" fmla="*/ 200893 w 7334657"/>
                <a:gd name="connsiteY1149" fmla="*/ 2532813 h 4904499"/>
                <a:gd name="connsiteX1150" fmla="*/ 227551 w 7334657"/>
                <a:gd name="connsiteY1150" fmla="*/ 2549162 h 4904499"/>
                <a:gd name="connsiteX1151" fmla="*/ 279836 w 7334657"/>
                <a:gd name="connsiteY1151" fmla="*/ 2519705 h 4904499"/>
                <a:gd name="connsiteX1152" fmla="*/ 290735 w 7334657"/>
                <a:gd name="connsiteY1152" fmla="*/ 2514992 h 4904499"/>
                <a:gd name="connsiteX1153" fmla="*/ 297068 w 7334657"/>
                <a:gd name="connsiteY1153" fmla="*/ 2484358 h 4904499"/>
                <a:gd name="connsiteX1154" fmla="*/ 322843 w 7334657"/>
                <a:gd name="connsiteY1154" fmla="*/ 2528542 h 4904499"/>
                <a:gd name="connsiteX1155" fmla="*/ 318572 w 7334657"/>
                <a:gd name="connsiteY1155" fmla="*/ 2488481 h 4904499"/>
                <a:gd name="connsiteX1156" fmla="*/ 348028 w 7334657"/>
                <a:gd name="connsiteY1156" fmla="*/ 2525007 h 4904499"/>
                <a:gd name="connsiteX1157" fmla="*/ 367322 w 7334657"/>
                <a:gd name="connsiteY1157" fmla="*/ 2510279 h 4904499"/>
                <a:gd name="connsiteX1158" fmla="*/ 370562 w 7334657"/>
                <a:gd name="connsiteY1158" fmla="*/ 2487892 h 4904499"/>
                <a:gd name="connsiteX1159" fmla="*/ 391771 w 7334657"/>
                <a:gd name="connsiteY1159" fmla="*/ 2506744 h 4904499"/>
                <a:gd name="connsiteX1160" fmla="*/ 395011 w 7334657"/>
                <a:gd name="connsiteY1160" fmla="*/ 2484358 h 4904499"/>
                <a:gd name="connsiteX1161" fmla="*/ 408119 w 7334657"/>
                <a:gd name="connsiteY1161" fmla="*/ 2499086 h 4904499"/>
                <a:gd name="connsiteX1162" fmla="*/ 435514 w 7334657"/>
                <a:gd name="connsiteY1162" fmla="*/ 2487303 h 4904499"/>
                <a:gd name="connsiteX1163" fmla="*/ 430801 w 7334657"/>
                <a:gd name="connsiteY1163" fmla="*/ 2461381 h 4904499"/>
                <a:gd name="connsiteX1164" fmla="*/ 457459 w 7334657"/>
                <a:gd name="connsiteY1164" fmla="*/ 2477877 h 4904499"/>
                <a:gd name="connsiteX1165" fmla="*/ 452746 w 7334657"/>
                <a:gd name="connsiteY1165" fmla="*/ 2451955 h 4904499"/>
                <a:gd name="connsiteX1166" fmla="*/ 614756 w 7334657"/>
                <a:gd name="connsiteY1166" fmla="*/ 2360935 h 4904499"/>
                <a:gd name="connsiteX1167" fmla="*/ 616965 w 7334657"/>
                <a:gd name="connsiteY1167" fmla="*/ 2380965 h 4904499"/>
                <a:gd name="connsiteX1168" fmla="*/ 635965 w 7334657"/>
                <a:gd name="connsiteY1168" fmla="*/ 2379787 h 4904499"/>
                <a:gd name="connsiteX1169" fmla="*/ 633903 w 7334657"/>
                <a:gd name="connsiteY1169" fmla="*/ 2359757 h 4904499"/>
                <a:gd name="connsiteX1170" fmla="*/ 657910 w 7334657"/>
                <a:gd name="connsiteY1170" fmla="*/ 2370361 h 4904499"/>
                <a:gd name="connsiteX1171" fmla="*/ 674700 w 7334657"/>
                <a:gd name="connsiteY1171" fmla="*/ 2349152 h 4904499"/>
                <a:gd name="connsiteX1172" fmla="*/ 750698 w 7334657"/>
                <a:gd name="connsiteY1172" fmla="*/ 2344292 h 4904499"/>
                <a:gd name="connsiteX1173" fmla="*/ 740535 w 7334657"/>
                <a:gd name="connsiteY1173" fmla="*/ 2320727 h 4904499"/>
                <a:gd name="connsiteX1174" fmla="*/ 761597 w 7334657"/>
                <a:gd name="connsiteY1174" fmla="*/ 2339579 h 4904499"/>
                <a:gd name="connsiteX1175" fmla="*/ 683390 w 7334657"/>
                <a:gd name="connsiteY1175" fmla="*/ 2429274 h 4904499"/>
                <a:gd name="connsiteX1176" fmla="*/ 689576 w 7334657"/>
                <a:gd name="connsiteY1176" fmla="*/ 2398639 h 4904499"/>
                <a:gd name="connsiteX1177" fmla="*/ 699738 w 7334657"/>
                <a:gd name="connsiteY1177" fmla="*/ 2422204 h 4904499"/>
                <a:gd name="connsiteX1178" fmla="*/ 726691 w 7334657"/>
                <a:gd name="connsiteY1178" fmla="*/ 2424561 h 4904499"/>
                <a:gd name="connsiteX1179" fmla="*/ 754527 w 7334657"/>
                <a:gd name="connsiteY1179" fmla="*/ 2398639 h 4904499"/>
                <a:gd name="connsiteX1180" fmla="*/ 836122 w 7334657"/>
                <a:gd name="connsiteY1180" fmla="*/ 2377872 h 4904499"/>
                <a:gd name="connsiteX1181" fmla="*/ 847020 w 7334657"/>
                <a:gd name="connsiteY1181" fmla="*/ 2373159 h 4904499"/>
                <a:gd name="connsiteX1182" fmla="*/ 860129 w 7334657"/>
                <a:gd name="connsiteY1182" fmla="*/ 2387888 h 4904499"/>
                <a:gd name="connsiteX1183" fmla="*/ 863516 w 7334657"/>
                <a:gd name="connsiteY1183" fmla="*/ 2365501 h 4904499"/>
                <a:gd name="connsiteX1184" fmla="*/ 890911 w 7334657"/>
                <a:gd name="connsiteY1184" fmla="*/ 2353718 h 4904499"/>
                <a:gd name="connsiteX1185" fmla="*/ 923313 w 7334657"/>
                <a:gd name="connsiteY1185" fmla="*/ 2353718 h 4904499"/>
                <a:gd name="connsiteX1186" fmla="*/ 967497 w 7334657"/>
                <a:gd name="connsiteY1186" fmla="*/ 2334719 h 4904499"/>
                <a:gd name="connsiteX1187" fmla="*/ 976334 w 7334657"/>
                <a:gd name="connsiteY1187" fmla="*/ 2309975 h 4904499"/>
                <a:gd name="connsiteX1188" fmla="*/ 994892 w 7334657"/>
                <a:gd name="connsiteY1188" fmla="*/ 2322936 h 4904499"/>
                <a:gd name="connsiteX1189" fmla="*/ 1014333 w 7334657"/>
                <a:gd name="connsiteY1189" fmla="*/ 2308208 h 4904499"/>
                <a:gd name="connsiteX1190" fmla="*/ 1041728 w 7334657"/>
                <a:gd name="connsiteY1190" fmla="*/ 2296425 h 4904499"/>
                <a:gd name="connsiteX1191" fmla="*/ 1039518 w 7334657"/>
                <a:gd name="connsiteY1191" fmla="*/ 2276395 h 4904499"/>
                <a:gd name="connsiteX1192" fmla="*/ 1083703 w 7334657"/>
                <a:gd name="connsiteY1192" fmla="*/ 2257395 h 4904499"/>
                <a:gd name="connsiteX1193" fmla="*/ 1116252 w 7334657"/>
                <a:gd name="connsiteY1193" fmla="*/ 2257395 h 4904499"/>
                <a:gd name="connsiteX1194" fmla="*/ 1143647 w 7334657"/>
                <a:gd name="connsiteY1194" fmla="*/ 2245613 h 4904499"/>
                <a:gd name="connsiteX1195" fmla="*/ 1347191 w 7334657"/>
                <a:gd name="connsiteY1195" fmla="*/ 2129702 h 4904499"/>
                <a:gd name="connsiteX1196" fmla="*/ 1352346 w 7334657"/>
                <a:gd name="connsiteY1196" fmla="*/ 2141484 h 4904499"/>
                <a:gd name="connsiteX1197" fmla="*/ 1371787 w 7334657"/>
                <a:gd name="connsiteY1197" fmla="*/ 2126756 h 4904499"/>
                <a:gd name="connsiteX1198" fmla="*/ 1398298 w 7334657"/>
                <a:gd name="connsiteY1198" fmla="*/ 2114090 h 4904499"/>
                <a:gd name="connsiteX1199" fmla="*/ 5311146 w 7334657"/>
                <a:gd name="connsiteY1199" fmla="*/ 577641 h 4904499"/>
                <a:gd name="connsiteX1200" fmla="*/ 5281690 w 7334657"/>
                <a:gd name="connsiteY1200" fmla="*/ 555254 h 4904499"/>
                <a:gd name="connsiteX1201" fmla="*/ 5311146 w 7334657"/>
                <a:gd name="connsiteY1201" fmla="*/ 577641 h 4904499"/>
                <a:gd name="connsiteX1202" fmla="*/ 3344191 w 7334657"/>
                <a:gd name="connsiteY1202" fmla="*/ 1728063 h 4904499"/>
                <a:gd name="connsiteX1203" fmla="*/ 3278945 w 7334657"/>
                <a:gd name="connsiteY1203" fmla="*/ 1742791 h 4904499"/>
                <a:gd name="connsiteX1204" fmla="*/ 3281155 w 7334657"/>
                <a:gd name="connsiteY1204" fmla="*/ 1762822 h 4904499"/>
                <a:gd name="connsiteX1205" fmla="*/ 3348610 w 7334657"/>
                <a:gd name="connsiteY1205" fmla="*/ 1768566 h 4904499"/>
                <a:gd name="connsiteX1206" fmla="*/ 3343897 w 7334657"/>
                <a:gd name="connsiteY1206" fmla="*/ 1742644 h 4904499"/>
                <a:gd name="connsiteX1207" fmla="*/ 3406344 w 7334657"/>
                <a:gd name="connsiteY1207" fmla="*/ 1736605 h 4904499"/>
                <a:gd name="connsiteX1208" fmla="*/ 3450529 w 7334657"/>
                <a:gd name="connsiteY1208" fmla="*/ 1780790 h 4904499"/>
                <a:gd name="connsiteX1209" fmla="*/ 3430646 w 7334657"/>
                <a:gd name="connsiteY1209" fmla="*/ 1719521 h 4904499"/>
                <a:gd name="connsiteX1210" fmla="*/ 3420484 w 7334657"/>
                <a:gd name="connsiteY1210" fmla="*/ 1695955 h 4904499"/>
                <a:gd name="connsiteX1211" fmla="*/ 3400748 w 7334657"/>
                <a:gd name="connsiteY1211" fmla="*/ 1725412 h 4904499"/>
                <a:gd name="connsiteX1212" fmla="*/ 3350083 w 7334657"/>
                <a:gd name="connsiteY1212" fmla="*/ 1698459 h 4904499"/>
                <a:gd name="connsiteX1213" fmla="*/ 3322688 w 7334657"/>
                <a:gd name="connsiteY1213" fmla="*/ 1710242 h 4904499"/>
                <a:gd name="connsiteX1214" fmla="*/ 3344191 w 7334657"/>
                <a:gd name="connsiteY1214" fmla="*/ 1728063 h 4904499"/>
                <a:gd name="connsiteX1215" fmla="*/ 3380865 w 7334657"/>
                <a:gd name="connsiteY1215" fmla="*/ 1677398 h 4904499"/>
                <a:gd name="connsiteX1216" fmla="*/ 3404577 w 7334657"/>
                <a:gd name="connsiteY1216" fmla="*/ 1702141 h 4904499"/>
                <a:gd name="connsiteX1217" fmla="*/ 3380718 w 7334657"/>
                <a:gd name="connsiteY1217" fmla="*/ 1676956 h 4904499"/>
                <a:gd name="connsiteX1218" fmla="*/ 3497218 w 7334657"/>
                <a:gd name="connsiteY1218" fmla="*/ 1676072 h 4904499"/>
                <a:gd name="connsiteX1219" fmla="*/ 3490296 w 7334657"/>
                <a:gd name="connsiteY1219" fmla="*/ 1630120 h 4904499"/>
                <a:gd name="connsiteX1220" fmla="*/ 3435507 w 7334657"/>
                <a:gd name="connsiteY1220" fmla="*/ 1653833 h 4904499"/>
                <a:gd name="connsiteX1221" fmla="*/ 3461723 w 7334657"/>
                <a:gd name="connsiteY1221" fmla="*/ 1684467 h 4904499"/>
                <a:gd name="connsiteX1222" fmla="*/ 3497218 w 7334657"/>
                <a:gd name="connsiteY1222" fmla="*/ 1675630 h 4904499"/>
                <a:gd name="connsiteX1223" fmla="*/ 6049914 w 7334657"/>
                <a:gd name="connsiteY1223" fmla="*/ 558642 h 4904499"/>
                <a:gd name="connsiteX1224" fmla="*/ 6037248 w 7334657"/>
                <a:gd name="connsiteY1224" fmla="*/ 529185 h 4904499"/>
                <a:gd name="connsiteX1225" fmla="*/ 6017070 w 7334657"/>
                <a:gd name="connsiteY1225" fmla="*/ 573370 h 4904499"/>
                <a:gd name="connsiteX1226" fmla="*/ 5992621 w 7334657"/>
                <a:gd name="connsiteY1226" fmla="*/ 576905 h 4904499"/>
                <a:gd name="connsiteX1227" fmla="*/ 6015008 w 7334657"/>
                <a:gd name="connsiteY1227" fmla="*/ 553340 h 4904499"/>
                <a:gd name="connsiteX1228" fmla="*/ 5954328 w 7334657"/>
                <a:gd name="connsiteY1228" fmla="*/ 593400 h 4904499"/>
                <a:gd name="connsiteX1229" fmla="*/ 5997776 w 7334657"/>
                <a:gd name="connsiteY1229" fmla="*/ 588687 h 4904499"/>
                <a:gd name="connsiteX1230" fmla="*/ 6049914 w 7334657"/>
                <a:gd name="connsiteY1230" fmla="*/ 558642 h 4904499"/>
                <a:gd name="connsiteX1231" fmla="*/ 3533007 w 7334657"/>
                <a:gd name="connsiteY1231" fmla="*/ 1653096 h 4904499"/>
                <a:gd name="connsiteX1232" fmla="*/ 3523876 w 7334657"/>
                <a:gd name="connsiteY1232" fmla="*/ 1691979 h 4904499"/>
                <a:gd name="connsiteX1233" fmla="*/ 3513272 w 7334657"/>
                <a:gd name="connsiteY1233" fmla="*/ 1682553 h 4904499"/>
                <a:gd name="connsiteX1234" fmla="*/ 3512535 w 7334657"/>
                <a:gd name="connsiteY1234" fmla="*/ 1710831 h 4904499"/>
                <a:gd name="connsiteX1235" fmla="*/ 3488823 w 7334657"/>
                <a:gd name="connsiteY1235" fmla="*/ 1686087 h 4904499"/>
                <a:gd name="connsiteX1236" fmla="*/ 3460986 w 7334657"/>
                <a:gd name="connsiteY1236" fmla="*/ 1712009 h 4904499"/>
                <a:gd name="connsiteX1237" fmla="*/ 3474094 w 7334657"/>
                <a:gd name="connsiteY1237" fmla="*/ 1726737 h 4904499"/>
                <a:gd name="connsiteX1238" fmla="*/ 3508264 w 7334657"/>
                <a:gd name="connsiteY1238" fmla="*/ 1760907 h 4904499"/>
                <a:gd name="connsiteX1239" fmla="*/ 3499427 w 7334657"/>
                <a:gd name="connsiteY1239" fmla="*/ 1785650 h 4904499"/>
                <a:gd name="connsiteX1240" fmla="*/ 3515923 w 7334657"/>
                <a:gd name="connsiteY1240" fmla="*/ 1778581 h 4904499"/>
                <a:gd name="connsiteX1241" fmla="*/ 3512535 w 7334657"/>
                <a:gd name="connsiteY1241" fmla="*/ 1800968 h 4904499"/>
                <a:gd name="connsiteX1242" fmla="*/ 3436390 w 7334657"/>
                <a:gd name="connsiteY1242" fmla="*/ 1715102 h 4904499"/>
                <a:gd name="connsiteX1243" fmla="*/ 3458924 w 7334657"/>
                <a:gd name="connsiteY1243" fmla="*/ 1782263 h 4904499"/>
                <a:gd name="connsiteX1244" fmla="*/ 3514744 w 7334657"/>
                <a:gd name="connsiteY1244" fmla="*/ 1820998 h 4904499"/>
                <a:gd name="connsiteX1245" fmla="*/ 3479691 w 7334657"/>
                <a:gd name="connsiteY1245" fmla="*/ 1815254 h 4904499"/>
                <a:gd name="connsiteX1246" fmla="*/ 3475125 w 7334657"/>
                <a:gd name="connsiteY1246" fmla="*/ 1880058 h 4904499"/>
                <a:gd name="connsiteX1247" fmla="*/ 3492358 w 7334657"/>
                <a:gd name="connsiteY1247" fmla="*/ 1844710 h 4904499"/>
                <a:gd name="connsiteX1248" fmla="*/ 3548472 w 7334657"/>
                <a:gd name="connsiteY1248" fmla="*/ 1869307 h 4904499"/>
                <a:gd name="connsiteX1249" fmla="*/ 3578812 w 7334657"/>
                <a:gd name="connsiteY1249" fmla="*/ 1849276 h 4904499"/>
                <a:gd name="connsiteX1250" fmla="*/ 3546704 w 7334657"/>
                <a:gd name="connsiteY1250" fmla="*/ 1834548 h 4904499"/>
                <a:gd name="connsiteX1251" fmla="*/ 3574099 w 7334657"/>
                <a:gd name="connsiteY1251" fmla="*/ 1822765 h 4904499"/>
                <a:gd name="connsiteX1252" fmla="*/ 3614160 w 7334657"/>
                <a:gd name="connsiteY1252" fmla="*/ 1840292 h 4904499"/>
                <a:gd name="connsiteX1253" fmla="*/ 3603997 w 7334657"/>
                <a:gd name="connsiteY1253" fmla="*/ 1816727 h 4904499"/>
                <a:gd name="connsiteX1254" fmla="*/ 3579549 w 7334657"/>
                <a:gd name="connsiteY1254" fmla="*/ 1820262 h 4904499"/>
                <a:gd name="connsiteX1255" fmla="*/ 3623733 w 7334657"/>
                <a:gd name="connsiteY1255" fmla="*/ 1801262 h 4904499"/>
                <a:gd name="connsiteX1256" fmla="*/ 3629624 w 7334657"/>
                <a:gd name="connsiteY1256" fmla="*/ 1784767 h 4904499"/>
                <a:gd name="connsiteX1257" fmla="*/ 3639345 w 7334657"/>
                <a:gd name="connsiteY1257" fmla="*/ 1822471 h 4904499"/>
                <a:gd name="connsiteX1258" fmla="*/ 3662027 w 7334657"/>
                <a:gd name="connsiteY1258" fmla="*/ 1784767 h 4904499"/>
                <a:gd name="connsiteX1259" fmla="*/ 3672631 w 7334657"/>
                <a:gd name="connsiteY1259" fmla="*/ 1794193 h 4904499"/>
                <a:gd name="connsiteX1260" fmla="*/ 3661290 w 7334657"/>
                <a:gd name="connsiteY1260" fmla="*/ 1813045 h 4904499"/>
                <a:gd name="connsiteX1261" fmla="*/ 3680290 w 7334657"/>
                <a:gd name="connsiteY1261" fmla="*/ 1811867 h 4904499"/>
                <a:gd name="connsiteX1262" fmla="*/ 3690894 w 7334657"/>
                <a:gd name="connsiteY1262" fmla="*/ 1821293 h 4904499"/>
                <a:gd name="connsiteX1263" fmla="*/ 3773077 w 7334657"/>
                <a:gd name="connsiteY1263" fmla="*/ 1785798 h 4904499"/>
                <a:gd name="connsiteX1264" fmla="*/ 3778969 w 7334657"/>
                <a:gd name="connsiteY1264" fmla="*/ 1769302 h 4904499"/>
                <a:gd name="connsiteX1265" fmla="*/ 3758202 w 7334657"/>
                <a:gd name="connsiteY1265" fmla="*/ 1736311 h 4904499"/>
                <a:gd name="connsiteX1266" fmla="*/ 3808278 w 7334657"/>
                <a:gd name="connsiteY1266" fmla="*/ 1686677 h 4904499"/>
                <a:gd name="connsiteX1267" fmla="*/ 3833168 w 7334657"/>
                <a:gd name="connsiteY1267" fmla="*/ 1669003 h 4904499"/>
                <a:gd name="connsiteX1268" fmla="*/ 3843773 w 7334657"/>
                <a:gd name="connsiteY1268" fmla="*/ 1678429 h 4904499"/>
                <a:gd name="connsiteX1269" fmla="*/ 3863214 w 7334657"/>
                <a:gd name="connsiteY1269" fmla="*/ 1663701 h 4904499"/>
                <a:gd name="connsiteX1270" fmla="*/ 3861889 w 7334657"/>
                <a:gd name="connsiteY1270" fmla="*/ 1615392 h 4904499"/>
                <a:gd name="connsiteX1271" fmla="*/ 3796495 w 7334657"/>
                <a:gd name="connsiteY1271" fmla="*/ 1630120 h 4904499"/>
                <a:gd name="connsiteX1272" fmla="*/ 3781767 w 7334657"/>
                <a:gd name="connsiteY1272" fmla="*/ 1657220 h 4904499"/>
                <a:gd name="connsiteX1273" fmla="*/ 3777054 w 7334657"/>
                <a:gd name="connsiteY1273" fmla="*/ 1631298 h 4904499"/>
                <a:gd name="connsiteX1274" fmla="*/ 3694871 w 7334657"/>
                <a:gd name="connsiteY1274" fmla="*/ 1666793 h 4904499"/>
                <a:gd name="connsiteX1275" fmla="*/ 3694134 w 7334657"/>
                <a:gd name="connsiteY1275" fmla="*/ 1695072 h 4904499"/>
                <a:gd name="connsiteX1276" fmla="*/ 3673073 w 7334657"/>
                <a:gd name="connsiteY1276" fmla="*/ 1676220 h 4904499"/>
                <a:gd name="connsiteX1277" fmla="*/ 3619609 w 7334657"/>
                <a:gd name="connsiteY1277" fmla="*/ 1748241 h 4904499"/>
                <a:gd name="connsiteX1278" fmla="*/ 3606943 w 7334657"/>
                <a:gd name="connsiteY1278" fmla="*/ 1718784 h 4904499"/>
                <a:gd name="connsiteX1279" fmla="*/ 3579107 w 7334657"/>
                <a:gd name="connsiteY1279" fmla="*/ 1744706 h 4904499"/>
                <a:gd name="connsiteX1280" fmla="*/ 3564379 w 7334657"/>
                <a:gd name="connsiteY1280" fmla="*/ 1709358 h 4904499"/>
                <a:gd name="connsiteX1281" fmla="*/ 3555247 w 7334657"/>
                <a:gd name="connsiteY1281" fmla="*/ 1748241 h 4904499"/>
                <a:gd name="connsiteX1282" fmla="*/ 3551270 w 7334657"/>
                <a:gd name="connsiteY1282" fmla="*/ 1694041 h 4904499"/>
                <a:gd name="connsiteX1283" fmla="*/ 3597664 w 7334657"/>
                <a:gd name="connsiteY1283" fmla="*/ 1680933 h 4904499"/>
                <a:gd name="connsiteX1284" fmla="*/ 3563789 w 7334657"/>
                <a:gd name="connsiteY1284" fmla="*/ 1632624 h 4904499"/>
                <a:gd name="connsiteX1285" fmla="*/ 3572626 w 7334657"/>
                <a:gd name="connsiteY1285" fmla="*/ 1607881 h 4904499"/>
                <a:gd name="connsiteX1286" fmla="*/ 3509884 w 7334657"/>
                <a:gd name="connsiteY1286" fmla="*/ 1628058 h 4904499"/>
                <a:gd name="connsiteX1287" fmla="*/ 3517101 w 7334657"/>
                <a:gd name="connsiteY1287" fmla="*/ 1659871 h 4904499"/>
                <a:gd name="connsiteX1288" fmla="*/ 3550387 w 7334657"/>
                <a:gd name="connsiteY1288" fmla="*/ 1631593 h 4904499"/>
                <a:gd name="connsiteX1289" fmla="*/ 3573657 w 7334657"/>
                <a:gd name="connsiteY1289" fmla="*/ 1670476 h 4904499"/>
                <a:gd name="connsiteX1290" fmla="*/ 3533007 w 7334657"/>
                <a:gd name="connsiteY1290" fmla="*/ 1653096 h 4904499"/>
                <a:gd name="connsiteX1291" fmla="*/ 5761978 w 7334657"/>
                <a:gd name="connsiteY1291" fmla="*/ 718296 h 4904499"/>
                <a:gd name="connsiteX1292" fmla="*/ 5789814 w 7334657"/>
                <a:gd name="connsiteY1292" fmla="*/ 692374 h 4904499"/>
                <a:gd name="connsiteX1293" fmla="*/ 5782597 w 7334657"/>
                <a:gd name="connsiteY1293" fmla="*/ 660561 h 4904499"/>
                <a:gd name="connsiteX1294" fmla="*/ 5738412 w 7334657"/>
                <a:gd name="connsiteY1294" fmla="*/ 693552 h 4904499"/>
                <a:gd name="connsiteX1295" fmla="*/ 5728250 w 7334657"/>
                <a:gd name="connsiteY1295" fmla="*/ 669987 h 4904499"/>
                <a:gd name="connsiteX1296" fmla="*/ 5730017 w 7334657"/>
                <a:gd name="connsiteY1296" fmla="*/ 704157 h 4904499"/>
                <a:gd name="connsiteX1297" fmla="*/ 5757412 w 7334657"/>
                <a:gd name="connsiteY1297" fmla="*/ 692374 h 4904499"/>
                <a:gd name="connsiteX1298" fmla="*/ 5761978 w 7334657"/>
                <a:gd name="connsiteY1298" fmla="*/ 718296 h 4904499"/>
                <a:gd name="connsiteX1299" fmla="*/ 6223265 w 7334657"/>
                <a:gd name="connsiteY1299" fmla="*/ 477047 h 4904499"/>
                <a:gd name="connsiteX1300" fmla="*/ 6262001 w 7334657"/>
                <a:gd name="connsiteY1300" fmla="*/ 446413 h 4904499"/>
                <a:gd name="connsiteX1301" fmla="*/ 6223265 w 7334657"/>
                <a:gd name="connsiteY1301" fmla="*/ 477047 h 4904499"/>
                <a:gd name="connsiteX1302" fmla="*/ 6357292 w 7334657"/>
                <a:gd name="connsiteY1302" fmla="*/ 426088 h 4904499"/>
                <a:gd name="connsiteX1303" fmla="*/ 6377028 w 7334657"/>
                <a:gd name="connsiteY1303" fmla="*/ 396631 h 4904499"/>
                <a:gd name="connsiteX1304" fmla="*/ 6355083 w 7334657"/>
                <a:gd name="connsiteY1304" fmla="*/ 406057 h 4904499"/>
                <a:gd name="connsiteX1305" fmla="*/ 6357440 w 7334657"/>
                <a:gd name="connsiteY1305" fmla="*/ 426235 h 4904499"/>
                <a:gd name="connsiteX1306" fmla="*/ 2765519 w 7334657"/>
                <a:gd name="connsiteY1306" fmla="*/ 1984481 h 4904499"/>
                <a:gd name="connsiteX1307" fmla="*/ 2767729 w 7334657"/>
                <a:gd name="connsiteY1307" fmla="*/ 2004512 h 4904499"/>
                <a:gd name="connsiteX1308" fmla="*/ 2702041 w 7334657"/>
                <a:gd name="connsiteY1308" fmla="*/ 2032937 h 4904499"/>
                <a:gd name="connsiteX1309" fmla="*/ 2706754 w 7334657"/>
                <a:gd name="connsiteY1309" fmla="*/ 2058859 h 4904499"/>
                <a:gd name="connsiteX1310" fmla="*/ 2668019 w 7334657"/>
                <a:gd name="connsiteY1310" fmla="*/ 2089494 h 4904499"/>
                <a:gd name="connsiteX1311" fmla="*/ 2638562 w 7334657"/>
                <a:gd name="connsiteY1311" fmla="*/ 2081246 h 4904499"/>
                <a:gd name="connsiteX1312" fmla="*/ 2636942 w 7334657"/>
                <a:gd name="connsiteY1312" fmla="*/ 2137802 h 4904499"/>
                <a:gd name="connsiteX1313" fmla="*/ 2637826 w 7334657"/>
                <a:gd name="connsiteY1313" fmla="*/ 2109524 h 4904499"/>
                <a:gd name="connsiteX1314" fmla="*/ 2713676 w 7334657"/>
                <a:gd name="connsiteY1314" fmla="*/ 2104664 h 4904499"/>
                <a:gd name="connsiteX1315" fmla="*/ 2714412 w 7334657"/>
                <a:gd name="connsiteY1315" fmla="*/ 2076385 h 4904499"/>
                <a:gd name="connsiteX1316" fmla="*/ 2776860 w 7334657"/>
                <a:gd name="connsiteY1316" fmla="*/ 2070347 h 4904499"/>
                <a:gd name="connsiteX1317" fmla="*/ 2783046 w 7334657"/>
                <a:gd name="connsiteY1317" fmla="*/ 2039712 h 4904499"/>
                <a:gd name="connsiteX1318" fmla="*/ 2815153 w 7334657"/>
                <a:gd name="connsiteY1318" fmla="*/ 2054440 h 4904499"/>
                <a:gd name="connsiteX1319" fmla="*/ 2807937 w 7334657"/>
                <a:gd name="connsiteY1319" fmla="*/ 2022627 h 4904499"/>
                <a:gd name="connsiteX1320" fmla="*/ 2826200 w 7334657"/>
                <a:gd name="connsiteY1320" fmla="*/ 2049727 h 4904499"/>
                <a:gd name="connsiteX1321" fmla="*/ 2829882 w 7334657"/>
                <a:gd name="connsiteY1321" fmla="*/ 2013201 h 4904499"/>
                <a:gd name="connsiteX1322" fmla="*/ 2850943 w 7334657"/>
                <a:gd name="connsiteY1322" fmla="*/ 2032054 h 4904499"/>
                <a:gd name="connsiteX1323" fmla="*/ 2870384 w 7334657"/>
                <a:gd name="connsiteY1323" fmla="*/ 2017325 h 4904499"/>
                <a:gd name="connsiteX1324" fmla="*/ 2868617 w 7334657"/>
                <a:gd name="connsiteY1324" fmla="*/ 1983156 h 4904499"/>
                <a:gd name="connsiteX1325" fmla="*/ 2874066 w 7334657"/>
                <a:gd name="connsiteY1325" fmla="*/ 1980799 h 4904499"/>
                <a:gd name="connsiteX1326" fmla="*/ 2912360 w 7334657"/>
                <a:gd name="connsiteY1326" fmla="*/ 1964304 h 4904499"/>
                <a:gd name="connsiteX1327" fmla="*/ 2817805 w 7334657"/>
                <a:gd name="connsiteY1327" fmla="*/ 1956203 h 4904499"/>
                <a:gd name="connsiteX1328" fmla="*/ 2765519 w 7334657"/>
                <a:gd name="connsiteY1328" fmla="*/ 1984481 h 4904499"/>
                <a:gd name="connsiteX1329" fmla="*/ 3004558 w 7334657"/>
                <a:gd name="connsiteY1329" fmla="*/ 1951048 h 4904499"/>
                <a:gd name="connsiteX1330" fmla="*/ 3100145 w 7334657"/>
                <a:gd name="connsiteY1330" fmla="*/ 1916731 h 4904499"/>
                <a:gd name="connsiteX1331" fmla="*/ 3082323 w 7334657"/>
                <a:gd name="connsiteY1331" fmla="*/ 1875492 h 4904499"/>
                <a:gd name="connsiteX1332" fmla="*/ 3100881 w 7334657"/>
                <a:gd name="connsiteY1332" fmla="*/ 1888453 h 4904499"/>
                <a:gd name="connsiteX1333" fmla="*/ 3069510 w 7334657"/>
                <a:gd name="connsiteY1333" fmla="*/ 1846036 h 4904499"/>
                <a:gd name="connsiteX1334" fmla="*/ 3036666 w 7334657"/>
                <a:gd name="connsiteY1334" fmla="*/ 1860764 h 4904499"/>
                <a:gd name="connsiteX1335" fmla="*/ 3020170 w 7334657"/>
                <a:gd name="connsiteY1335" fmla="*/ 1867834 h 4904499"/>
                <a:gd name="connsiteX1336" fmla="*/ 3029596 w 7334657"/>
                <a:gd name="connsiteY1336" fmla="*/ 1919677 h 4904499"/>
                <a:gd name="connsiteX1337" fmla="*/ 3011775 w 7334657"/>
                <a:gd name="connsiteY1337" fmla="*/ 1878438 h 4904499"/>
                <a:gd name="connsiteX1338" fmla="*/ 3026504 w 7334657"/>
                <a:gd name="connsiteY1338" fmla="*/ 1927925 h 4904499"/>
                <a:gd name="connsiteX1339" fmla="*/ 3004558 w 7334657"/>
                <a:gd name="connsiteY1339" fmla="*/ 1937351 h 4904499"/>
                <a:gd name="connsiteX1340" fmla="*/ 2999551 w 7334657"/>
                <a:gd name="connsiteY1340" fmla="*/ 1925568 h 4904499"/>
                <a:gd name="connsiteX1341" fmla="*/ 3005148 w 7334657"/>
                <a:gd name="connsiteY1341" fmla="*/ 1951048 h 4904499"/>
                <a:gd name="connsiteX1342" fmla="*/ 3683824 w 7334657"/>
                <a:gd name="connsiteY1342" fmla="*/ 1657662 h 4904499"/>
                <a:gd name="connsiteX1343" fmla="*/ 3719172 w 7334657"/>
                <a:gd name="connsiteY1343" fmla="*/ 1649414 h 4904499"/>
                <a:gd name="connsiteX1344" fmla="*/ 3707242 w 7334657"/>
                <a:gd name="connsiteY1344" fmla="*/ 1591680 h 4904499"/>
                <a:gd name="connsiteX1345" fmla="*/ 3725063 w 7334657"/>
                <a:gd name="connsiteY1345" fmla="*/ 1632918 h 4904499"/>
                <a:gd name="connsiteX1346" fmla="*/ 3752016 w 7334657"/>
                <a:gd name="connsiteY1346" fmla="*/ 1635275 h 4904499"/>
                <a:gd name="connsiteX1347" fmla="*/ 3760411 w 7334657"/>
                <a:gd name="connsiteY1347" fmla="*/ 1624671 h 4904499"/>
                <a:gd name="connsiteX1348" fmla="*/ 3764977 w 7334657"/>
                <a:gd name="connsiteY1348" fmla="*/ 1559867 h 4904499"/>
                <a:gd name="connsiteX1349" fmla="*/ 3754373 w 7334657"/>
                <a:gd name="connsiteY1349" fmla="*/ 1550441 h 4904499"/>
                <a:gd name="connsiteX1350" fmla="*/ 3685739 w 7334657"/>
                <a:gd name="connsiteY1350" fmla="*/ 1587114 h 4904499"/>
                <a:gd name="connsiteX1351" fmla="*/ 3692514 w 7334657"/>
                <a:gd name="connsiteY1351" fmla="*/ 1633066 h 4904499"/>
                <a:gd name="connsiteX1352" fmla="*/ 3677786 w 7334657"/>
                <a:gd name="connsiteY1352" fmla="*/ 1583579 h 4904499"/>
                <a:gd name="connsiteX1353" fmla="*/ 3663941 w 7334657"/>
                <a:gd name="connsiteY1353" fmla="*/ 1596540 h 4904499"/>
                <a:gd name="connsiteX1354" fmla="*/ 3684413 w 7334657"/>
                <a:gd name="connsiteY1354" fmla="*/ 1657515 h 4904499"/>
                <a:gd name="connsiteX1355" fmla="*/ 6244474 w 7334657"/>
                <a:gd name="connsiteY1355" fmla="*/ 495899 h 4904499"/>
                <a:gd name="connsiteX1356" fmla="*/ 6273930 w 7334657"/>
                <a:gd name="connsiteY1356" fmla="*/ 504000 h 4904499"/>
                <a:gd name="connsiteX1357" fmla="*/ 6269660 w 7334657"/>
                <a:gd name="connsiteY1357" fmla="*/ 463939 h 4904499"/>
                <a:gd name="connsiteX1358" fmla="*/ 6233870 w 7334657"/>
                <a:gd name="connsiteY1358" fmla="*/ 486473 h 4904499"/>
                <a:gd name="connsiteX1359" fmla="*/ 6244474 w 7334657"/>
                <a:gd name="connsiteY1359" fmla="*/ 495899 h 4904499"/>
                <a:gd name="connsiteX1360" fmla="*/ 6312813 w 7334657"/>
                <a:gd name="connsiteY1360" fmla="*/ 473365 h 4904499"/>
                <a:gd name="connsiteX1361" fmla="*/ 6313549 w 7334657"/>
                <a:gd name="connsiteY1361" fmla="*/ 445087 h 4904499"/>
                <a:gd name="connsiteX1362" fmla="*/ 6275256 w 7334657"/>
                <a:gd name="connsiteY1362" fmla="*/ 461583 h 4904499"/>
                <a:gd name="connsiteX1363" fmla="*/ 6312813 w 7334657"/>
                <a:gd name="connsiteY1363" fmla="*/ 473365 h 4904499"/>
                <a:gd name="connsiteX1364" fmla="*/ 2944909 w 7334657"/>
                <a:gd name="connsiteY1364" fmla="*/ 1977117 h 4904499"/>
                <a:gd name="connsiteX1365" fmla="*/ 2910740 w 7334657"/>
                <a:gd name="connsiteY1365" fmla="*/ 1942948 h 4904499"/>
                <a:gd name="connsiteX1366" fmla="*/ 2944909 w 7334657"/>
                <a:gd name="connsiteY1366" fmla="*/ 1977117 h 4904499"/>
                <a:gd name="connsiteX1367" fmla="*/ 2559324 w 7334657"/>
                <a:gd name="connsiteY1367" fmla="*/ 2122632 h 4904499"/>
                <a:gd name="connsiteX1368" fmla="*/ 2548278 w 7334657"/>
                <a:gd name="connsiteY1368" fmla="*/ 2127345 h 4904499"/>
                <a:gd name="connsiteX1369" fmla="*/ 2527217 w 7334657"/>
                <a:gd name="connsiteY1369" fmla="*/ 2108493 h 4904499"/>
                <a:gd name="connsiteX1370" fmla="*/ 2559324 w 7334657"/>
                <a:gd name="connsiteY1370" fmla="*/ 2122632 h 4904499"/>
                <a:gd name="connsiteX1371" fmla="*/ 3140353 w 7334657"/>
                <a:gd name="connsiteY1371" fmla="*/ 1857524 h 4904499"/>
                <a:gd name="connsiteX1372" fmla="*/ 3175848 w 7334657"/>
                <a:gd name="connsiteY1372" fmla="*/ 1849129 h 4904499"/>
                <a:gd name="connsiteX1373" fmla="*/ 3168189 w 7334657"/>
                <a:gd name="connsiteY1373" fmla="*/ 1831455 h 4904499"/>
                <a:gd name="connsiteX1374" fmla="*/ 3140353 w 7334657"/>
                <a:gd name="connsiteY1374" fmla="*/ 1857671 h 4904499"/>
                <a:gd name="connsiteX1375" fmla="*/ 2591284 w 7334657"/>
                <a:gd name="connsiteY1375" fmla="*/ 2136624 h 4904499"/>
                <a:gd name="connsiteX1376" fmla="*/ 2593052 w 7334657"/>
                <a:gd name="connsiteY1376" fmla="*/ 2170793 h 4904499"/>
                <a:gd name="connsiteX1377" fmla="*/ 2612493 w 7334657"/>
                <a:gd name="connsiteY1377" fmla="*/ 2156065 h 4904499"/>
                <a:gd name="connsiteX1378" fmla="*/ 2565215 w 7334657"/>
                <a:gd name="connsiteY1378" fmla="*/ 2106578 h 4904499"/>
                <a:gd name="connsiteX1379" fmla="*/ 2591284 w 7334657"/>
                <a:gd name="connsiteY1379" fmla="*/ 2136771 h 4904499"/>
                <a:gd name="connsiteX1380" fmla="*/ 3783093 w 7334657"/>
                <a:gd name="connsiteY1380" fmla="*/ 1614950 h 4904499"/>
                <a:gd name="connsiteX1381" fmla="*/ 3759380 w 7334657"/>
                <a:gd name="connsiteY1381" fmla="*/ 1590207 h 4904499"/>
                <a:gd name="connsiteX1382" fmla="*/ 3783093 w 7334657"/>
                <a:gd name="connsiteY1382" fmla="*/ 1614950 h 4904499"/>
                <a:gd name="connsiteX1383" fmla="*/ 2510574 w 7334657"/>
                <a:gd name="connsiteY1383" fmla="*/ 2220428 h 4904499"/>
                <a:gd name="connsiteX1384" fmla="*/ 2502915 w 7334657"/>
                <a:gd name="connsiteY1384" fmla="*/ 2202754 h 4904499"/>
                <a:gd name="connsiteX1385" fmla="*/ 2522209 w 7334657"/>
                <a:gd name="connsiteY1385" fmla="*/ 2188025 h 4904499"/>
                <a:gd name="connsiteX1386" fmla="*/ 2482148 w 7334657"/>
                <a:gd name="connsiteY1386" fmla="*/ 2170352 h 4904499"/>
                <a:gd name="connsiteX1387" fmla="*/ 2510426 w 7334657"/>
                <a:gd name="connsiteY1387" fmla="*/ 2220575 h 4904499"/>
                <a:gd name="connsiteX1388" fmla="*/ 2466389 w 7334657"/>
                <a:gd name="connsiteY1388" fmla="*/ 2239427 h 4904499"/>
                <a:gd name="connsiteX1389" fmla="*/ 2474784 w 7334657"/>
                <a:gd name="connsiteY1389" fmla="*/ 2228823 h 4904499"/>
                <a:gd name="connsiteX1390" fmla="*/ 2448568 w 7334657"/>
                <a:gd name="connsiteY1390" fmla="*/ 2198188 h 4904499"/>
                <a:gd name="connsiteX1391" fmla="*/ 2466684 w 7334657"/>
                <a:gd name="connsiteY1391" fmla="*/ 2239427 h 4904499"/>
                <a:gd name="connsiteX1392" fmla="*/ 2419259 w 7334657"/>
                <a:gd name="connsiteY1392" fmla="*/ 2280813 h 4904499"/>
                <a:gd name="connsiteX1393" fmla="*/ 2387593 w 7334657"/>
                <a:gd name="connsiteY1393" fmla="*/ 2252535 h 4904499"/>
                <a:gd name="connsiteX1394" fmla="*/ 2419553 w 7334657"/>
                <a:gd name="connsiteY1394" fmla="*/ 2280813 h 4904499"/>
                <a:gd name="connsiteX1395" fmla="*/ 3367462 w 7334657"/>
                <a:gd name="connsiteY1395" fmla="*/ 1857230 h 4904499"/>
                <a:gd name="connsiteX1396" fmla="*/ 3375121 w 7334657"/>
                <a:gd name="connsiteY1396" fmla="*/ 1874903 h 4904499"/>
                <a:gd name="connsiteX1397" fmla="*/ 3421809 w 7334657"/>
                <a:gd name="connsiteY1397" fmla="*/ 1847656 h 4904499"/>
                <a:gd name="connsiteX1398" fmla="*/ 3397360 w 7334657"/>
                <a:gd name="connsiteY1398" fmla="*/ 1851191 h 4904499"/>
                <a:gd name="connsiteX1399" fmla="*/ 3408701 w 7334657"/>
                <a:gd name="connsiteY1399" fmla="*/ 1832339 h 4904499"/>
                <a:gd name="connsiteX1400" fmla="*/ 3376594 w 7334657"/>
                <a:gd name="connsiteY1400" fmla="*/ 1817611 h 4904499"/>
                <a:gd name="connsiteX1401" fmla="*/ 3367609 w 7334657"/>
                <a:gd name="connsiteY1401" fmla="*/ 1857230 h 4904499"/>
                <a:gd name="connsiteX1402" fmla="*/ 2430305 w 7334657"/>
                <a:gd name="connsiteY1402" fmla="*/ 2275953 h 4904499"/>
                <a:gd name="connsiteX1403" fmla="*/ 2431483 w 7334657"/>
                <a:gd name="connsiteY1403" fmla="*/ 2233536 h 4904499"/>
                <a:gd name="connsiteX1404" fmla="*/ 2415135 w 7334657"/>
                <a:gd name="connsiteY1404" fmla="*/ 2240605 h 4904499"/>
                <a:gd name="connsiteX1405" fmla="*/ 2430452 w 7334657"/>
                <a:gd name="connsiteY1405" fmla="*/ 2276100 h 4904499"/>
                <a:gd name="connsiteX1406" fmla="*/ 3926104 w 7334657"/>
                <a:gd name="connsiteY1406" fmla="*/ 1630120 h 4904499"/>
                <a:gd name="connsiteX1407" fmla="*/ 3929491 w 7334657"/>
                <a:gd name="connsiteY1407" fmla="*/ 1607733 h 4904499"/>
                <a:gd name="connsiteX1408" fmla="*/ 3894438 w 7334657"/>
                <a:gd name="connsiteY1408" fmla="*/ 1601989 h 4904499"/>
                <a:gd name="connsiteX1409" fmla="*/ 3926104 w 7334657"/>
                <a:gd name="connsiteY1409" fmla="*/ 1630120 h 4904499"/>
                <a:gd name="connsiteX1410" fmla="*/ 6127974 w 7334657"/>
                <a:gd name="connsiteY1410" fmla="*/ 692963 h 4904499"/>
                <a:gd name="connsiteX1411" fmla="*/ 6107207 w 7334657"/>
                <a:gd name="connsiteY1411" fmla="*/ 659972 h 4904499"/>
                <a:gd name="connsiteX1412" fmla="*/ 6127974 w 7334657"/>
                <a:gd name="connsiteY1412" fmla="*/ 692963 h 4904499"/>
                <a:gd name="connsiteX1413" fmla="*/ 5854913 w 7334657"/>
                <a:gd name="connsiteY1413" fmla="*/ 782953 h 4904499"/>
                <a:gd name="connsiteX1414" fmla="*/ 5802333 w 7334657"/>
                <a:gd name="connsiteY1414" fmla="*/ 827137 h 4904499"/>
                <a:gd name="connsiteX1415" fmla="*/ 5846517 w 7334657"/>
                <a:gd name="connsiteY1415" fmla="*/ 808138 h 4904499"/>
                <a:gd name="connsiteX1416" fmla="*/ 5865517 w 7334657"/>
                <a:gd name="connsiteY1416" fmla="*/ 806812 h 4904499"/>
                <a:gd name="connsiteX1417" fmla="*/ 5854913 w 7334657"/>
                <a:gd name="connsiteY1417" fmla="*/ 782953 h 4904499"/>
                <a:gd name="connsiteX1418" fmla="*/ 5922368 w 7334657"/>
                <a:gd name="connsiteY1418" fmla="*/ 788697 h 4904499"/>
                <a:gd name="connsiteX1419" fmla="*/ 5881423 w 7334657"/>
                <a:gd name="connsiteY1419" fmla="*/ 799448 h 4904499"/>
                <a:gd name="connsiteX1420" fmla="*/ 5874207 w 7334657"/>
                <a:gd name="connsiteY1420" fmla="*/ 767635 h 4904499"/>
                <a:gd name="connsiteX1421" fmla="*/ 5870525 w 7334657"/>
                <a:gd name="connsiteY1421" fmla="*/ 804161 h 4904499"/>
                <a:gd name="connsiteX1422" fmla="*/ 5922368 w 7334657"/>
                <a:gd name="connsiteY1422" fmla="*/ 788697 h 4904499"/>
                <a:gd name="connsiteX1423" fmla="*/ 5782891 w 7334657"/>
                <a:gd name="connsiteY1423" fmla="*/ 842013 h 4904499"/>
                <a:gd name="connsiteX1424" fmla="*/ 5793938 w 7334657"/>
                <a:gd name="connsiteY1424" fmla="*/ 837300 h 4904499"/>
                <a:gd name="connsiteX1425" fmla="*/ 5789224 w 7334657"/>
                <a:gd name="connsiteY1425" fmla="*/ 811378 h 4904499"/>
                <a:gd name="connsiteX1426" fmla="*/ 5782891 w 7334657"/>
                <a:gd name="connsiteY1426" fmla="*/ 842013 h 4904499"/>
                <a:gd name="connsiteX1427" fmla="*/ 3418716 w 7334657"/>
                <a:gd name="connsiteY1427" fmla="*/ 1870190 h 4904499"/>
                <a:gd name="connsiteX1428" fmla="*/ 3426375 w 7334657"/>
                <a:gd name="connsiteY1428" fmla="*/ 1887864 h 4904499"/>
                <a:gd name="connsiteX1429" fmla="*/ 3450824 w 7334657"/>
                <a:gd name="connsiteY1429" fmla="*/ 1884329 h 4904499"/>
                <a:gd name="connsiteX1430" fmla="*/ 3452444 w 7334657"/>
                <a:gd name="connsiteY1430" fmla="*/ 1827773 h 4904499"/>
                <a:gd name="connsiteX1431" fmla="*/ 3418716 w 7334657"/>
                <a:gd name="connsiteY1431" fmla="*/ 1870190 h 4904499"/>
                <a:gd name="connsiteX1432" fmla="*/ 2961110 w 7334657"/>
                <a:gd name="connsiteY1432" fmla="*/ 2074913 h 4904499"/>
                <a:gd name="connsiteX1433" fmla="*/ 2939165 w 7334657"/>
                <a:gd name="connsiteY1433" fmla="*/ 2084339 h 4904499"/>
                <a:gd name="connsiteX1434" fmla="*/ 2931507 w 7334657"/>
                <a:gd name="connsiteY1434" fmla="*/ 2066665 h 4904499"/>
                <a:gd name="connsiteX1435" fmla="*/ 2909561 w 7334657"/>
                <a:gd name="connsiteY1435" fmla="*/ 2076091 h 4904499"/>
                <a:gd name="connsiteX1436" fmla="*/ 2916778 w 7334657"/>
                <a:gd name="connsiteY1436" fmla="*/ 2107904 h 4904499"/>
                <a:gd name="connsiteX1437" fmla="*/ 2901166 w 7334657"/>
                <a:gd name="connsiteY1437" fmla="*/ 2086695 h 4904499"/>
                <a:gd name="connsiteX1438" fmla="*/ 2881430 w 7334657"/>
                <a:gd name="connsiteY1438" fmla="*/ 2116152 h 4904499"/>
                <a:gd name="connsiteX1439" fmla="*/ 2984528 w 7334657"/>
                <a:gd name="connsiteY1439" fmla="*/ 2099509 h 4904499"/>
                <a:gd name="connsiteX1440" fmla="*/ 2982761 w 7334657"/>
                <a:gd name="connsiteY1440" fmla="*/ 2065339 h 4904499"/>
                <a:gd name="connsiteX1441" fmla="*/ 2961110 w 7334657"/>
                <a:gd name="connsiteY1441" fmla="*/ 2074765 h 4904499"/>
                <a:gd name="connsiteX1442" fmla="*/ 2653585 w 7334657"/>
                <a:gd name="connsiteY1442" fmla="*/ 2235745 h 4904499"/>
                <a:gd name="connsiteX1443" fmla="*/ 2664484 w 7334657"/>
                <a:gd name="connsiteY1443" fmla="*/ 2231032 h 4904499"/>
                <a:gd name="connsiteX1444" fmla="*/ 2670375 w 7334657"/>
                <a:gd name="connsiteY1444" fmla="*/ 2214536 h 4904499"/>
                <a:gd name="connsiteX1445" fmla="*/ 2629430 w 7334657"/>
                <a:gd name="connsiteY1445" fmla="*/ 2225141 h 4904499"/>
                <a:gd name="connsiteX1446" fmla="*/ 2653438 w 7334657"/>
                <a:gd name="connsiteY1446" fmla="*/ 2235598 h 4904499"/>
                <a:gd name="connsiteX1447" fmla="*/ 2975691 w 7334657"/>
                <a:gd name="connsiteY1447" fmla="*/ 2138539 h 4904499"/>
                <a:gd name="connsiteX1448" fmla="*/ 2938134 w 7334657"/>
                <a:gd name="connsiteY1448" fmla="*/ 2126756 h 4904499"/>
                <a:gd name="connsiteX1449" fmla="*/ 2975544 w 7334657"/>
                <a:gd name="connsiteY1449" fmla="*/ 2138391 h 4904499"/>
                <a:gd name="connsiteX1450" fmla="*/ 3047270 w 7334657"/>
                <a:gd name="connsiteY1450" fmla="*/ 2093618 h 4904499"/>
                <a:gd name="connsiteX1451" fmla="*/ 3065828 w 7334657"/>
                <a:gd name="connsiteY1451" fmla="*/ 2106578 h 4904499"/>
                <a:gd name="connsiteX1452" fmla="*/ 3042115 w 7334657"/>
                <a:gd name="connsiteY1452" fmla="*/ 2081835 h 4904499"/>
                <a:gd name="connsiteX1453" fmla="*/ 3074812 w 7334657"/>
                <a:gd name="connsiteY1453" fmla="*/ 2096269 h 4904499"/>
                <a:gd name="connsiteX1454" fmla="*/ 3096757 w 7334657"/>
                <a:gd name="connsiteY1454" fmla="*/ 2086843 h 4904499"/>
                <a:gd name="connsiteX1455" fmla="*/ 3074812 w 7334657"/>
                <a:gd name="connsiteY1455" fmla="*/ 2096269 h 4904499"/>
                <a:gd name="connsiteX1456" fmla="*/ 5919422 w 7334657"/>
                <a:gd name="connsiteY1456" fmla="*/ 992683 h 4904499"/>
                <a:gd name="connsiteX1457" fmla="*/ 5916477 w 7334657"/>
                <a:gd name="connsiteY1457" fmla="*/ 1000930 h 4904499"/>
                <a:gd name="connsiteX1458" fmla="*/ 5941367 w 7334657"/>
                <a:gd name="connsiteY1458" fmla="*/ 983256 h 4904499"/>
                <a:gd name="connsiteX1459" fmla="*/ 5917360 w 7334657"/>
                <a:gd name="connsiteY1459" fmla="*/ 972652 h 4904499"/>
                <a:gd name="connsiteX1460" fmla="*/ 5919422 w 7334657"/>
                <a:gd name="connsiteY1460" fmla="*/ 992683 h 4904499"/>
                <a:gd name="connsiteX1461" fmla="*/ 6669531 w 7334657"/>
                <a:gd name="connsiteY1461" fmla="*/ 682359 h 4904499"/>
                <a:gd name="connsiteX1462" fmla="*/ 6640074 w 7334657"/>
                <a:gd name="connsiteY1462" fmla="*/ 674111 h 4904499"/>
                <a:gd name="connsiteX1463" fmla="*/ 6633741 w 7334657"/>
                <a:gd name="connsiteY1463" fmla="*/ 704746 h 4904499"/>
                <a:gd name="connsiteX1464" fmla="*/ 6735660 w 7334657"/>
                <a:gd name="connsiteY1464" fmla="*/ 639794 h 4904499"/>
                <a:gd name="connsiteX1465" fmla="*/ 6754218 w 7334657"/>
                <a:gd name="connsiteY1465" fmla="*/ 652755 h 4904499"/>
                <a:gd name="connsiteX1466" fmla="*/ 6806503 w 7334657"/>
                <a:gd name="connsiteY1466" fmla="*/ 623299 h 4904499"/>
                <a:gd name="connsiteX1467" fmla="*/ 6763497 w 7334657"/>
                <a:gd name="connsiteY1467" fmla="*/ 614020 h 4904499"/>
                <a:gd name="connsiteX1468" fmla="*/ 6664818 w 7334657"/>
                <a:gd name="connsiteY1468" fmla="*/ 656584 h 4904499"/>
                <a:gd name="connsiteX1469" fmla="*/ 6669531 w 7334657"/>
                <a:gd name="connsiteY1469" fmla="*/ 682359 h 4904499"/>
                <a:gd name="connsiteX1470" fmla="*/ 6589851 w 7334657"/>
                <a:gd name="connsiteY1470" fmla="*/ 723745 h 4904499"/>
                <a:gd name="connsiteX1471" fmla="*/ 6623137 w 7334657"/>
                <a:gd name="connsiteY1471" fmla="*/ 695467 h 4904499"/>
                <a:gd name="connsiteX1472" fmla="*/ 6579689 w 7334657"/>
                <a:gd name="connsiteY1472" fmla="*/ 700180 h 4904499"/>
                <a:gd name="connsiteX1473" fmla="*/ 6559953 w 7334657"/>
                <a:gd name="connsiteY1473" fmla="*/ 729636 h 4904499"/>
                <a:gd name="connsiteX1474" fmla="*/ 6589999 w 7334657"/>
                <a:gd name="connsiteY1474" fmla="*/ 723892 h 4904499"/>
                <a:gd name="connsiteX1475" fmla="*/ 2955366 w 7334657"/>
                <a:gd name="connsiteY1475" fmla="*/ 2377725 h 4904499"/>
                <a:gd name="connsiteX1476" fmla="*/ 2945204 w 7334657"/>
                <a:gd name="connsiteY1476" fmla="*/ 2354160 h 4904499"/>
                <a:gd name="connsiteX1477" fmla="*/ 2928855 w 7334657"/>
                <a:gd name="connsiteY1477" fmla="*/ 2361230 h 4904499"/>
                <a:gd name="connsiteX1478" fmla="*/ 2955366 w 7334657"/>
                <a:gd name="connsiteY1478" fmla="*/ 2377725 h 4904499"/>
                <a:gd name="connsiteX1479" fmla="*/ 2995869 w 7334657"/>
                <a:gd name="connsiteY1479" fmla="*/ 2381260 h 4904499"/>
                <a:gd name="connsiteX1480" fmla="*/ 2986001 w 7334657"/>
                <a:gd name="connsiteY1480" fmla="*/ 2343555 h 4904499"/>
                <a:gd name="connsiteX1481" fmla="*/ 2995869 w 7334657"/>
                <a:gd name="connsiteY1481" fmla="*/ 2381113 h 4904499"/>
                <a:gd name="connsiteX1482" fmla="*/ 3017814 w 7334657"/>
                <a:gd name="connsiteY1482" fmla="*/ 2371834 h 4904499"/>
                <a:gd name="connsiteX1483" fmla="*/ 3061262 w 7334657"/>
                <a:gd name="connsiteY1483" fmla="*/ 2366974 h 4904499"/>
                <a:gd name="connsiteX1484" fmla="*/ 3017814 w 7334657"/>
                <a:gd name="connsiteY1484" fmla="*/ 2371686 h 4904499"/>
                <a:gd name="connsiteX1485" fmla="*/ 6523132 w 7334657"/>
                <a:gd name="connsiteY1485" fmla="*/ 913739 h 4904499"/>
                <a:gd name="connsiteX1486" fmla="*/ 6524752 w 7334657"/>
                <a:gd name="connsiteY1486" fmla="*/ 857183 h 4904499"/>
                <a:gd name="connsiteX1487" fmla="*/ 6510024 w 7334657"/>
                <a:gd name="connsiteY1487" fmla="*/ 884283 h 4904499"/>
                <a:gd name="connsiteX1488" fmla="*/ 6504575 w 7334657"/>
                <a:gd name="connsiteY1488" fmla="*/ 886639 h 4904499"/>
                <a:gd name="connsiteX1489" fmla="*/ 6475118 w 7334657"/>
                <a:gd name="connsiteY1489" fmla="*/ 878539 h 4904499"/>
                <a:gd name="connsiteX1490" fmla="*/ 6444778 w 7334657"/>
                <a:gd name="connsiteY1490" fmla="*/ 898569 h 4904499"/>
                <a:gd name="connsiteX1491" fmla="*/ 6463336 w 7334657"/>
                <a:gd name="connsiteY1491" fmla="*/ 911530 h 4904499"/>
                <a:gd name="connsiteX1492" fmla="*/ 6510171 w 7334657"/>
                <a:gd name="connsiteY1492" fmla="*/ 884283 h 4904499"/>
                <a:gd name="connsiteX1493" fmla="*/ 3851137 w 7334657"/>
                <a:gd name="connsiteY1493" fmla="*/ 2088610 h 4904499"/>
                <a:gd name="connsiteX1494" fmla="*/ 3812402 w 7334657"/>
                <a:gd name="connsiteY1494" fmla="*/ 2119392 h 4904499"/>
                <a:gd name="connsiteX1495" fmla="*/ 3893407 w 7334657"/>
                <a:gd name="connsiteY1495" fmla="*/ 2126314 h 4904499"/>
                <a:gd name="connsiteX1496" fmla="*/ 3905190 w 7334657"/>
                <a:gd name="connsiteY1496" fmla="*/ 2093323 h 4904499"/>
                <a:gd name="connsiteX1497" fmla="*/ 3919918 w 7334657"/>
                <a:gd name="connsiteY1497" fmla="*/ 2128671 h 4904499"/>
                <a:gd name="connsiteX1498" fmla="*/ 3891640 w 7334657"/>
                <a:gd name="connsiteY1498" fmla="*/ 2078006 h 4904499"/>
                <a:gd name="connsiteX1499" fmla="*/ 3908430 w 7334657"/>
                <a:gd name="connsiteY1499" fmla="*/ 2056797 h 4904499"/>
                <a:gd name="connsiteX1500" fmla="*/ 3881477 w 7334657"/>
                <a:gd name="connsiteY1500" fmla="*/ 2054588 h 4904499"/>
                <a:gd name="connsiteX1501" fmla="*/ 3863803 w 7334657"/>
                <a:gd name="connsiteY1501" fmla="*/ 2104075 h 4904499"/>
                <a:gd name="connsiteX1502" fmla="*/ 3840533 w 7334657"/>
                <a:gd name="connsiteY1502" fmla="*/ 2065192 h 4904499"/>
                <a:gd name="connsiteX1503" fmla="*/ 3851137 w 7334657"/>
                <a:gd name="connsiteY1503" fmla="*/ 2088610 h 4904499"/>
                <a:gd name="connsiteX1504" fmla="*/ 3556573 w 7334657"/>
                <a:gd name="connsiteY1504" fmla="*/ 2250620 h 4904499"/>
                <a:gd name="connsiteX1505" fmla="*/ 3589858 w 7334657"/>
                <a:gd name="connsiteY1505" fmla="*/ 2222342 h 4904499"/>
                <a:gd name="connsiteX1506" fmla="*/ 3584851 w 7334657"/>
                <a:gd name="connsiteY1506" fmla="*/ 2210560 h 4904499"/>
                <a:gd name="connsiteX1507" fmla="*/ 3562464 w 7334657"/>
                <a:gd name="connsiteY1507" fmla="*/ 2234125 h 4904499"/>
                <a:gd name="connsiteX1508" fmla="*/ 3541255 w 7334657"/>
                <a:gd name="connsiteY1508" fmla="*/ 2215273 h 4904499"/>
                <a:gd name="connsiteX1509" fmla="*/ 3557014 w 7334657"/>
                <a:gd name="connsiteY1509" fmla="*/ 2250620 h 4904499"/>
                <a:gd name="connsiteX1510" fmla="*/ 3120764 w 7334657"/>
                <a:gd name="connsiteY1510" fmla="*/ 2445769 h 4904499"/>
                <a:gd name="connsiteX1511" fmla="*/ 3170840 w 7334657"/>
                <a:gd name="connsiteY1511" fmla="*/ 2396135 h 4904499"/>
                <a:gd name="connsiteX1512" fmla="*/ 3099998 w 7334657"/>
                <a:gd name="connsiteY1512" fmla="*/ 2412778 h 4904499"/>
                <a:gd name="connsiteX1513" fmla="*/ 3121353 w 7334657"/>
                <a:gd name="connsiteY1513" fmla="*/ 2445769 h 4904499"/>
                <a:gd name="connsiteX1514" fmla="*/ 3610920 w 7334657"/>
                <a:gd name="connsiteY1514" fmla="*/ 2241047 h 4904499"/>
                <a:gd name="connsiteX1515" fmla="*/ 3593099 w 7334657"/>
                <a:gd name="connsiteY1515" fmla="*/ 2199808 h 4904499"/>
                <a:gd name="connsiteX1516" fmla="*/ 3611361 w 7334657"/>
                <a:gd name="connsiteY1516" fmla="*/ 2241047 h 4904499"/>
                <a:gd name="connsiteX1517" fmla="*/ 3926104 w 7334657"/>
                <a:gd name="connsiteY1517" fmla="*/ 2097889 h 4904499"/>
                <a:gd name="connsiteX1518" fmla="*/ 3940832 w 7334657"/>
                <a:gd name="connsiteY1518" fmla="*/ 2056650 h 4904499"/>
                <a:gd name="connsiteX1519" fmla="*/ 3926693 w 7334657"/>
                <a:gd name="connsiteY1519" fmla="*/ 2097889 h 4904499"/>
                <a:gd name="connsiteX1520" fmla="*/ 2942847 w 7334657"/>
                <a:gd name="connsiteY1520" fmla="*/ 2515581 h 4904499"/>
                <a:gd name="connsiteX1521" fmla="*/ 2909120 w 7334657"/>
                <a:gd name="connsiteY1521" fmla="*/ 2557999 h 4904499"/>
                <a:gd name="connsiteX1522" fmla="*/ 2944467 w 7334657"/>
                <a:gd name="connsiteY1522" fmla="*/ 2549751 h 4904499"/>
                <a:gd name="connsiteX1523" fmla="*/ 2943436 w 7334657"/>
                <a:gd name="connsiteY1523" fmla="*/ 2515581 h 4904499"/>
                <a:gd name="connsiteX1524" fmla="*/ 2890562 w 7334657"/>
                <a:gd name="connsiteY1524" fmla="*/ 2545038 h 4904499"/>
                <a:gd name="connsiteX1525" fmla="*/ 2863168 w 7334657"/>
                <a:gd name="connsiteY1525" fmla="*/ 2556820 h 4904499"/>
                <a:gd name="connsiteX1526" fmla="*/ 2914275 w 7334657"/>
                <a:gd name="connsiteY1526" fmla="*/ 2569634 h 4904499"/>
                <a:gd name="connsiteX1527" fmla="*/ 2891151 w 7334657"/>
                <a:gd name="connsiteY1527" fmla="*/ 2545185 h 4904499"/>
                <a:gd name="connsiteX1528" fmla="*/ 2988799 w 7334657"/>
                <a:gd name="connsiteY1528" fmla="*/ 2516465 h 4904499"/>
                <a:gd name="connsiteX1529" fmla="*/ 2965087 w 7334657"/>
                <a:gd name="connsiteY1529" fmla="*/ 2491722 h 4904499"/>
                <a:gd name="connsiteX1530" fmla="*/ 2952862 w 7334657"/>
                <a:gd name="connsiteY1530" fmla="*/ 2538852 h 4904499"/>
                <a:gd name="connsiteX1531" fmla="*/ 2972598 w 7334657"/>
                <a:gd name="connsiteY1531" fmla="*/ 2509395 h 4904499"/>
                <a:gd name="connsiteX1532" fmla="*/ 2974660 w 7334657"/>
                <a:gd name="connsiteY1532" fmla="*/ 2529426 h 4904499"/>
                <a:gd name="connsiteX1533" fmla="*/ 3037844 w 7334657"/>
                <a:gd name="connsiteY1533" fmla="*/ 2495109 h 4904499"/>
                <a:gd name="connsiteX1534" fmla="*/ 2989388 w 7334657"/>
                <a:gd name="connsiteY1534" fmla="*/ 2516612 h 4904499"/>
                <a:gd name="connsiteX1535" fmla="*/ 2753148 w 7334657"/>
                <a:gd name="connsiteY1535" fmla="*/ 2604834 h 4904499"/>
                <a:gd name="connsiteX1536" fmla="*/ 2818541 w 7334657"/>
                <a:gd name="connsiteY1536" fmla="*/ 2590106 h 4904499"/>
                <a:gd name="connsiteX1537" fmla="*/ 2808379 w 7334657"/>
                <a:gd name="connsiteY1537" fmla="*/ 2566541 h 4904499"/>
                <a:gd name="connsiteX1538" fmla="*/ 2754179 w 7334657"/>
                <a:gd name="connsiteY1538" fmla="*/ 2604392 h 4904499"/>
                <a:gd name="connsiteX1539" fmla="*/ 3010597 w 7334657"/>
                <a:gd name="connsiteY1539" fmla="*/ 2493636 h 4904499"/>
                <a:gd name="connsiteX1540" fmla="*/ 3061999 w 7334657"/>
                <a:gd name="connsiteY1540" fmla="*/ 2492311 h 4904499"/>
                <a:gd name="connsiteX1541" fmla="*/ 3011775 w 7334657"/>
                <a:gd name="connsiteY1541" fmla="*/ 2493047 h 4904499"/>
                <a:gd name="connsiteX1542" fmla="*/ 2359168 w 7334657"/>
                <a:gd name="connsiteY1542" fmla="*/ 2851827 h 4904499"/>
                <a:gd name="connsiteX1543" fmla="*/ 2349005 w 7334657"/>
                <a:gd name="connsiteY1543" fmla="*/ 2828261 h 4904499"/>
                <a:gd name="connsiteX1544" fmla="*/ 2314394 w 7334657"/>
                <a:gd name="connsiteY1544" fmla="*/ 2808231 h 4904499"/>
                <a:gd name="connsiteX1545" fmla="*/ 2360346 w 7334657"/>
                <a:gd name="connsiteY1545" fmla="*/ 2851237 h 4904499"/>
                <a:gd name="connsiteX1546" fmla="*/ 2378167 w 7334657"/>
                <a:gd name="connsiteY1546" fmla="*/ 2850648 h 4904499"/>
                <a:gd name="connsiteX1547" fmla="*/ 2349742 w 7334657"/>
                <a:gd name="connsiteY1547" fmla="*/ 2799983 h 4904499"/>
                <a:gd name="connsiteX1548" fmla="*/ 2379345 w 7334657"/>
                <a:gd name="connsiteY1548" fmla="*/ 2850059 h 4904499"/>
                <a:gd name="connsiteX1549" fmla="*/ 2309828 w 7334657"/>
                <a:gd name="connsiteY1549" fmla="*/ 2873183 h 4904499"/>
                <a:gd name="connsiteX1550" fmla="*/ 2280372 w 7334657"/>
                <a:gd name="connsiteY1550" fmla="*/ 2836657 h 4904499"/>
                <a:gd name="connsiteX1551" fmla="*/ 2311006 w 7334657"/>
                <a:gd name="connsiteY1551" fmla="*/ 2872594 h 4904499"/>
                <a:gd name="connsiteX1552" fmla="*/ 2417197 w 7334657"/>
                <a:gd name="connsiteY1552" fmla="*/ 2805875 h 4904499"/>
                <a:gd name="connsiteX1553" fmla="*/ 2450483 w 7334657"/>
                <a:gd name="connsiteY1553" fmla="*/ 2777449 h 4904499"/>
                <a:gd name="connsiteX1554" fmla="*/ 2415135 w 7334657"/>
                <a:gd name="connsiteY1554" fmla="*/ 2785844 h 4904499"/>
                <a:gd name="connsiteX1555" fmla="*/ 2418522 w 7334657"/>
                <a:gd name="connsiteY1555" fmla="*/ 2805285 h 4904499"/>
                <a:gd name="connsiteX1556" fmla="*/ 2274039 w 7334657"/>
                <a:gd name="connsiteY1556" fmla="*/ 2895570 h 4904499"/>
                <a:gd name="connsiteX1557" fmla="*/ 2266822 w 7334657"/>
                <a:gd name="connsiteY1557" fmla="*/ 2863757 h 4904499"/>
                <a:gd name="connsiteX1558" fmla="*/ 2275217 w 7334657"/>
                <a:gd name="connsiteY1558" fmla="*/ 2894980 h 4904499"/>
                <a:gd name="connsiteX1559" fmla="*/ 5491273 w 7334657"/>
                <a:gd name="connsiteY1559" fmla="*/ 1555301 h 4904499"/>
                <a:gd name="connsiteX1560" fmla="*/ 5489064 w 7334657"/>
                <a:gd name="connsiteY1560" fmla="*/ 1535270 h 4904499"/>
                <a:gd name="connsiteX1561" fmla="*/ 5512334 w 7334657"/>
                <a:gd name="connsiteY1561" fmla="*/ 1574153 h 4904499"/>
                <a:gd name="connsiteX1562" fmla="*/ 5463878 w 7334657"/>
                <a:gd name="connsiteY1562" fmla="*/ 1567231 h 4904499"/>
                <a:gd name="connsiteX1563" fmla="*/ 5438104 w 7334657"/>
                <a:gd name="connsiteY1563" fmla="*/ 1523046 h 4904499"/>
                <a:gd name="connsiteX1564" fmla="*/ 5451948 w 7334657"/>
                <a:gd name="connsiteY1564" fmla="*/ 1510085 h 4904499"/>
                <a:gd name="connsiteX1565" fmla="*/ 5392004 w 7334657"/>
                <a:gd name="connsiteY1565" fmla="*/ 1522015 h 4904499"/>
                <a:gd name="connsiteX1566" fmla="*/ 5387880 w 7334657"/>
                <a:gd name="connsiteY1566" fmla="*/ 1572680 h 4904499"/>
                <a:gd name="connsiteX1567" fmla="*/ 5364168 w 7334657"/>
                <a:gd name="connsiteY1567" fmla="*/ 1547937 h 4904499"/>
                <a:gd name="connsiteX1568" fmla="*/ 5338983 w 7334657"/>
                <a:gd name="connsiteY1568" fmla="*/ 1579897 h 4904499"/>
                <a:gd name="connsiteX1569" fmla="*/ 5328820 w 7334657"/>
                <a:gd name="connsiteY1569" fmla="*/ 1556332 h 4904499"/>
                <a:gd name="connsiteX1570" fmla="*/ 5306139 w 7334657"/>
                <a:gd name="connsiteY1570" fmla="*/ 1594036 h 4904499"/>
                <a:gd name="connsiteX1571" fmla="*/ 5301426 w 7334657"/>
                <a:gd name="connsiteY1571" fmla="*/ 1568114 h 4904499"/>
                <a:gd name="connsiteX1572" fmla="*/ 5308201 w 7334657"/>
                <a:gd name="connsiteY1572" fmla="*/ 1614066 h 4904499"/>
                <a:gd name="connsiteX1573" fmla="*/ 5289938 w 7334657"/>
                <a:gd name="connsiteY1573" fmla="*/ 1586966 h 4904499"/>
                <a:gd name="connsiteX1574" fmla="*/ 5275209 w 7334657"/>
                <a:gd name="connsiteY1574" fmla="*/ 1628206 h 4904499"/>
                <a:gd name="connsiteX1575" fmla="*/ 5267993 w 7334657"/>
                <a:gd name="connsiteY1575" fmla="*/ 1596393 h 4904499"/>
                <a:gd name="connsiteX1576" fmla="*/ 5231761 w 7334657"/>
                <a:gd name="connsiteY1576" fmla="*/ 1633066 h 4904499"/>
                <a:gd name="connsiteX1577" fmla="*/ 5208049 w 7334657"/>
                <a:gd name="connsiteY1577" fmla="*/ 1608322 h 4904499"/>
                <a:gd name="connsiteX1578" fmla="*/ 5212320 w 7334657"/>
                <a:gd name="connsiteY1578" fmla="*/ 1648383 h 4904499"/>
                <a:gd name="connsiteX1579" fmla="*/ 5199654 w 7334657"/>
                <a:gd name="connsiteY1579" fmla="*/ 1618927 h 4904499"/>
                <a:gd name="connsiteX1580" fmla="*/ 5177709 w 7334657"/>
                <a:gd name="connsiteY1580" fmla="*/ 1628353 h 4904499"/>
                <a:gd name="connsiteX1581" fmla="*/ 5146632 w 7334657"/>
                <a:gd name="connsiteY1581" fmla="*/ 1676809 h 4904499"/>
                <a:gd name="connsiteX1582" fmla="*/ 5125424 w 7334657"/>
                <a:gd name="connsiteY1582" fmla="*/ 1657957 h 4904499"/>
                <a:gd name="connsiteX1583" fmla="*/ 5098029 w 7334657"/>
                <a:gd name="connsiteY1583" fmla="*/ 1669739 h 4904499"/>
                <a:gd name="connsiteX1584" fmla="*/ 5067689 w 7334657"/>
                <a:gd name="connsiteY1584" fmla="*/ 1689769 h 4904499"/>
                <a:gd name="connsiteX1585" fmla="*/ 5069014 w 7334657"/>
                <a:gd name="connsiteY1585" fmla="*/ 1738078 h 4904499"/>
                <a:gd name="connsiteX1586" fmla="*/ 5105835 w 7334657"/>
                <a:gd name="connsiteY1586" fmla="*/ 1777992 h 4904499"/>
                <a:gd name="connsiteX1587" fmla="*/ 5107455 w 7334657"/>
                <a:gd name="connsiteY1587" fmla="*/ 1721435 h 4904499"/>
                <a:gd name="connsiteX1588" fmla="*/ 5104067 w 7334657"/>
                <a:gd name="connsiteY1588" fmla="*/ 1743822 h 4904499"/>
                <a:gd name="connsiteX1589" fmla="*/ 5139415 w 7334657"/>
                <a:gd name="connsiteY1589" fmla="*/ 1735574 h 4904499"/>
                <a:gd name="connsiteX1590" fmla="*/ 5138090 w 7334657"/>
                <a:gd name="connsiteY1590" fmla="*/ 1687266 h 4904499"/>
                <a:gd name="connsiteX1591" fmla="*/ 5183305 w 7334657"/>
                <a:gd name="connsiteY1591" fmla="*/ 1716722 h 4904499"/>
                <a:gd name="connsiteX1592" fmla="*/ 5179034 w 7334657"/>
                <a:gd name="connsiteY1592" fmla="*/ 1676661 h 4904499"/>
                <a:gd name="connsiteX1593" fmla="*/ 5191848 w 7334657"/>
                <a:gd name="connsiteY1593" fmla="*/ 1706118 h 4904499"/>
                <a:gd name="connsiteX1594" fmla="*/ 5200979 w 7334657"/>
                <a:gd name="connsiteY1594" fmla="*/ 1667088 h 4904499"/>
                <a:gd name="connsiteX1595" fmla="*/ 5221746 w 7334657"/>
                <a:gd name="connsiteY1595" fmla="*/ 1700079 h 4904499"/>
                <a:gd name="connsiteX1596" fmla="*/ 5220420 w 7334657"/>
                <a:gd name="connsiteY1596" fmla="*/ 1651771 h 4904499"/>
                <a:gd name="connsiteX1597" fmla="*/ 5228079 w 7334657"/>
                <a:gd name="connsiteY1597" fmla="*/ 1669445 h 4904499"/>
                <a:gd name="connsiteX1598" fmla="*/ 5252528 w 7334657"/>
                <a:gd name="connsiteY1598" fmla="*/ 1665910 h 4904499"/>
                <a:gd name="connsiteX1599" fmla="*/ 5241187 w 7334657"/>
                <a:gd name="connsiteY1599" fmla="*/ 1684762 h 4904499"/>
                <a:gd name="connsiteX1600" fmla="*/ 5276240 w 7334657"/>
                <a:gd name="connsiteY1600" fmla="*/ 1690653 h 4904499"/>
                <a:gd name="connsiteX1601" fmla="*/ 5257683 w 7334657"/>
                <a:gd name="connsiteY1601" fmla="*/ 1677692 h 4904499"/>
                <a:gd name="connsiteX1602" fmla="*/ 5295682 w 7334657"/>
                <a:gd name="connsiteY1602" fmla="*/ 1675336 h 4904499"/>
                <a:gd name="connsiteX1603" fmla="*/ 5318363 w 7334657"/>
                <a:gd name="connsiteY1603" fmla="*/ 1637484 h 4904499"/>
                <a:gd name="connsiteX1604" fmla="*/ 5334859 w 7334657"/>
                <a:gd name="connsiteY1604" fmla="*/ 1630415 h 4904499"/>
                <a:gd name="connsiteX1605" fmla="*/ 5375067 w 7334657"/>
                <a:gd name="connsiteY1605" fmla="*/ 1648089 h 4904499"/>
                <a:gd name="connsiteX1606" fmla="*/ 5413802 w 7334657"/>
                <a:gd name="connsiteY1606" fmla="*/ 1617307 h 4904499"/>
                <a:gd name="connsiteX1607" fmla="*/ 5421461 w 7334657"/>
                <a:gd name="connsiteY1607" fmla="*/ 1634980 h 4904499"/>
                <a:gd name="connsiteX1608" fmla="*/ 5433243 w 7334657"/>
                <a:gd name="connsiteY1608" fmla="*/ 1601989 h 4904499"/>
                <a:gd name="connsiteX1609" fmla="*/ 5435453 w 7334657"/>
                <a:gd name="connsiteY1609" fmla="*/ 1622020 h 4904499"/>
                <a:gd name="connsiteX1610" fmla="*/ 5464909 w 7334657"/>
                <a:gd name="connsiteY1610" fmla="*/ 1615981 h 4904499"/>
                <a:gd name="connsiteX1611" fmla="*/ 5476691 w 7334657"/>
                <a:gd name="connsiteY1611" fmla="*/ 1582990 h 4904499"/>
                <a:gd name="connsiteX1612" fmla="*/ 5528093 w 7334657"/>
                <a:gd name="connsiteY1612" fmla="*/ 1581812 h 4904499"/>
                <a:gd name="connsiteX1613" fmla="*/ 5497164 w 7334657"/>
                <a:gd name="connsiteY1613" fmla="*/ 1525255 h 4904499"/>
                <a:gd name="connsiteX1614" fmla="*/ 5492451 w 7334657"/>
                <a:gd name="connsiteY1614" fmla="*/ 1554270 h 4904499"/>
                <a:gd name="connsiteX1615" fmla="*/ 5588921 w 7334657"/>
                <a:gd name="connsiteY1615" fmla="*/ 1450289 h 4904499"/>
                <a:gd name="connsiteX1616" fmla="*/ 5620586 w 7334657"/>
                <a:gd name="connsiteY1616" fmla="*/ 1478567 h 4904499"/>
                <a:gd name="connsiteX1617" fmla="*/ 5549302 w 7334657"/>
                <a:gd name="connsiteY1617" fmla="*/ 1509349 h 4904499"/>
                <a:gd name="connsiteX1618" fmla="*/ 5527062 w 7334657"/>
                <a:gd name="connsiteY1618" fmla="*/ 1532914 h 4904499"/>
                <a:gd name="connsiteX1619" fmla="*/ 5552837 w 7334657"/>
                <a:gd name="connsiteY1619" fmla="*/ 1577099 h 4904499"/>
                <a:gd name="connsiteX1620" fmla="*/ 5535016 w 7334657"/>
                <a:gd name="connsiteY1620" fmla="*/ 1535860 h 4904499"/>
                <a:gd name="connsiteX1621" fmla="*/ 5554015 w 7334657"/>
                <a:gd name="connsiteY1621" fmla="*/ 1534681 h 4904499"/>
                <a:gd name="connsiteX1622" fmla="*/ 5545620 w 7334657"/>
                <a:gd name="connsiteY1622" fmla="*/ 1545286 h 4904499"/>
                <a:gd name="connsiteX1623" fmla="*/ 5561674 w 7334657"/>
                <a:gd name="connsiteY1623" fmla="*/ 1552355 h 4904499"/>
                <a:gd name="connsiteX1624" fmla="*/ 5608067 w 7334657"/>
                <a:gd name="connsiteY1624" fmla="*/ 1539394 h 4904499"/>
                <a:gd name="connsiteX1625" fmla="*/ 5605858 w 7334657"/>
                <a:gd name="connsiteY1625" fmla="*/ 1519364 h 4904499"/>
                <a:gd name="connsiteX1626" fmla="*/ 5731490 w 7334657"/>
                <a:gd name="connsiteY1626" fmla="*/ 1479009 h 4904499"/>
                <a:gd name="connsiteX1627" fmla="*/ 5726777 w 7334657"/>
                <a:gd name="connsiteY1627" fmla="*/ 1453087 h 4904499"/>
                <a:gd name="connsiteX1628" fmla="*/ 5739885 w 7334657"/>
                <a:gd name="connsiteY1628" fmla="*/ 1467815 h 4904499"/>
                <a:gd name="connsiteX1629" fmla="*/ 5772729 w 7334657"/>
                <a:gd name="connsiteY1629" fmla="*/ 1453087 h 4904499"/>
                <a:gd name="connsiteX1630" fmla="*/ 5719855 w 7334657"/>
                <a:gd name="connsiteY1630" fmla="*/ 1405957 h 4904499"/>
                <a:gd name="connsiteX1631" fmla="*/ 5722064 w 7334657"/>
                <a:gd name="connsiteY1631" fmla="*/ 1425987 h 4904499"/>
                <a:gd name="connsiteX1632" fmla="*/ 5703801 w 7334657"/>
                <a:gd name="connsiteY1632" fmla="*/ 1398887 h 4904499"/>
                <a:gd name="connsiteX1633" fmla="*/ 5643562 w 7334657"/>
                <a:gd name="connsiteY1633" fmla="*/ 1424956 h 4904499"/>
                <a:gd name="connsiteX1634" fmla="*/ 5645772 w 7334657"/>
                <a:gd name="connsiteY1634" fmla="*/ 1444986 h 4904499"/>
                <a:gd name="connsiteX1635" fmla="*/ 5638113 w 7334657"/>
                <a:gd name="connsiteY1635" fmla="*/ 1427313 h 4904499"/>
                <a:gd name="connsiteX1636" fmla="*/ 5616168 w 7334657"/>
                <a:gd name="connsiteY1636" fmla="*/ 1436739 h 4904499"/>
                <a:gd name="connsiteX1637" fmla="*/ 5626330 w 7334657"/>
                <a:gd name="connsiteY1637" fmla="*/ 1460304 h 4904499"/>
                <a:gd name="connsiteX1638" fmla="*/ 5607773 w 7334657"/>
                <a:gd name="connsiteY1638" fmla="*/ 1447343 h 4904499"/>
                <a:gd name="connsiteX1639" fmla="*/ 5590099 w 7334657"/>
                <a:gd name="connsiteY1639" fmla="*/ 1449258 h 4904499"/>
                <a:gd name="connsiteX1640" fmla="*/ 4793597 w 7334657"/>
                <a:gd name="connsiteY1640" fmla="*/ 1835874 h 4904499"/>
                <a:gd name="connsiteX1641" fmla="*/ 4802728 w 7334657"/>
                <a:gd name="connsiteY1641" fmla="*/ 1796991 h 4904499"/>
                <a:gd name="connsiteX1642" fmla="*/ 4801991 w 7334657"/>
                <a:gd name="connsiteY1642" fmla="*/ 1825269 h 4904499"/>
                <a:gd name="connsiteX1643" fmla="*/ 4794627 w 7334657"/>
                <a:gd name="connsiteY1643" fmla="*/ 1834843 h 4904499"/>
                <a:gd name="connsiteX1644" fmla="*/ 5017465 w 7334657"/>
                <a:gd name="connsiteY1644" fmla="*/ 1767093 h 4904499"/>
                <a:gd name="connsiteX1645" fmla="*/ 4999350 w 7334657"/>
                <a:gd name="connsiteY1645" fmla="*/ 1739993 h 4904499"/>
                <a:gd name="connsiteX1646" fmla="*/ 4958847 w 7334657"/>
                <a:gd name="connsiteY1646" fmla="*/ 1736458 h 4904499"/>
                <a:gd name="connsiteX1647" fmla="*/ 4949878 w 7334657"/>
                <a:gd name="connsiteY1647" fmla="*/ 1768124 h 4904499"/>
                <a:gd name="connsiteX1648" fmla="*/ 4947064 w 7334657"/>
                <a:gd name="connsiteY1648" fmla="*/ 1769449 h 4904499"/>
                <a:gd name="connsiteX1649" fmla="*/ 4950452 w 7334657"/>
                <a:gd name="connsiteY1649" fmla="*/ 1747062 h 4904499"/>
                <a:gd name="connsiteX1650" fmla="*/ 4837928 w 7334657"/>
                <a:gd name="connsiteY1650" fmla="*/ 1802588 h 4904499"/>
                <a:gd name="connsiteX1651" fmla="*/ 4853540 w 7334657"/>
                <a:gd name="connsiteY1651" fmla="*/ 1823796 h 4904499"/>
                <a:gd name="connsiteX1652" fmla="*/ 4894485 w 7334657"/>
                <a:gd name="connsiteY1652" fmla="*/ 1813192 h 4904499"/>
                <a:gd name="connsiteX1653" fmla="*/ 4963560 w 7334657"/>
                <a:gd name="connsiteY1653" fmla="*/ 1762380 h 4904499"/>
                <a:gd name="connsiteX1654" fmla="*/ 5018938 w 7334657"/>
                <a:gd name="connsiteY1654" fmla="*/ 1766062 h 4904499"/>
                <a:gd name="connsiteX1655" fmla="*/ 5060325 w 7334657"/>
                <a:gd name="connsiteY1655" fmla="*/ 1685793 h 4904499"/>
                <a:gd name="connsiteX1656" fmla="*/ 5032930 w 7334657"/>
                <a:gd name="connsiteY1656" fmla="*/ 1697575 h 4904499"/>
                <a:gd name="connsiteX1657" fmla="*/ 5061208 w 7334657"/>
                <a:gd name="connsiteY1657" fmla="*/ 1684615 h 4904499"/>
                <a:gd name="connsiteX1658" fmla="*/ 4013147 w 7334657"/>
                <a:gd name="connsiteY1658" fmla="*/ 2166081 h 4904499"/>
                <a:gd name="connsiteX1659" fmla="*/ 3988698 w 7334657"/>
                <a:gd name="connsiteY1659" fmla="*/ 2169615 h 4904499"/>
                <a:gd name="connsiteX1660" fmla="*/ 3987962 w 7334657"/>
                <a:gd name="connsiteY1660" fmla="*/ 2197893 h 4904499"/>
                <a:gd name="connsiteX1661" fmla="*/ 3939801 w 7334657"/>
                <a:gd name="connsiteY1661" fmla="*/ 2176832 h 4904499"/>
                <a:gd name="connsiteX1662" fmla="*/ 3848780 w 7334657"/>
                <a:gd name="connsiteY1662" fmla="*/ 2237070 h 4904499"/>
                <a:gd name="connsiteX1663" fmla="*/ 3823153 w 7334657"/>
                <a:gd name="connsiteY1663" fmla="*/ 2283022 h 4904499"/>
                <a:gd name="connsiteX1664" fmla="*/ 3797526 w 7334657"/>
                <a:gd name="connsiteY1664" fmla="*/ 2329122 h 4904499"/>
                <a:gd name="connsiteX1665" fmla="*/ 3887663 w 7334657"/>
                <a:gd name="connsiteY1665" fmla="*/ 2297162 h 4904499"/>
                <a:gd name="connsiteX1666" fmla="*/ 3873819 w 7334657"/>
                <a:gd name="connsiteY1666" fmla="*/ 2310123 h 4904499"/>
                <a:gd name="connsiteX1667" fmla="*/ 3897826 w 7334657"/>
                <a:gd name="connsiteY1667" fmla="*/ 2320727 h 4904499"/>
                <a:gd name="connsiteX1668" fmla="*/ 3982955 w 7334657"/>
                <a:gd name="connsiteY1668" fmla="*/ 2276542 h 4904499"/>
                <a:gd name="connsiteX1669" fmla="*/ 3990613 w 7334657"/>
                <a:gd name="connsiteY1669" fmla="*/ 2294216 h 4904499"/>
                <a:gd name="connsiteX1670" fmla="*/ 4029790 w 7334657"/>
                <a:gd name="connsiteY1670" fmla="*/ 2250031 h 4904499"/>
                <a:gd name="connsiteX1671" fmla="*/ 4017124 w 7334657"/>
                <a:gd name="connsiteY1671" fmla="*/ 2220575 h 4904499"/>
                <a:gd name="connsiteX1672" fmla="*/ 4043782 w 7334657"/>
                <a:gd name="connsiteY1672" fmla="*/ 2237070 h 4904499"/>
                <a:gd name="connsiteX1673" fmla="*/ 4018302 w 7334657"/>
                <a:gd name="connsiteY1673" fmla="*/ 2178158 h 4904499"/>
                <a:gd name="connsiteX1674" fmla="*/ 4006962 w 7334657"/>
                <a:gd name="connsiteY1674" fmla="*/ 2197010 h 4904499"/>
                <a:gd name="connsiteX1675" fmla="*/ 4002249 w 7334657"/>
                <a:gd name="connsiteY1675" fmla="*/ 2171088 h 4904499"/>
                <a:gd name="connsiteX1676" fmla="*/ 4014031 w 7334657"/>
                <a:gd name="connsiteY1676" fmla="*/ 2164902 h 4904499"/>
                <a:gd name="connsiteX1677" fmla="*/ 4081781 w 7334657"/>
                <a:gd name="connsiteY1677" fmla="*/ 2129407 h 4904499"/>
                <a:gd name="connsiteX1678" fmla="*/ 4131121 w 7334657"/>
                <a:gd name="connsiteY1678" fmla="*/ 2108051 h 4904499"/>
                <a:gd name="connsiteX1679" fmla="*/ 4082812 w 7334657"/>
                <a:gd name="connsiteY1679" fmla="*/ 2128229 h 4904499"/>
                <a:gd name="connsiteX1680" fmla="*/ 4274868 w 7334657"/>
                <a:gd name="connsiteY1680" fmla="*/ 2094943 h 4904499"/>
                <a:gd name="connsiteX1681" fmla="*/ 4249094 w 7334657"/>
                <a:gd name="connsiteY1681" fmla="*/ 2050758 h 4904499"/>
                <a:gd name="connsiteX1682" fmla="*/ 4275899 w 7334657"/>
                <a:gd name="connsiteY1682" fmla="*/ 2093765 h 4904499"/>
                <a:gd name="connsiteX1683" fmla="*/ 4331277 w 7334657"/>
                <a:gd name="connsiteY1683" fmla="*/ 2014674 h 4904499"/>
                <a:gd name="connsiteX1684" fmla="*/ 4357052 w 7334657"/>
                <a:gd name="connsiteY1684" fmla="*/ 2058859 h 4904499"/>
                <a:gd name="connsiteX1685" fmla="*/ 4352780 w 7334657"/>
                <a:gd name="connsiteY1685" fmla="*/ 2018798 h 4904499"/>
                <a:gd name="connsiteX1686" fmla="*/ 4332308 w 7334657"/>
                <a:gd name="connsiteY1686" fmla="*/ 2013496 h 4904499"/>
                <a:gd name="connsiteX1687" fmla="*/ 4599331 w 7334657"/>
                <a:gd name="connsiteY1687" fmla="*/ 1912902 h 4904499"/>
                <a:gd name="connsiteX1688" fmla="*/ 4604044 w 7334657"/>
                <a:gd name="connsiteY1688" fmla="*/ 1938824 h 4904499"/>
                <a:gd name="connsiteX1689" fmla="*/ 4623043 w 7334657"/>
                <a:gd name="connsiteY1689" fmla="*/ 1937646 h 4904499"/>
                <a:gd name="connsiteX1690" fmla="*/ 4656771 w 7334657"/>
                <a:gd name="connsiteY1690" fmla="*/ 1895228 h 4904499"/>
                <a:gd name="connsiteX1691" fmla="*/ 4600215 w 7334657"/>
                <a:gd name="connsiteY1691" fmla="*/ 1911724 h 4904499"/>
                <a:gd name="connsiteX1692" fmla="*/ 5856238 w 7334657"/>
                <a:gd name="connsiteY1692" fmla="*/ 1418770 h 4904499"/>
                <a:gd name="connsiteX1693" fmla="*/ 5843130 w 7334657"/>
                <a:gd name="connsiteY1693" fmla="*/ 1404042 h 4904499"/>
                <a:gd name="connsiteX1694" fmla="*/ 5796736 w 7334657"/>
                <a:gd name="connsiteY1694" fmla="*/ 1417003 h 4904499"/>
                <a:gd name="connsiteX1695" fmla="*/ 5835471 w 7334657"/>
                <a:gd name="connsiteY1695" fmla="*/ 1386368 h 4904499"/>
                <a:gd name="connsiteX1696" fmla="*/ 5783628 w 7334657"/>
                <a:gd name="connsiteY1696" fmla="*/ 1401096 h 4904499"/>
                <a:gd name="connsiteX1697" fmla="*/ 5790845 w 7334657"/>
                <a:gd name="connsiteY1697" fmla="*/ 1432909 h 4904499"/>
                <a:gd name="connsiteX1698" fmla="*/ 5767574 w 7334657"/>
                <a:gd name="connsiteY1698" fmla="*/ 1394027 h 4904499"/>
                <a:gd name="connsiteX1699" fmla="*/ 5784806 w 7334657"/>
                <a:gd name="connsiteY1699" fmla="*/ 1448227 h 4904499"/>
                <a:gd name="connsiteX1700" fmla="*/ 5845486 w 7334657"/>
                <a:gd name="connsiteY1700" fmla="*/ 1408019 h 4904499"/>
                <a:gd name="connsiteX1701" fmla="*/ 5856238 w 7334657"/>
                <a:gd name="connsiteY1701" fmla="*/ 1418770 h 4904499"/>
                <a:gd name="connsiteX1702" fmla="*/ 4378260 w 7334657"/>
                <a:gd name="connsiteY1702" fmla="*/ 2014674 h 4904499"/>
                <a:gd name="connsiteX1703" fmla="*/ 4408601 w 7334657"/>
                <a:gd name="connsiteY1703" fmla="*/ 1994644 h 4904499"/>
                <a:gd name="connsiteX1704" fmla="*/ 4406097 w 7334657"/>
                <a:gd name="connsiteY1704" fmla="*/ 1988752 h 4904499"/>
                <a:gd name="connsiteX1705" fmla="*/ 4378260 w 7334657"/>
                <a:gd name="connsiteY1705" fmla="*/ 2014674 h 4904499"/>
                <a:gd name="connsiteX1706" fmla="*/ 4446894 w 7334657"/>
                <a:gd name="connsiteY1706" fmla="*/ 1978001 h 4904499"/>
                <a:gd name="connsiteX1707" fmla="*/ 4465010 w 7334657"/>
                <a:gd name="connsiteY1707" fmla="*/ 2005101 h 4904499"/>
                <a:gd name="connsiteX1708" fmla="*/ 4481800 w 7334657"/>
                <a:gd name="connsiteY1708" fmla="*/ 1983892 h 4904499"/>
                <a:gd name="connsiteX1709" fmla="*/ 4468692 w 7334657"/>
                <a:gd name="connsiteY1709" fmla="*/ 1969164 h 4904499"/>
                <a:gd name="connsiteX1710" fmla="*/ 4446894 w 7334657"/>
                <a:gd name="connsiteY1710" fmla="*/ 1978443 h 4904499"/>
                <a:gd name="connsiteX1711" fmla="*/ 4712002 w 7334657"/>
                <a:gd name="connsiteY1711" fmla="*/ 1884329 h 4904499"/>
                <a:gd name="connsiteX1712" fmla="*/ 4722901 w 7334657"/>
                <a:gd name="connsiteY1712" fmla="*/ 1879616 h 4904499"/>
                <a:gd name="connsiteX1713" fmla="*/ 4725847 w 7334657"/>
                <a:gd name="connsiteY1713" fmla="*/ 1871369 h 4904499"/>
                <a:gd name="connsiteX1714" fmla="*/ 4715242 w 7334657"/>
                <a:gd name="connsiteY1714" fmla="*/ 1861942 h 4904499"/>
                <a:gd name="connsiteX1715" fmla="*/ 4723638 w 7334657"/>
                <a:gd name="connsiteY1715" fmla="*/ 1851338 h 4904499"/>
                <a:gd name="connsiteX1716" fmla="*/ 4704344 w 7334657"/>
                <a:gd name="connsiteY1716" fmla="*/ 1866066 h 4904499"/>
                <a:gd name="connsiteX1717" fmla="*/ 4712002 w 7334657"/>
                <a:gd name="connsiteY1717" fmla="*/ 1884329 h 4904499"/>
                <a:gd name="connsiteX1718" fmla="*/ 4201669 w 7334657"/>
                <a:gd name="connsiteY1718" fmla="*/ 2132795 h 4904499"/>
                <a:gd name="connsiteX1719" fmla="*/ 4172213 w 7334657"/>
                <a:gd name="connsiteY1719" fmla="*/ 2110408 h 4904499"/>
                <a:gd name="connsiteX1720" fmla="*/ 4133477 w 7334657"/>
                <a:gd name="connsiteY1720" fmla="*/ 2141190 h 4904499"/>
                <a:gd name="connsiteX1721" fmla="*/ 4035682 w 7334657"/>
                <a:gd name="connsiteY1721" fmla="*/ 2155918 h 4904499"/>
                <a:gd name="connsiteX1722" fmla="*/ 4065138 w 7334657"/>
                <a:gd name="connsiteY1722" fmla="*/ 2178305 h 4904499"/>
                <a:gd name="connsiteX1723" fmla="*/ 4040689 w 7334657"/>
                <a:gd name="connsiteY1723" fmla="*/ 2181840 h 4904499"/>
                <a:gd name="connsiteX1724" fmla="*/ 4061456 w 7334657"/>
                <a:gd name="connsiteY1724" fmla="*/ 2214831 h 4904499"/>
                <a:gd name="connsiteX1725" fmla="*/ 4064402 w 7334657"/>
                <a:gd name="connsiteY1725" fmla="*/ 2206583 h 4904499"/>
                <a:gd name="connsiteX1726" fmla="*/ 4067348 w 7334657"/>
                <a:gd name="connsiteY1726" fmla="*/ 2198335 h 4904499"/>
                <a:gd name="connsiteX1727" fmla="*/ 4053945 w 7334657"/>
                <a:gd name="connsiteY1727" fmla="*/ 2197157 h 4904499"/>
                <a:gd name="connsiteX1728" fmla="*/ 4084285 w 7334657"/>
                <a:gd name="connsiteY1728" fmla="*/ 2177127 h 4904499"/>
                <a:gd name="connsiteX1729" fmla="*/ 4102842 w 7334657"/>
                <a:gd name="connsiteY1729" fmla="*/ 2190087 h 4904499"/>
                <a:gd name="connsiteX1730" fmla="*/ 4136128 w 7334657"/>
                <a:gd name="connsiteY1730" fmla="*/ 2161809 h 4904499"/>
                <a:gd name="connsiteX1731" fmla="*/ 4193126 w 7334657"/>
                <a:gd name="connsiteY1731" fmla="*/ 2158127 h 4904499"/>
                <a:gd name="connsiteX1732" fmla="*/ 4180018 w 7334657"/>
                <a:gd name="connsiteY1732" fmla="*/ 2143399 h 4904499"/>
                <a:gd name="connsiteX1733" fmla="*/ 4209475 w 7334657"/>
                <a:gd name="connsiteY1733" fmla="*/ 2151647 h 4904499"/>
                <a:gd name="connsiteX1734" fmla="*/ 4211390 w 7334657"/>
                <a:gd name="connsiteY1734" fmla="*/ 2080951 h 4904499"/>
                <a:gd name="connsiteX1735" fmla="*/ 4201669 w 7334657"/>
                <a:gd name="connsiteY1735" fmla="*/ 2132795 h 4904499"/>
                <a:gd name="connsiteX1736" fmla="*/ 4580037 w 7334657"/>
                <a:gd name="connsiteY1736" fmla="*/ 1956056 h 4904499"/>
                <a:gd name="connsiteX1737" fmla="*/ 4601982 w 7334657"/>
                <a:gd name="connsiteY1737" fmla="*/ 1946630 h 4904499"/>
                <a:gd name="connsiteX1738" fmla="*/ 4556472 w 7334657"/>
                <a:gd name="connsiteY1738" fmla="*/ 1931902 h 4904499"/>
                <a:gd name="connsiteX1739" fmla="*/ 4580184 w 7334657"/>
                <a:gd name="connsiteY1739" fmla="*/ 1955319 h 4904499"/>
                <a:gd name="connsiteX1740" fmla="*/ 4538356 w 7334657"/>
                <a:gd name="connsiteY1740" fmla="*/ 1995086 h 4904499"/>
                <a:gd name="connsiteX1741" fmla="*/ 4525985 w 7334657"/>
                <a:gd name="connsiteY1741" fmla="*/ 1950901 h 4904499"/>
                <a:gd name="connsiteX1742" fmla="*/ 4538504 w 7334657"/>
                <a:gd name="connsiteY1742" fmla="*/ 1994349 h 4904499"/>
                <a:gd name="connsiteX1743" fmla="*/ 4571200 w 7334657"/>
                <a:gd name="connsiteY1743" fmla="*/ 1980358 h 4904499"/>
                <a:gd name="connsiteX1744" fmla="*/ 4541744 w 7334657"/>
                <a:gd name="connsiteY1744" fmla="*/ 1943831 h 4904499"/>
                <a:gd name="connsiteX1745" fmla="*/ 4571347 w 7334657"/>
                <a:gd name="connsiteY1745" fmla="*/ 1980063 h 4904499"/>
                <a:gd name="connsiteX1746" fmla="*/ 4228622 w 7334657"/>
                <a:gd name="connsiteY1746" fmla="*/ 2135298 h 4904499"/>
                <a:gd name="connsiteX1747" fmla="*/ 4258078 w 7334657"/>
                <a:gd name="connsiteY1747" fmla="*/ 2129407 h 4904499"/>
                <a:gd name="connsiteX1748" fmla="*/ 4258815 w 7334657"/>
                <a:gd name="connsiteY1748" fmla="*/ 2101129 h 4904499"/>
                <a:gd name="connsiteX1749" fmla="*/ 4226707 w 7334657"/>
                <a:gd name="connsiteY1749" fmla="*/ 2086401 h 4904499"/>
                <a:gd name="connsiteX1750" fmla="*/ 4228769 w 7334657"/>
                <a:gd name="connsiteY1750" fmla="*/ 2135151 h 4904499"/>
                <a:gd name="connsiteX1751" fmla="*/ 3746567 w 7334657"/>
                <a:gd name="connsiteY1751" fmla="*/ 2343555 h 4904499"/>
                <a:gd name="connsiteX1752" fmla="*/ 3785302 w 7334657"/>
                <a:gd name="connsiteY1752" fmla="*/ 2312921 h 4904499"/>
                <a:gd name="connsiteX1753" fmla="*/ 3744357 w 7334657"/>
                <a:gd name="connsiteY1753" fmla="*/ 2323525 h 4904499"/>
                <a:gd name="connsiteX1754" fmla="*/ 3746567 w 7334657"/>
                <a:gd name="connsiteY1754" fmla="*/ 2343261 h 4904499"/>
                <a:gd name="connsiteX1755" fmla="*/ 4113741 w 7334657"/>
                <a:gd name="connsiteY1755" fmla="*/ 2275658 h 4904499"/>
                <a:gd name="connsiteX1756" fmla="*/ 4101075 w 7334657"/>
                <a:gd name="connsiteY1756" fmla="*/ 2246202 h 4904499"/>
                <a:gd name="connsiteX1757" fmla="*/ 4179429 w 7334657"/>
                <a:gd name="connsiteY1757" fmla="*/ 2247233 h 4904499"/>
                <a:gd name="connsiteX1758" fmla="*/ 4180165 w 7334657"/>
                <a:gd name="connsiteY1758" fmla="*/ 2218955 h 4904499"/>
                <a:gd name="connsiteX1759" fmla="*/ 4160872 w 7334657"/>
                <a:gd name="connsiteY1759" fmla="*/ 2233683 h 4904499"/>
                <a:gd name="connsiteX1760" fmla="*/ 4179429 w 7334657"/>
                <a:gd name="connsiteY1760" fmla="*/ 2247086 h 4904499"/>
                <a:gd name="connsiteX1761" fmla="*/ 6277318 w 7334657"/>
                <a:gd name="connsiteY1761" fmla="*/ 1355144 h 4904499"/>
                <a:gd name="connsiteX1762" fmla="*/ 6251102 w 7334657"/>
                <a:gd name="connsiteY1762" fmla="*/ 1324509 h 4904499"/>
                <a:gd name="connsiteX1763" fmla="*/ 6277466 w 7334657"/>
                <a:gd name="connsiteY1763" fmla="*/ 1354997 h 4904499"/>
                <a:gd name="connsiteX1764" fmla="*/ 6173189 w 7334657"/>
                <a:gd name="connsiteY1764" fmla="*/ 1400065 h 4904499"/>
                <a:gd name="connsiteX1765" fmla="*/ 6195134 w 7334657"/>
                <a:gd name="connsiteY1765" fmla="*/ 1390639 h 4904499"/>
                <a:gd name="connsiteX1766" fmla="*/ 6171422 w 7334657"/>
                <a:gd name="connsiteY1766" fmla="*/ 1365896 h 4904499"/>
                <a:gd name="connsiteX1767" fmla="*/ 6173337 w 7334657"/>
                <a:gd name="connsiteY1767" fmla="*/ 1399918 h 4904499"/>
                <a:gd name="connsiteX1768" fmla="*/ 6222529 w 7334657"/>
                <a:gd name="connsiteY1768" fmla="*/ 1378709 h 4904499"/>
                <a:gd name="connsiteX1769" fmla="*/ 6238877 w 7334657"/>
                <a:gd name="connsiteY1769" fmla="*/ 1371640 h 4904499"/>
                <a:gd name="connsiteX1770" fmla="*/ 6226211 w 7334657"/>
                <a:gd name="connsiteY1770" fmla="*/ 1342183 h 4904499"/>
                <a:gd name="connsiteX1771" fmla="*/ 6222677 w 7334657"/>
                <a:gd name="connsiteY1771" fmla="*/ 1378562 h 4904499"/>
                <a:gd name="connsiteX1772" fmla="*/ 5838270 w 7334657"/>
                <a:gd name="connsiteY1772" fmla="*/ 1572680 h 4904499"/>
                <a:gd name="connsiteX1773" fmla="*/ 5865664 w 7334657"/>
                <a:gd name="connsiteY1773" fmla="*/ 1560897 h 4904499"/>
                <a:gd name="connsiteX1774" fmla="*/ 5860951 w 7334657"/>
                <a:gd name="connsiteY1774" fmla="*/ 1534976 h 4904499"/>
                <a:gd name="connsiteX1775" fmla="*/ 5836061 w 7334657"/>
                <a:gd name="connsiteY1775" fmla="*/ 1552650 h 4904499"/>
                <a:gd name="connsiteX1776" fmla="*/ 5838417 w 7334657"/>
                <a:gd name="connsiteY1776" fmla="*/ 1572533 h 4904499"/>
                <a:gd name="connsiteX1777" fmla="*/ 3117082 w 7334657"/>
                <a:gd name="connsiteY1777" fmla="*/ 2887616 h 4904499"/>
                <a:gd name="connsiteX1778" fmla="*/ 3083207 w 7334657"/>
                <a:gd name="connsiteY1778" fmla="*/ 2839308 h 4904499"/>
                <a:gd name="connsiteX1779" fmla="*/ 3117082 w 7334657"/>
                <a:gd name="connsiteY1779" fmla="*/ 2887616 h 4904499"/>
                <a:gd name="connsiteX1780" fmla="*/ 3138585 w 7334657"/>
                <a:gd name="connsiteY1780" fmla="*/ 2892329 h 4904499"/>
                <a:gd name="connsiteX1781" fmla="*/ 3105152 w 7334657"/>
                <a:gd name="connsiteY1781" fmla="*/ 2829882 h 4904499"/>
                <a:gd name="connsiteX1782" fmla="*/ 3138733 w 7334657"/>
                <a:gd name="connsiteY1782" fmla="*/ 2892329 h 4904499"/>
                <a:gd name="connsiteX1783" fmla="*/ 2374190 w 7334657"/>
                <a:gd name="connsiteY1783" fmla="*/ 3229458 h 4904499"/>
                <a:gd name="connsiteX1784" fmla="*/ 2355633 w 7334657"/>
                <a:gd name="connsiteY1784" fmla="*/ 3216498 h 4904499"/>
                <a:gd name="connsiteX1785" fmla="*/ 2310564 w 7334657"/>
                <a:gd name="connsiteY1785" fmla="*/ 3277914 h 4904499"/>
                <a:gd name="connsiteX1786" fmla="*/ 2417197 w 7334657"/>
                <a:gd name="connsiteY1786" fmla="*/ 3238885 h 4904499"/>
                <a:gd name="connsiteX1787" fmla="*/ 2414988 w 7334657"/>
                <a:gd name="connsiteY1787" fmla="*/ 3218854 h 4904499"/>
                <a:gd name="connsiteX1788" fmla="*/ 2466389 w 7334657"/>
                <a:gd name="connsiteY1788" fmla="*/ 3217676 h 4904499"/>
                <a:gd name="connsiteX1789" fmla="*/ 2510574 w 7334657"/>
                <a:gd name="connsiteY1789" fmla="*/ 3198677 h 4904499"/>
                <a:gd name="connsiteX1790" fmla="*/ 2513961 w 7334657"/>
                <a:gd name="connsiteY1790" fmla="*/ 3176290 h 4904499"/>
                <a:gd name="connsiteX1791" fmla="*/ 2532519 w 7334657"/>
                <a:gd name="connsiteY1791" fmla="*/ 3189250 h 4904499"/>
                <a:gd name="connsiteX1792" fmla="*/ 2535906 w 7334657"/>
                <a:gd name="connsiteY1792" fmla="*/ 3166864 h 4904499"/>
                <a:gd name="connsiteX1793" fmla="*/ 2724722 w 7334657"/>
                <a:gd name="connsiteY1793" fmla="*/ 3092339 h 4904499"/>
                <a:gd name="connsiteX1794" fmla="*/ 2630609 w 7334657"/>
                <a:gd name="connsiteY1794" fmla="*/ 3070099 h 4904499"/>
                <a:gd name="connsiteX1795" fmla="*/ 2618826 w 7334657"/>
                <a:gd name="connsiteY1795" fmla="*/ 3103090 h 4904499"/>
                <a:gd name="connsiteX1796" fmla="*/ 2586277 w 7334657"/>
                <a:gd name="connsiteY1796" fmla="*/ 3103090 h 4904499"/>
                <a:gd name="connsiteX1797" fmla="*/ 2554611 w 7334657"/>
                <a:gd name="connsiteY1797" fmla="*/ 3074812 h 4904499"/>
                <a:gd name="connsiteX1798" fmla="*/ 2556379 w 7334657"/>
                <a:gd name="connsiteY1798" fmla="*/ 3108981 h 4904499"/>
                <a:gd name="connsiteX1799" fmla="*/ 2535317 w 7334657"/>
                <a:gd name="connsiteY1799" fmla="*/ 3090129 h 4904499"/>
                <a:gd name="connsiteX1800" fmla="*/ 2547983 w 7334657"/>
                <a:gd name="connsiteY1800" fmla="*/ 3119586 h 4904499"/>
                <a:gd name="connsiteX1801" fmla="*/ 2537085 w 7334657"/>
                <a:gd name="connsiteY1801" fmla="*/ 3124299 h 4904499"/>
                <a:gd name="connsiteX1802" fmla="*/ 2523977 w 7334657"/>
                <a:gd name="connsiteY1802" fmla="*/ 3109571 h 4904499"/>
                <a:gd name="connsiteX1803" fmla="*/ 2435607 w 7334657"/>
                <a:gd name="connsiteY1803" fmla="*/ 3161561 h 4904499"/>
                <a:gd name="connsiteX1804" fmla="*/ 2402321 w 7334657"/>
                <a:gd name="connsiteY1804" fmla="*/ 3189987 h 4904499"/>
                <a:gd name="connsiteX1805" fmla="*/ 2374190 w 7334657"/>
                <a:gd name="connsiteY1805" fmla="*/ 3229606 h 4904499"/>
                <a:gd name="connsiteX1806" fmla="*/ 393538 w 7334657"/>
                <a:gd name="connsiteY1806" fmla="*/ 4091943 h 4904499"/>
                <a:gd name="connsiteX1807" fmla="*/ 360105 w 7334657"/>
                <a:gd name="connsiteY1807" fmla="*/ 4029643 h 4904499"/>
                <a:gd name="connsiteX1808" fmla="*/ 393538 w 7334657"/>
                <a:gd name="connsiteY1808" fmla="*/ 4091943 h 4904499"/>
                <a:gd name="connsiteX1809" fmla="*/ 3025178 w 7334657"/>
                <a:gd name="connsiteY1809" fmla="*/ 2885407 h 4904499"/>
                <a:gd name="connsiteX1810" fmla="*/ 3000729 w 7334657"/>
                <a:gd name="connsiteY1810" fmla="*/ 2888942 h 4904499"/>
                <a:gd name="connsiteX1811" fmla="*/ 3025178 w 7334657"/>
                <a:gd name="connsiteY1811" fmla="*/ 2885554 h 4904499"/>
                <a:gd name="connsiteX1812" fmla="*/ 2769496 w 7334657"/>
                <a:gd name="connsiteY1812" fmla="*/ 3030775 h 4904499"/>
                <a:gd name="connsiteX1813" fmla="*/ 2740040 w 7334657"/>
                <a:gd name="connsiteY1813" fmla="*/ 3036666 h 4904499"/>
                <a:gd name="connsiteX1814" fmla="*/ 2674646 w 7334657"/>
                <a:gd name="connsiteY1814" fmla="*/ 3051394 h 4904499"/>
                <a:gd name="connsiteX1815" fmla="*/ 2709700 w 7334657"/>
                <a:gd name="connsiteY1815" fmla="*/ 3057138 h 4904499"/>
                <a:gd name="connsiteX1816" fmla="*/ 2670964 w 7334657"/>
                <a:gd name="connsiteY1816" fmla="*/ 3087920 h 4904499"/>
                <a:gd name="connsiteX1817" fmla="*/ 2791147 w 7334657"/>
                <a:gd name="connsiteY1817" fmla="*/ 3050069 h 4904499"/>
                <a:gd name="connsiteX1818" fmla="*/ 2788937 w 7334657"/>
                <a:gd name="connsiteY1818" fmla="*/ 3030038 h 4904499"/>
                <a:gd name="connsiteX1819" fmla="*/ 2810441 w 7334657"/>
                <a:gd name="connsiteY1819" fmla="*/ 3034751 h 4904499"/>
                <a:gd name="connsiteX1820" fmla="*/ 2799836 w 7334657"/>
                <a:gd name="connsiteY1820" fmla="*/ 3025325 h 4904499"/>
                <a:gd name="connsiteX1821" fmla="*/ 2831355 w 7334657"/>
                <a:gd name="connsiteY1821" fmla="*/ 3007445 h 4904499"/>
                <a:gd name="connsiteX1822" fmla="*/ 2830471 w 7334657"/>
                <a:gd name="connsiteY1822" fmla="*/ 2991156 h 4904499"/>
                <a:gd name="connsiteX1823" fmla="*/ 2769496 w 7334657"/>
                <a:gd name="connsiteY1823" fmla="*/ 3030922 h 4904499"/>
                <a:gd name="connsiteX1824" fmla="*/ 2933421 w 7334657"/>
                <a:gd name="connsiteY1824" fmla="*/ 2973924 h 4904499"/>
                <a:gd name="connsiteX1825" fmla="*/ 2936367 w 7334657"/>
                <a:gd name="connsiteY1825" fmla="*/ 2965676 h 4904499"/>
                <a:gd name="connsiteX1826" fmla="*/ 2931212 w 7334657"/>
                <a:gd name="connsiteY1826" fmla="*/ 2953893 h 4904499"/>
                <a:gd name="connsiteX1827" fmla="*/ 2879369 w 7334657"/>
                <a:gd name="connsiteY1827" fmla="*/ 2968621 h 4904499"/>
                <a:gd name="connsiteX1828" fmla="*/ 2930770 w 7334657"/>
                <a:gd name="connsiteY1828" fmla="*/ 2967443 h 4904499"/>
                <a:gd name="connsiteX1829" fmla="*/ 2933421 w 7334657"/>
                <a:gd name="connsiteY1829" fmla="*/ 2974071 h 4904499"/>
                <a:gd name="connsiteX1830" fmla="*/ 5523233 w 7334657"/>
                <a:gd name="connsiteY1830" fmla="*/ 1911135 h 4904499"/>
                <a:gd name="connsiteX1831" fmla="*/ 5540612 w 7334657"/>
                <a:gd name="connsiteY1831" fmla="*/ 1966513 h 4904499"/>
                <a:gd name="connsiteX1832" fmla="*/ 5504822 w 7334657"/>
                <a:gd name="connsiteY1832" fmla="*/ 1989047 h 4904499"/>
                <a:gd name="connsiteX1833" fmla="*/ 5517489 w 7334657"/>
                <a:gd name="connsiteY1833" fmla="*/ 2018504 h 4904499"/>
                <a:gd name="connsiteX1834" fmla="*/ 5533984 w 7334657"/>
                <a:gd name="connsiteY1834" fmla="*/ 2011434 h 4904499"/>
                <a:gd name="connsiteX1835" fmla="*/ 5531922 w 7334657"/>
                <a:gd name="connsiteY1835" fmla="*/ 1991404 h 4904499"/>
                <a:gd name="connsiteX1836" fmla="*/ 5558139 w 7334657"/>
                <a:gd name="connsiteY1836" fmla="*/ 2022038 h 4904499"/>
                <a:gd name="connsiteX1837" fmla="*/ 5600261 w 7334657"/>
                <a:gd name="connsiteY1837" fmla="*/ 1968870 h 4904499"/>
                <a:gd name="connsiteX1838" fmla="*/ 5599525 w 7334657"/>
                <a:gd name="connsiteY1838" fmla="*/ 1997148 h 4904499"/>
                <a:gd name="connsiteX1839" fmla="*/ 5628982 w 7334657"/>
                <a:gd name="connsiteY1839" fmla="*/ 1991256 h 4904499"/>
                <a:gd name="connsiteX1840" fmla="*/ 5637818 w 7334657"/>
                <a:gd name="connsiteY1840" fmla="*/ 1966513 h 4904499"/>
                <a:gd name="connsiteX1841" fmla="*/ 5702770 w 7334657"/>
                <a:gd name="connsiteY1841" fmla="*/ 1966513 h 4904499"/>
                <a:gd name="connsiteX1842" fmla="*/ 5711607 w 7334657"/>
                <a:gd name="connsiteY1842" fmla="*/ 1941769 h 4904499"/>
                <a:gd name="connsiteX1843" fmla="*/ 5791287 w 7334657"/>
                <a:gd name="connsiteY1843" fmla="*/ 1900383 h 4904499"/>
                <a:gd name="connsiteX1844" fmla="*/ 5767280 w 7334657"/>
                <a:gd name="connsiteY1844" fmla="*/ 1889926 h 4904499"/>
                <a:gd name="connsiteX1845" fmla="*/ 5791728 w 7334657"/>
                <a:gd name="connsiteY1845" fmla="*/ 1886244 h 4904499"/>
                <a:gd name="connsiteX1846" fmla="*/ 5817503 w 7334657"/>
                <a:gd name="connsiteY1846" fmla="*/ 1930429 h 4904499"/>
                <a:gd name="connsiteX1847" fmla="*/ 5781860 w 7334657"/>
                <a:gd name="connsiteY1847" fmla="*/ 1848098 h 4904499"/>
                <a:gd name="connsiteX1848" fmla="*/ 5784806 w 7334657"/>
                <a:gd name="connsiteY1848" fmla="*/ 1839850 h 4904499"/>
                <a:gd name="connsiteX1849" fmla="*/ 5727513 w 7334657"/>
                <a:gd name="connsiteY1849" fmla="*/ 1857671 h 4904499"/>
                <a:gd name="connsiteX1850" fmla="*/ 5748575 w 7334657"/>
                <a:gd name="connsiteY1850" fmla="*/ 1876523 h 4904499"/>
                <a:gd name="connsiteX1851" fmla="*/ 5747396 w 7334657"/>
                <a:gd name="connsiteY1851" fmla="*/ 1918941 h 4904499"/>
                <a:gd name="connsiteX1852" fmla="*/ 5723684 w 7334657"/>
                <a:gd name="connsiteY1852" fmla="*/ 1894197 h 4904499"/>
                <a:gd name="connsiteX1853" fmla="*/ 5732521 w 7334657"/>
                <a:gd name="connsiteY1853" fmla="*/ 1869454 h 4904499"/>
                <a:gd name="connsiteX1854" fmla="*/ 5685685 w 7334657"/>
                <a:gd name="connsiteY1854" fmla="*/ 1896701 h 4904499"/>
                <a:gd name="connsiteX1855" fmla="*/ 5659027 w 7334657"/>
                <a:gd name="connsiteY1855" fmla="*/ 1880206 h 4904499"/>
                <a:gd name="connsiteX1856" fmla="*/ 5650190 w 7334657"/>
                <a:gd name="connsiteY1856" fmla="*/ 1904949 h 4904499"/>
                <a:gd name="connsiteX1857" fmla="*/ 5639291 w 7334657"/>
                <a:gd name="connsiteY1857" fmla="*/ 1909662 h 4904499"/>
                <a:gd name="connsiteX1858" fmla="*/ 5587890 w 7334657"/>
                <a:gd name="connsiteY1858" fmla="*/ 1910840 h 4904499"/>
                <a:gd name="connsiteX1859" fmla="*/ 5595548 w 7334657"/>
                <a:gd name="connsiteY1859" fmla="*/ 1928514 h 4904499"/>
                <a:gd name="connsiteX1860" fmla="*/ 5562705 w 7334657"/>
                <a:gd name="connsiteY1860" fmla="*/ 1943242 h 4904499"/>
                <a:gd name="connsiteX1861" fmla="*/ 5570805 w 7334657"/>
                <a:gd name="connsiteY1861" fmla="*/ 1946777 h 4904499"/>
                <a:gd name="connsiteX1862" fmla="*/ 5536930 w 7334657"/>
                <a:gd name="connsiteY1862" fmla="*/ 1898469 h 4904499"/>
                <a:gd name="connsiteX1863" fmla="*/ 5542821 w 7334657"/>
                <a:gd name="connsiteY1863" fmla="*/ 1881973 h 4904499"/>
                <a:gd name="connsiteX1864" fmla="*/ 5523233 w 7334657"/>
                <a:gd name="connsiteY1864" fmla="*/ 1911282 h 4904499"/>
                <a:gd name="connsiteX1865" fmla="*/ 5413508 w 7334657"/>
                <a:gd name="connsiteY1865" fmla="*/ 2063277 h 4904499"/>
                <a:gd name="connsiteX1866" fmla="*/ 5398779 w 7334657"/>
                <a:gd name="connsiteY1866" fmla="*/ 2013790 h 4904499"/>
                <a:gd name="connsiteX1867" fmla="*/ 5413360 w 7334657"/>
                <a:gd name="connsiteY1867" fmla="*/ 2063425 h 4904499"/>
                <a:gd name="connsiteX1868" fmla="*/ 5367114 w 7334657"/>
                <a:gd name="connsiteY1868" fmla="*/ 2076385 h 4904499"/>
                <a:gd name="connsiteX1869" fmla="*/ 5386113 w 7334657"/>
                <a:gd name="connsiteY1869" fmla="*/ 2075207 h 4904499"/>
                <a:gd name="connsiteX1870" fmla="*/ 5389795 w 7334657"/>
                <a:gd name="connsiteY1870" fmla="*/ 2038681 h 4904499"/>
                <a:gd name="connsiteX1871" fmla="*/ 5370796 w 7334657"/>
                <a:gd name="connsiteY1871" fmla="*/ 2039859 h 4904499"/>
                <a:gd name="connsiteX1872" fmla="*/ 5366966 w 7334657"/>
                <a:gd name="connsiteY1872" fmla="*/ 2076533 h 4904499"/>
                <a:gd name="connsiteX1873" fmla="*/ 5495691 w 7334657"/>
                <a:gd name="connsiteY1873" fmla="*/ 2027782 h 4904499"/>
                <a:gd name="connsiteX1874" fmla="*/ 5480963 w 7334657"/>
                <a:gd name="connsiteY1874" fmla="*/ 1992435 h 4904499"/>
                <a:gd name="connsiteX1875" fmla="*/ 4966653 w 7334657"/>
                <a:gd name="connsiteY1875" fmla="*/ 2368004 h 4904499"/>
                <a:gd name="connsiteX1876" fmla="*/ 4968862 w 7334657"/>
                <a:gd name="connsiteY1876" fmla="*/ 2388035 h 4904499"/>
                <a:gd name="connsiteX1877" fmla="*/ 4928360 w 7334657"/>
                <a:gd name="connsiteY1877" fmla="*/ 2384500 h 4904499"/>
                <a:gd name="connsiteX1878" fmla="*/ 4937786 w 7334657"/>
                <a:gd name="connsiteY1878" fmla="*/ 2436343 h 4904499"/>
                <a:gd name="connsiteX1879" fmla="*/ 4970630 w 7334657"/>
                <a:gd name="connsiteY1879" fmla="*/ 2421615 h 4904499"/>
                <a:gd name="connsiteX1880" fmla="*/ 4957080 w 7334657"/>
                <a:gd name="connsiteY1880" fmla="*/ 2420437 h 4904499"/>
                <a:gd name="connsiteX1881" fmla="*/ 4965917 w 7334657"/>
                <a:gd name="connsiteY1881" fmla="*/ 2395694 h 4904499"/>
                <a:gd name="connsiteX1882" fmla="*/ 4986978 w 7334657"/>
                <a:gd name="connsiteY1882" fmla="*/ 2414398 h 4904499"/>
                <a:gd name="connsiteX1883" fmla="*/ 5011869 w 7334657"/>
                <a:gd name="connsiteY1883" fmla="*/ 2396724 h 4904499"/>
                <a:gd name="connsiteX1884" fmla="*/ 4966506 w 7334657"/>
                <a:gd name="connsiteY1884" fmla="*/ 2368299 h 4904499"/>
                <a:gd name="connsiteX1885" fmla="*/ 4897872 w 7334657"/>
                <a:gd name="connsiteY1885" fmla="*/ 2405561 h 4904499"/>
                <a:gd name="connsiteX1886" fmla="*/ 4807736 w 7334657"/>
                <a:gd name="connsiteY1886" fmla="*/ 2437522 h 4904499"/>
                <a:gd name="connsiteX1887" fmla="*/ 4798899 w 7334657"/>
                <a:gd name="connsiteY1887" fmla="*/ 2462265 h 4904499"/>
                <a:gd name="connsiteX1888" fmla="*/ 4736451 w 7334657"/>
                <a:gd name="connsiteY1888" fmla="*/ 2468304 h 4904499"/>
                <a:gd name="connsiteX1889" fmla="*/ 4733063 w 7334657"/>
                <a:gd name="connsiteY1889" fmla="*/ 2490691 h 4904499"/>
                <a:gd name="connsiteX1890" fmla="*/ 4698010 w 7334657"/>
                <a:gd name="connsiteY1890" fmla="*/ 2484799 h 4904499"/>
                <a:gd name="connsiteX1891" fmla="*/ 4656771 w 7334657"/>
                <a:gd name="connsiteY1891" fmla="*/ 2509690 h 4904499"/>
                <a:gd name="connsiteX1892" fmla="*/ 4634090 w 7334657"/>
                <a:gd name="connsiteY1892" fmla="*/ 2547394 h 4904499"/>
                <a:gd name="connsiteX1893" fmla="*/ 4731443 w 7334657"/>
                <a:gd name="connsiteY1893" fmla="*/ 2547394 h 4904499"/>
                <a:gd name="connsiteX1894" fmla="*/ 4762225 w 7334657"/>
                <a:gd name="connsiteY1894" fmla="*/ 2513078 h 4904499"/>
                <a:gd name="connsiteX1895" fmla="*/ 4769884 w 7334657"/>
                <a:gd name="connsiteY1895" fmla="*/ 2530751 h 4904499"/>
                <a:gd name="connsiteX1896" fmla="*/ 4868858 w 7334657"/>
                <a:gd name="connsiteY1896" fmla="*/ 2474048 h 4904499"/>
                <a:gd name="connsiteX1897" fmla="*/ 4899934 w 7334657"/>
                <a:gd name="connsiteY1897" fmla="*/ 2425739 h 4904499"/>
                <a:gd name="connsiteX1898" fmla="*/ 4920996 w 7334657"/>
                <a:gd name="connsiteY1898" fmla="*/ 2444444 h 4904499"/>
                <a:gd name="connsiteX1899" fmla="*/ 4927329 w 7334657"/>
                <a:gd name="connsiteY1899" fmla="*/ 2413809 h 4904499"/>
                <a:gd name="connsiteX1900" fmla="*/ 4897872 w 7334657"/>
                <a:gd name="connsiteY1900" fmla="*/ 2405561 h 4904499"/>
                <a:gd name="connsiteX1901" fmla="*/ 5058557 w 7334657"/>
                <a:gd name="connsiteY1901" fmla="*/ 2371097 h 4904499"/>
                <a:gd name="connsiteX1902" fmla="*/ 5047953 w 7334657"/>
                <a:gd name="connsiteY1902" fmla="*/ 2361671 h 4904499"/>
                <a:gd name="connsiteX1903" fmla="*/ 5077409 w 7334657"/>
                <a:gd name="connsiteY1903" fmla="*/ 2369772 h 4904499"/>
                <a:gd name="connsiteX1904" fmla="*/ 5075642 w 7334657"/>
                <a:gd name="connsiteY1904" fmla="*/ 2335602 h 4904499"/>
                <a:gd name="connsiteX1905" fmla="*/ 5051193 w 7334657"/>
                <a:gd name="connsiteY1905" fmla="*/ 2339137 h 4904499"/>
                <a:gd name="connsiteX1906" fmla="*/ 5012458 w 7334657"/>
                <a:gd name="connsiteY1906" fmla="*/ 2369919 h 4904499"/>
                <a:gd name="connsiteX1907" fmla="*/ 5023798 w 7334657"/>
                <a:gd name="connsiteY1907" fmla="*/ 2351067 h 4904499"/>
                <a:gd name="connsiteX1908" fmla="*/ 4998613 w 7334657"/>
                <a:gd name="connsiteY1908" fmla="*/ 2382880 h 4904499"/>
                <a:gd name="connsiteX1909" fmla="*/ 5058410 w 7334657"/>
                <a:gd name="connsiteY1909" fmla="*/ 2370508 h 4904499"/>
                <a:gd name="connsiteX1910" fmla="*/ 4439972 w 7334657"/>
                <a:gd name="connsiteY1910" fmla="*/ 2638562 h 4904499"/>
                <a:gd name="connsiteX1911" fmla="*/ 4492257 w 7334657"/>
                <a:gd name="connsiteY1911" fmla="*/ 2609106 h 4904499"/>
                <a:gd name="connsiteX1912" fmla="*/ 4499916 w 7334657"/>
                <a:gd name="connsiteY1912" fmla="*/ 2626779 h 4904499"/>
                <a:gd name="connsiteX1913" fmla="*/ 4547046 w 7334657"/>
                <a:gd name="connsiteY1913" fmla="*/ 2585540 h 4904499"/>
                <a:gd name="connsiteX1914" fmla="*/ 4626284 w 7334657"/>
                <a:gd name="connsiteY1914" fmla="*/ 2558293 h 4904499"/>
                <a:gd name="connsiteX1915" fmla="*/ 4564278 w 7334657"/>
                <a:gd name="connsiteY1915" fmla="*/ 2550193 h 4904499"/>
                <a:gd name="connsiteX1916" fmla="*/ 4439382 w 7334657"/>
                <a:gd name="connsiteY1916" fmla="*/ 2637973 h 4904499"/>
                <a:gd name="connsiteX1917" fmla="*/ 4171181 w 7334657"/>
                <a:gd name="connsiteY1917" fmla="*/ 2768612 h 4904499"/>
                <a:gd name="connsiteX1918" fmla="*/ 4182964 w 7334657"/>
                <a:gd name="connsiteY1918" fmla="*/ 2735621 h 4904499"/>
                <a:gd name="connsiteX1919" fmla="*/ 4170592 w 7334657"/>
                <a:gd name="connsiteY1919" fmla="*/ 2768023 h 4904499"/>
                <a:gd name="connsiteX1920" fmla="*/ 4406833 w 7334657"/>
                <a:gd name="connsiteY1920" fmla="*/ 2666840 h 4904499"/>
                <a:gd name="connsiteX1921" fmla="*/ 4391221 w 7334657"/>
                <a:gd name="connsiteY1921" fmla="*/ 2645632 h 4904499"/>
                <a:gd name="connsiteX1922" fmla="*/ 4391221 w 7334657"/>
                <a:gd name="connsiteY1922" fmla="*/ 2660360 h 4904499"/>
                <a:gd name="connsiteX1923" fmla="*/ 4361765 w 7334657"/>
                <a:gd name="connsiteY1923" fmla="*/ 2652112 h 4904499"/>
                <a:gd name="connsiteX1924" fmla="*/ 4374431 w 7334657"/>
                <a:gd name="connsiteY1924" fmla="*/ 2681568 h 4904499"/>
                <a:gd name="connsiteX1925" fmla="*/ 4352928 w 7334657"/>
                <a:gd name="connsiteY1925" fmla="*/ 2662274 h 4904499"/>
                <a:gd name="connsiteX1926" fmla="*/ 4319642 w 7334657"/>
                <a:gd name="connsiteY1926" fmla="*/ 2690553 h 4904499"/>
                <a:gd name="connsiteX1927" fmla="*/ 4306534 w 7334657"/>
                <a:gd name="connsiteY1927" fmla="*/ 2675824 h 4904499"/>
                <a:gd name="connsiteX1928" fmla="*/ 4226854 w 7334657"/>
                <a:gd name="connsiteY1928" fmla="*/ 2717211 h 4904499"/>
                <a:gd name="connsiteX1929" fmla="*/ 4245412 w 7334657"/>
                <a:gd name="connsiteY1929" fmla="*/ 2730171 h 4904499"/>
                <a:gd name="connsiteX1930" fmla="*/ 4237017 w 7334657"/>
                <a:gd name="connsiteY1930" fmla="*/ 2740776 h 4904499"/>
                <a:gd name="connsiteX1931" fmla="*/ 4253807 w 7334657"/>
                <a:gd name="connsiteY1931" fmla="*/ 2719567 h 4904499"/>
                <a:gd name="connsiteX1932" fmla="*/ 4272364 w 7334657"/>
                <a:gd name="connsiteY1932" fmla="*/ 2732528 h 4904499"/>
                <a:gd name="connsiteX1933" fmla="*/ 4378997 w 7334657"/>
                <a:gd name="connsiteY1933" fmla="*/ 2693498 h 4904499"/>
                <a:gd name="connsiteX1934" fmla="*/ 4352192 w 7334657"/>
                <a:gd name="connsiteY1934" fmla="*/ 2661685 h 4904499"/>
                <a:gd name="connsiteX1935" fmla="*/ 5337068 w 7334657"/>
                <a:gd name="connsiteY1935" fmla="*/ 2502620 h 4904499"/>
                <a:gd name="connsiteX1936" fmla="*/ 5354300 w 7334657"/>
                <a:gd name="connsiteY1936" fmla="*/ 2467273 h 4904499"/>
                <a:gd name="connsiteX1937" fmla="*/ 5324843 w 7334657"/>
                <a:gd name="connsiteY1937" fmla="*/ 2473164 h 4904499"/>
                <a:gd name="connsiteX1938" fmla="*/ 5324843 w 7334657"/>
                <a:gd name="connsiteY1938" fmla="*/ 2458436 h 4904499"/>
                <a:gd name="connsiteX1939" fmla="*/ 5331619 w 7334657"/>
                <a:gd name="connsiteY1939" fmla="*/ 2504388 h 4904499"/>
                <a:gd name="connsiteX1940" fmla="*/ 5336331 w 7334657"/>
                <a:gd name="connsiteY1940" fmla="*/ 2502031 h 4904499"/>
                <a:gd name="connsiteX1941" fmla="*/ 5649012 w 7334657"/>
                <a:gd name="connsiteY1941" fmla="*/ 2381849 h 4904499"/>
                <a:gd name="connsiteX1942" fmla="*/ 5623237 w 7334657"/>
                <a:gd name="connsiteY1942" fmla="*/ 2337664 h 4904499"/>
                <a:gd name="connsiteX1943" fmla="*/ 5648128 w 7334657"/>
                <a:gd name="connsiteY1943" fmla="*/ 2381260 h 4904499"/>
                <a:gd name="connsiteX1944" fmla="*/ 5431034 w 7334657"/>
                <a:gd name="connsiteY1944" fmla="*/ 2434134 h 4904499"/>
                <a:gd name="connsiteX1945" fmla="*/ 5457987 w 7334657"/>
                <a:gd name="connsiteY1945" fmla="*/ 2436343 h 4904499"/>
                <a:gd name="connsiteX1946" fmla="*/ 5444879 w 7334657"/>
                <a:gd name="connsiteY1946" fmla="*/ 2421615 h 4904499"/>
                <a:gd name="connsiteX1947" fmla="*/ 5430298 w 7334657"/>
                <a:gd name="connsiteY1947" fmla="*/ 2433545 h 490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Lst>
              <a:rect l="l" t="t" r="r" b="b"/>
              <a:pathLst>
                <a:path w="7334657" h="4904499">
                  <a:moveTo>
                    <a:pt x="1398298" y="2114090"/>
                  </a:moveTo>
                  <a:cubicBezTo>
                    <a:pt x="1403600" y="2111586"/>
                    <a:pt x="1399476" y="2105106"/>
                    <a:pt x="1398298" y="2099362"/>
                  </a:cubicBezTo>
                  <a:cubicBezTo>
                    <a:pt x="1648678" y="1989489"/>
                    <a:pt x="1932343" y="1823060"/>
                    <a:pt x="2157685" y="1750450"/>
                  </a:cubicBezTo>
                  <a:cubicBezTo>
                    <a:pt x="2154887" y="1736753"/>
                    <a:pt x="2145019" y="1742644"/>
                    <a:pt x="2136182" y="1745737"/>
                  </a:cubicBezTo>
                  <a:cubicBezTo>
                    <a:pt x="2195095" y="1697428"/>
                    <a:pt x="2382291" y="1641756"/>
                    <a:pt x="2432809" y="1589618"/>
                  </a:cubicBezTo>
                  <a:cubicBezTo>
                    <a:pt x="2441204" y="1583432"/>
                    <a:pt x="2445180" y="1589618"/>
                    <a:pt x="2448863" y="1596687"/>
                  </a:cubicBezTo>
                  <a:cubicBezTo>
                    <a:pt x="2607780" y="1494621"/>
                    <a:pt x="2797332" y="1429816"/>
                    <a:pt x="2907352" y="1363687"/>
                  </a:cubicBezTo>
                  <a:cubicBezTo>
                    <a:pt x="2911182" y="1374585"/>
                    <a:pt x="2919429" y="1373113"/>
                    <a:pt x="2922964" y="1384895"/>
                  </a:cubicBezTo>
                  <a:cubicBezTo>
                    <a:pt x="2937692" y="1373996"/>
                    <a:pt x="2912213" y="1374585"/>
                    <a:pt x="2912802" y="1361330"/>
                  </a:cubicBezTo>
                  <a:cubicBezTo>
                    <a:pt x="2926057" y="1350726"/>
                    <a:pt x="2944762" y="1358679"/>
                    <a:pt x="2948591" y="1338943"/>
                  </a:cubicBezTo>
                  <a:cubicBezTo>
                    <a:pt x="2957090" y="1338221"/>
                    <a:pt x="2964910" y="1343671"/>
                    <a:pt x="2967149" y="1351904"/>
                  </a:cubicBezTo>
                  <a:cubicBezTo>
                    <a:pt x="2973187" y="1348222"/>
                    <a:pt x="2967149" y="1339090"/>
                    <a:pt x="2964939" y="1331874"/>
                  </a:cubicBezTo>
                  <a:cubicBezTo>
                    <a:pt x="2973335" y="1325688"/>
                    <a:pt x="2977311" y="1331874"/>
                    <a:pt x="2980993" y="1338943"/>
                  </a:cubicBezTo>
                  <a:cubicBezTo>
                    <a:pt x="2983203" y="1324951"/>
                    <a:pt x="3005295" y="1304185"/>
                    <a:pt x="3019287" y="1322448"/>
                  </a:cubicBezTo>
                  <a:cubicBezTo>
                    <a:pt x="3085122" y="1263535"/>
                    <a:pt x="3202064" y="1232458"/>
                    <a:pt x="3266574" y="1187684"/>
                  </a:cubicBezTo>
                  <a:lnTo>
                    <a:pt x="3276736" y="1211249"/>
                  </a:lnTo>
                  <a:cubicBezTo>
                    <a:pt x="3286457" y="1205947"/>
                    <a:pt x="3271434" y="1189893"/>
                    <a:pt x="3277472" y="1182971"/>
                  </a:cubicBezTo>
                  <a:cubicBezTo>
                    <a:pt x="3292201" y="1188568"/>
                    <a:pt x="3320774" y="1182971"/>
                    <a:pt x="3321657" y="1163972"/>
                  </a:cubicBezTo>
                  <a:cubicBezTo>
                    <a:pt x="3336385" y="1167359"/>
                    <a:pt x="3325045" y="1186506"/>
                    <a:pt x="3342424" y="1196963"/>
                  </a:cubicBezTo>
                  <a:cubicBezTo>
                    <a:pt x="3330789" y="1207862"/>
                    <a:pt x="3290286" y="1205947"/>
                    <a:pt x="3303689" y="1227745"/>
                  </a:cubicBezTo>
                  <a:cubicBezTo>
                    <a:pt x="3295191" y="1228467"/>
                    <a:pt x="3287370" y="1223017"/>
                    <a:pt x="3285131" y="1214784"/>
                  </a:cubicBezTo>
                  <a:cubicBezTo>
                    <a:pt x="3273054" y="1251457"/>
                    <a:pt x="3260240" y="1223916"/>
                    <a:pt x="3238001" y="1256023"/>
                  </a:cubicBezTo>
                  <a:cubicBezTo>
                    <a:pt x="3233582" y="1246892"/>
                    <a:pt x="3230931" y="1232458"/>
                    <a:pt x="3222389" y="1234815"/>
                  </a:cubicBezTo>
                  <a:cubicBezTo>
                    <a:pt x="3208839" y="1242326"/>
                    <a:pt x="3234319" y="1241737"/>
                    <a:pt x="3232552" y="1258380"/>
                  </a:cubicBezTo>
                  <a:cubicBezTo>
                    <a:pt x="3153755" y="1293286"/>
                    <a:pt x="3093959" y="1325393"/>
                    <a:pt x="3018845" y="1350726"/>
                  </a:cubicBezTo>
                  <a:cubicBezTo>
                    <a:pt x="3010155" y="1338943"/>
                    <a:pt x="3025620" y="1337765"/>
                    <a:pt x="3022232" y="1328339"/>
                  </a:cubicBezTo>
                  <a:cubicBezTo>
                    <a:pt x="3017961" y="1331432"/>
                    <a:pt x="3016046" y="1328339"/>
                    <a:pt x="3014132" y="1324804"/>
                  </a:cubicBezTo>
                  <a:cubicBezTo>
                    <a:pt x="3007828" y="1335836"/>
                    <a:pt x="3008520" y="1349518"/>
                    <a:pt x="3015899" y="1359857"/>
                  </a:cubicBezTo>
                  <a:cubicBezTo>
                    <a:pt x="2994882" y="1366176"/>
                    <a:pt x="2974660" y="1374924"/>
                    <a:pt x="2955661" y="1385926"/>
                  </a:cubicBezTo>
                  <a:cubicBezTo>
                    <a:pt x="2937545" y="1389166"/>
                    <a:pt x="2955661" y="1371198"/>
                    <a:pt x="2945498" y="1362361"/>
                  </a:cubicBezTo>
                  <a:cubicBezTo>
                    <a:pt x="2938576" y="1366632"/>
                    <a:pt x="2945498" y="1391817"/>
                    <a:pt x="2934599" y="1367074"/>
                  </a:cubicBezTo>
                  <a:cubicBezTo>
                    <a:pt x="2919871" y="1377973"/>
                    <a:pt x="2945204" y="1377384"/>
                    <a:pt x="2944762" y="1390639"/>
                  </a:cubicBezTo>
                  <a:lnTo>
                    <a:pt x="2922817" y="1400065"/>
                  </a:lnTo>
                  <a:lnTo>
                    <a:pt x="2915158" y="1382391"/>
                  </a:lnTo>
                  <a:lnTo>
                    <a:pt x="2887764" y="1394174"/>
                  </a:lnTo>
                  <a:cubicBezTo>
                    <a:pt x="2892771" y="1410522"/>
                    <a:pt x="2916042" y="1375469"/>
                    <a:pt x="2917220" y="1402422"/>
                  </a:cubicBezTo>
                  <a:cubicBezTo>
                    <a:pt x="2890857" y="1401538"/>
                    <a:pt x="2886880" y="1416119"/>
                    <a:pt x="2862431" y="1426134"/>
                  </a:cubicBezTo>
                  <a:cubicBezTo>
                    <a:pt x="2864022" y="1417209"/>
                    <a:pt x="2862343" y="1408004"/>
                    <a:pt x="2857718" y="1400213"/>
                  </a:cubicBezTo>
                  <a:cubicBezTo>
                    <a:pt x="2847114" y="1406693"/>
                    <a:pt x="2861989" y="1424367"/>
                    <a:pt x="2851385" y="1430847"/>
                  </a:cubicBezTo>
                  <a:cubicBezTo>
                    <a:pt x="2825463" y="1441157"/>
                    <a:pt x="2853594" y="1419654"/>
                    <a:pt x="2841222" y="1407282"/>
                  </a:cubicBezTo>
                  <a:cubicBezTo>
                    <a:pt x="2834300" y="1411553"/>
                    <a:pt x="2841222" y="1436739"/>
                    <a:pt x="2830176" y="1411995"/>
                  </a:cubicBezTo>
                  <a:cubicBezTo>
                    <a:pt x="2843726" y="1440126"/>
                    <a:pt x="2771263" y="1489613"/>
                    <a:pt x="2761543" y="1448668"/>
                  </a:cubicBezTo>
                  <a:cubicBezTo>
                    <a:pt x="2756241" y="1466342"/>
                    <a:pt x="2763016" y="1474737"/>
                    <a:pt x="2725311" y="1485342"/>
                  </a:cubicBezTo>
                  <a:cubicBezTo>
                    <a:pt x="2738714" y="1500070"/>
                    <a:pt x="2771852" y="1458831"/>
                    <a:pt x="2785255" y="1473412"/>
                  </a:cubicBezTo>
                  <a:cubicBezTo>
                    <a:pt x="2668902" y="1530852"/>
                    <a:pt x="2591137" y="1558099"/>
                    <a:pt x="2518969" y="1609353"/>
                  </a:cubicBezTo>
                  <a:cubicBezTo>
                    <a:pt x="2518969" y="1590060"/>
                    <a:pt x="2494225" y="1600664"/>
                    <a:pt x="2507923" y="1614066"/>
                  </a:cubicBezTo>
                  <a:cubicBezTo>
                    <a:pt x="2499822" y="1610679"/>
                    <a:pt x="2491869" y="1607144"/>
                    <a:pt x="2483916" y="1603609"/>
                  </a:cubicBezTo>
                  <a:cubicBezTo>
                    <a:pt x="2476846" y="1609648"/>
                    <a:pt x="2489365" y="1610237"/>
                    <a:pt x="2491574" y="1621283"/>
                  </a:cubicBezTo>
                  <a:cubicBezTo>
                    <a:pt x="2481412" y="1631151"/>
                    <a:pt x="2459320" y="1600369"/>
                    <a:pt x="2469629" y="1630709"/>
                  </a:cubicBezTo>
                  <a:cubicBezTo>
                    <a:pt x="2462854" y="1632624"/>
                    <a:pt x="2460351" y="1622020"/>
                    <a:pt x="2456521" y="1615981"/>
                  </a:cubicBezTo>
                  <a:cubicBezTo>
                    <a:pt x="2441793" y="1620400"/>
                    <a:pt x="2462118" y="1640725"/>
                    <a:pt x="2441793" y="1643081"/>
                  </a:cubicBezTo>
                  <a:cubicBezTo>
                    <a:pt x="2430452" y="1625702"/>
                    <a:pt x="2444297" y="1620400"/>
                    <a:pt x="2429127" y="1613625"/>
                  </a:cubicBezTo>
                  <a:cubicBezTo>
                    <a:pt x="2425297" y="1621578"/>
                    <a:pt x="2432072" y="1625260"/>
                    <a:pt x="2436343" y="1645438"/>
                  </a:cubicBezTo>
                  <a:cubicBezTo>
                    <a:pt x="2393926" y="1636012"/>
                    <a:pt x="2383617" y="1686677"/>
                    <a:pt x="2338106" y="1673863"/>
                  </a:cubicBezTo>
                  <a:cubicBezTo>
                    <a:pt x="2322200" y="1690359"/>
                    <a:pt x="2277279" y="1744853"/>
                    <a:pt x="2245024" y="1714071"/>
                  </a:cubicBezTo>
                  <a:cubicBezTo>
                    <a:pt x="2259752" y="1707002"/>
                    <a:pt x="2259752" y="1719079"/>
                    <a:pt x="2266969" y="1704645"/>
                  </a:cubicBezTo>
                  <a:cubicBezTo>
                    <a:pt x="2252241" y="1684173"/>
                    <a:pt x="2235892" y="1710978"/>
                    <a:pt x="2228676" y="1721288"/>
                  </a:cubicBezTo>
                  <a:cubicBezTo>
                    <a:pt x="2263876" y="1724234"/>
                    <a:pt x="2219544" y="1729241"/>
                    <a:pt x="2230443" y="1755457"/>
                  </a:cubicBezTo>
                  <a:cubicBezTo>
                    <a:pt x="2223668" y="1757225"/>
                    <a:pt x="2221164" y="1746768"/>
                    <a:pt x="2217335" y="1740729"/>
                  </a:cubicBezTo>
                  <a:cubicBezTo>
                    <a:pt x="2211002" y="1746429"/>
                    <a:pt x="2209632" y="1755855"/>
                    <a:pt x="2214095" y="1763116"/>
                  </a:cubicBezTo>
                  <a:cubicBezTo>
                    <a:pt x="2192444" y="1763116"/>
                    <a:pt x="2179041" y="1761349"/>
                    <a:pt x="2169910" y="1782115"/>
                  </a:cubicBezTo>
                  <a:cubicBezTo>
                    <a:pt x="2132795" y="1770038"/>
                    <a:pt x="2109671" y="1828951"/>
                    <a:pt x="2060774" y="1815254"/>
                  </a:cubicBezTo>
                  <a:cubicBezTo>
                    <a:pt x="2054735" y="1818936"/>
                    <a:pt x="2060774" y="1827920"/>
                    <a:pt x="2062835" y="1835284"/>
                  </a:cubicBezTo>
                  <a:cubicBezTo>
                    <a:pt x="2062835" y="1856640"/>
                    <a:pt x="2048107" y="1807006"/>
                    <a:pt x="2033379" y="1827037"/>
                  </a:cubicBezTo>
                  <a:cubicBezTo>
                    <a:pt x="2036030" y="1832781"/>
                    <a:pt x="2042069" y="1828804"/>
                    <a:pt x="2046929" y="1828215"/>
                  </a:cubicBezTo>
                  <a:cubicBezTo>
                    <a:pt x="2045014" y="1847509"/>
                    <a:pt x="2032201" y="1847067"/>
                    <a:pt x="2022480" y="1831750"/>
                  </a:cubicBezTo>
                  <a:cubicBezTo>
                    <a:pt x="2016442" y="1835432"/>
                    <a:pt x="2022480" y="1844416"/>
                    <a:pt x="2024689" y="1851780"/>
                  </a:cubicBezTo>
                  <a:cubicBezTo>
                    <a:pt x="1985218" y="1848982"/>
                    <a:pt x="1967986" y="1899352"/>
                    <a:pt x="1945010" y="1893166"/>
                  </a:cubicBezTo>
                  <a:cubicBezTo>
                    <a:pt x="1940297" y="1903771"/>
                    <a:pt x="1942212" y="1921003"/>
                    <a:pt x="1952227" y="1924979"/>
                  </a:cubicBezTo>
                  <a:cubicBezTo>
                    <a:pt x="1965188" y="1886686"/>
                    <a:pt x="2040596" y="1905833"/>
                    <a:pt x="2040596" y="1872989"/>
                  </a:cubicBezTo>
                  <a:cubicBezTo>
                    <a:pt x="2051789" y="1876229"/>
                    <a:pt x="2072556" y="1883740"/>
                    <a:pt x="2067990" y="1861206"/>
                  </a:cubicBezTo>
                  <a:cubicBezTo>
                    <a:pt x="2076474" y="1860543"/>
                    <a:pt x="2084250" y="1865963"/>
                    <a:pt x="2086548" y="1874167"/>
                  </a:cubicBezTo>
                  <a:cubicBezTo>
                    <a:pt x="2109377" y="1851486"/>
                    <a:pt x="2129555" y="1845742"/>
                    <a:pt x="2163282" y="1841028"/>
                  </a:cubicBezTo>
                  <a:cubicBezTo>
                    <a:pt x="2155182" y="1835284"/>
                    <a:pt x="2177127" y="1811572"/>
                    <a:pt x="2190677" y="1829246"/>
                  </a:cubicBezTo>
                  <a:cubicBezTo>
                    <a:pt x="2206730" y="1819378"/>
                    <a:pt x="2203932" y="1798317"/>
                    <a:pt x="2223521" y="1814518"/>
                  </a:cubicBezTo>
                  <a:cubicBezTo>
                    <a:pt x="2235745" y="1810394"/>
                    <a:pt x="2217040" y="1792573"/>
                    <a:pt x="2216304" y="1782705"/>
                  </a:cubicBezTo>
                  <a:cubicBezTo>
                    <a:pt x="2253419" y="1810541"/>
                    <a:pt x="2283759" y="1760907"/>
                    <a:pt x="2312037" y="1748388"/>
                  </a:cubicBezTo>
                  <a:cubicBezTo>
                    <a:pt x="2330742" y="1739993"/>
                    <a:pt x="2384058" y="1753395"/>
                    <a:pt x="2375221" y="1714071"/>
                  </a:cubicBezTo>
                  <a:cubicBezTo>
                    <a:pt x="2413367" y="1734838"/>
                    <a:pt x="2517938" y="1667677"/>
                    <a:pt x="2528542" y="1647794"/>
                  </a:cubicBezTo>
                  <a:cubicBezTo>
                    <a:pt x="2552608" y="1655070"/>
                    <a:pt x="2578353" y="1643434"/>
                    <a:pt x="2588781" y="1620547"/>
                  </a:cubicBezTo>
                  <a:cubicBezTo>
                    <a:pt x="2594672" y="1622756"/>
                    <a:pt x="2616912" y="1637779"/>
                    <a:pt x="2605276" y="1613477"/>
                  </a:cubicBezTo>
                  <a:cubicBezTo>
                    <a:pt x="2617059" y="1614361"/>
                    <a:pt x="2633702" y="1627174"/>
                    <a:pt x="2619121" y="1600516"/>
                  </a:cubicBezTo>
                  <a:cubicBezTo>
                    <a:pt x="2625896" y="1598749"/>
                    <a:pt x="2628400" y="1609206"/>
                    <a:pt x="2632229" y="1615245"/>
                  </a:cubicBezTo>
                  <a:cubicBezTo>
                    <a:pt x="2644012" y="1579897"/>
                    <a:pt x="2679507" y="1601989"/>
                    <a:pt x="2676414" y="1568114"/>
                  </a:cubicBezTo>
                  <a:cubicBezTo>
                    <a:pt x="2683336" y="1566347"/>
                    <a:pt x="2685692" y="1576804"/>
                    <a:pt x="2689522" y="1582843"/>
                  </a:cubicBezTo>
                  <a:cubicBezTo>
                    <a:pt x="2737830" y="1543076"/>
                    <a:pt x="2876128" y="1509201"/>
                    <a:pt x="2920019" y="1469288"/>
                  </a:cubicBezTo>
                  <a:cubicBezTo>
                    <a:pt x="2928517" y="1468566"/>
                    <a:pt x="2936337" y="1474016"/>
                    <a:pt x="2938576" y="1482249"/>
                  </a:cubicBezTo>
                  <a:cubicBezTo>
                    <a:pt x="2973040" y="1436297"/>
                    <a:pt x="3081882" y="1381360"/>
                    <a:pt x="3128128" y="1379151"/>
                  </a:cubicBezTo>
                  <a:cubicBezTo>
                    <a:pt x="3133872" y="1374733"/>
                    <a:pt x="3139616" y="1343362"/>
                    <a:pt x="3150073" y="1369725"/>
                  </a:cubicBezTo>
                  <a:cubicBezTo>
                    <a:pt x="3162740" y="1348811"/>
                    <a:pt x="3205010" y="1324657"/>
                    <a:pt x="3226808" y="1336587"/>
                  </a:cubicBezTo>
                  <a:cubicBezTo>
                    <a:pt x="3276442" y="1283565"/>
                    <a:pt x="3332998" y="1284301"/>
                    <a:pt x="3372617" y="1252636"/>
                  </a:cubicBezTo>
                  <a:cubicBezTo>
                    <a:pt x="3381115" y="1251914"/>
                    <a:pt x="3388936" y="1257364"/>
                    <a:pt x="3391174" y="1265597"/>
                  </a:cubicBezTo>
                  <a:cubicBezTo>
                    <a:pt x="3393384" y="1245566"/>
                    <a:pt x="3404283" y="1256612"/>
                    <a:pt x="3419011" y="1239675"/>
                  </a:cubicBezTo>
                  <a:cubicBezTo>
                    <a:pt x="3417538" y="1246420"/>
                    <a:pt x="3418319" y="1253446"/>
                    <a:pt x="3421220" y="1259705"/>
                  </a:cubicBezTo>
                  <a:cubicBezTo>
                    <a:pt x="3445816" y="1259705"/>
                    <a:pt x="3410910" y="1232900"/>
                    <a:pt x="3435948" y="1232605"/>
                  </a:cubicBezTo>
                  <a:cubicBezTo>
                    <a:pt x="3434490" y="1239351"/>
                    <a:pt x="3435256" y="1246376"/>
                    <a:pt x="3438158" y="1252636"/>
                  </a:cubicBezTo>
                  <a:cubicBezTo>
                    <a:pt x="3450087" y="1249837"/>
                    <a:pt x="3454800" y="1243946"/>
                    <a:pt x="3449498" y="1233784"/>
                  </a:cubicBezTo>
                  <a:cubicBezTo>
                    <a:pt x="3447584" y="1211986"/>
                    <a:pt x="3462459" y="1246892"/>
                    <a:pt x="3465110" y="1254992"/>
                  </a:cubicBezTo>
                  <a:cubicBezTo>
                    <a:pt x="3474094" y="1249396"/>
                    <a:pt x="3473211" y="1239528"/>
                    <a:pt x="3465847" y="1226714"/>
                  </a:cubicBezTo>
                  <a:cubicBezTo>
                    <a:pt x="3474831" y="1226714"/>
                    <a:pt x="3481459" y="1234962"/>
                    <a:pt x="3486908" y="1245566"/>
                  </a:cubicBezTo>
                  <a:cubicBezTo>
                    <a:pt x="3491960" y="1236877"/>
                    <a:pt x="3492240" y="1226228"/>
                    <a:pt x="3487644" y="1217288"/>
                  </a:cubicBezTo>
                  <a:cubicBezTo>
                    <a:pt x="3504140" y="1236729"/>
                    <a:pt x="3512388" y="1198730"/>
                    <a:pt x="3525201" y="1228923"/>
                  </a:cubicBezTo>
                  <a:cubicBezTo>
                    <a:pt x="3530253" y="1220234"/>
                    <a:pt x="3530533" y="1209585"/>
                    <a:pt x="3525938" y="1200645"/>
                  </a:cubicBezTo>
                  <a:cubicBezTo>
                    <a:pt x="3534186" y="1199320"/>
                    <a:pt x="3536837" y="1213459"/>
                    <a:pt x="3541550" y="1221854"/>
                  </a:cubicBezTo>
                  <a:cubicBezTo>
                    <a:pt x="3546602" y="1213164"/>
                    <a:pt x="3546881" y="1202516"/>
                    <a:pt x="3542286" y="1193576"/>
                  </a:cubicBezTo>
                  <a:cubicBezTo>
                    <a:pt x="3552596" y="1190924"/>
                    <a:pt x="3559076" y="1198289"/>
                    <a:pt x="3563347" y="1212428"/>
                  </a:cubicBezTo>
                  <a:cubicBezTo>
                    <a:pt x="3573068" y="1207125"/>
                    <a:pt x="3558045" y="1191072"/>
                    <a:pt x="3564084" y="1184149"/>
                  </a:cubicBezTo>
                  <a:cubicBezTo>
                    <a:pt x="3572184" y="1183119"/>
                    <a:pt x="3577192" y="1190777"/>
                    <a:pt x="3585587" y="1188863"/>
                  </a:cubicBezTo>
                  <a:cubicBezTo>
                    <a:pt x="3562169" y="1151011"/>
                    <a:pt x="3617253" y="1174134"/>
                    <a:pt x="3616664" y="1140407"/>
                  </a:cubicBezTo>
                  <a:cubicBezTo>
                    <a:pt x="3623439" y="1138639"/>
                    <a:pt x="3625942" y="1149096"/>
                    <a:pt x="3629772" y="1155135"/>
                  </a:cubicBezTo>
                  <a:cubicBezTo>
                    <a:pt x="3632762" y="1148080"/>
                    <a:pt x="3633940" y="1140377"/>
                    <a:pt x="3633159" y="1132748"/>
                  </a:cubicBezTo>
                  <a:cubicBezTo>
                    <a:pt x="3657314" y="1150864"/>
                    <a:pt x="3675724" y="1088563"/>
                    <a:pt x="3706800" y="1121996"/>
                  </a:cubicBezTo>
                  <a:cubicBezTo>
                    <a:pt x="3720350" y="1114485"/>
                    <a:pt x="3694871" y="1115074"/>
                    <a:pt x="3696638" y="1098431"/>
                  </a:cubicBezTo>
                  <a:cubicBezTo>
                    <a:pt x="3705136" y="1097704"/>
                    <a:pt x="3712957" y="1103158"/>
                    <a:pt x="3715195" y="1111392"/>
                  </a:cubicBezTo>
                  <a:cubicBezTo>
                    <a:pt x="3729924" y="1108005"/>
                    <a:pt x="3700467" y="1085912"/>
                    <a:pt x="3724032" y="1086649"/>
                  </a:cubicBezTo>
                  <a:cubicBezTo>
                    <a:pt x="3729629" y="1095486"/>
                    <a:pt x="3723296" y="1099020"/>
                    <a:pt x="3726242" y="1106679"/>
                  </a:cubicBezTo>
                  <a:cubicBezTo>
                    <a:pt x="3729629" y="1100935"/>
                    <a:pt x="3733017" y="1095338"/>
                    <a:pt x="3737288" y="1101966"/>
                  </a:cubicBezTo>
                  <a:cubicBezTo>
                    <a:pt x="3743915" y="1096958"/>
                    <a:pt x="3735520" y="1085176"/>
                    <a:pt x="3732575" y="1076044"/>
                  </a:cubicBezTo>
                  <a:cubicBezTo>
                    <a:pt x="3753636" y="1091509"/>
                    <a:pt x="3764388" y="1055572"/>
                    <a:pt x="3781178" y="1083114"/>
                  </a:cubicBezTo>
                  <a:cubicBezTo>
                    <a:pt x="3788248" y="1077075"/>
                    <a:pt x="3775728" y="1076486"/>
                    <a:pt x="3773519" y="1065440"/>
                  </a:cubicBezTo>
                  <a:cubicBezTo>
                    <a:pt x="3781915" y="1059254"/>
                    <a:pt x="3785891" y="1065440"/>
                    <a:pt x="3789573" y="1072510"/>
                  </a:cubicBezTo>
                  <a:cubicBezTo>
                    <a:pt x="3817998" y="1032154"/>
                    <a:pt x="3854230" y="1040697"/>
                    <a:pt x="3898709" y="1039371"/>
                  </a:cubicBezTo>
                  <a:cubicBezTo>
                    <a:pt x="3901213" y="1033627"/>
                    <a:pt x="3905337" y="1007116"/>
                    <a:pt x="3915205" y="1032301"/>
                  </a:cubicBezTo>
                  <a:cubicBezTo>
                    <a:pt x="3941568" y="1017573"/>
                    <a:pt x="3970877" y="983109"/>
                    <a:pt x="3988846" y="1007411"/>
                  </a:cubicBezTo>
                  <a:cubicBezTo>
                    <a:pt x="3996652" y="992683"/>
                    <a:pt x="4011674" y="973094"/>
                    <a:pt x="4024635" y="985024"/>
                  </a:cubicBezTo>
                  <a:cubicBezTo>
                    <a:pt x="4027625" y="977966"/>
                    <a:pt x="4028804" y="970266"/>
                    <a:pt x="4028023" y="962637"/>
                  </a:cubicBezTo>
                  <a:cubicBezTo>
                    <a:pt x="4059247" y="978396"/>
                    <a:pt x="4043929" y="938041"/>
                    <a:pt x="4082812" y="938924"/>
                  </a:cubicBezTo>
                  <a:cubicBezTo>
                    <a:pt x="4078688" y="954536"/>
                    <a:pt x="4086494" y="946141"/>
                    <a:pt x="4092975" y="962490"/>
                  </a:cubicBezTo>
                  <a:cubicBezTo>
                    <a:pt x="4102106" y="952180"/>
                    <a:pt x="4102106" y="937893"/>
                    <a:pt x="4094153" y="920072"/>
                  </a:cubicBezTo>
                  <a:cubicBezTo>
                    <a:pt x="4107555" y="917421"/>
                    <a:pt x="4108881" y="948203"/>
                    <a:pt x="4117424" y="958955"/>
                  </a:cubicBezTo>
                  <a:cubicBezTo>
                    <a:pt x="4120958" y="915801"/>
                    <a:pt x="4171918" y="967497"/>
                    <a:pt x="4170003" y="914770"/>
                  </a:cubicBezTo>
                  <a:cubicBezTo>
                    <a:pt x="4191506" y="936568"/>
                    <a:pt x="4214188" y="915948"/>
                    <a:pt x="4214188" y="895771"/>
                  </a:cubicBezTo>
                  <a:cubicBezTo>
                    <a:pt x="4222583" y="893709"/>
                    <a:pt x="4223761" y="912561"/>
                    <a:pt x="4232745" y="908732"/>
                  </a:cubicBezTo>
                  <a:cubicBezTo>
                    <a:pt x="4245559" y="906375"/>
                    <a:pt x="4239520" y="895771"/>
                    <a:pt x="4236133" y="886345"/>
                  </a:cubicBezTo>
                  <a:cubicBezTo>
                    <a:pt x="4241435" y="884135"/>
                    <a:pt x="4243497" y="891647"/>
                    <a:pt x="4246737" y="895771"/>
                  </a:cubicBezTo>
                  <a:cubicBezTo>
                    <a:pt x="4266031" y="899895"/>
                    <a:pt x="4246737" y="865283"/>
                    <a:pt x="4260582" y="882810"/>
                  </a:cubicBezTo>
                  <a:cubicBezTo>
                    <a:pt x="4271333" y="876182"/>
                    <a:pt x="4245854" y="870586"/>
                    <a:pt x="4255869" y="856888"/>
                  </a:cubicBezTo>
                  <a:cubicBezTo>
                    <a:pt x="4280465" y="870586"/>
                    <a:pt x="4300054" y="849082"/>
                    <a:pt x="4321557" y="828463"/>
                  </a:cubicBezTo>
                  <a:cubicBezTo>
                    <a:pt x="4356316" y="829347"/>
                    <a:pt x="4386950" y="806812"/>
                    <a:pt x="4414639" y="788255"/>
                  </a:cubicBezTo>
                  <a:cubicBezTo>
                    <a:pt x="4411399" y="798859"/>
                    <a:pt x="4416554" y="798417"/>
                    <a:pt x="4422298" y="805929"/>
                  </a:cubicBezTo>
                  <a:cubicBezTo>
                    <a:pt x="4428042" y="802099"/>
                    <a:pt x="4422298" y="798712"/>
                    <a:pt x="4419794" y="800037"/>
                  </a:cubicBezTo>
                  <a:cubicBezTo>
                    <a:pt x="4410221" y="785309"/>
                    <a:pt x="4451607" y="791790"/>
                    <a:pt x="4442181" y="776472"/>
                  </a:cubicBezTo>
                  <a:cubicBezTo>
                    <a:pt x="4453816" y="776472"/>
                    <a:pt x="4447630" y="786929"/>
                    <a:pt x="4449839" y="794146"/>
                  </a:cubicBezTo>
                  <a:cubicBezTo>
                    <a:pt x="4460886" y="778393"/>
                    <a:pt x="4475069" y="765102"/>
                    <a:pt x="4491521" y="755116"/>
                  </a:cubicBezTo>
                  <a:cubicBezTo>
                    <a:pt x="4499032" y="771023"/>
                    <a:pt x="4487544" y="770875"/>
                    <a:pt x="4501683" y="778681"/>
                  </a:cubicBezTo>
                  <a:cubicBezTo>
                    <a:pt x="4507722" y="774999"/>
                    <a:pt x="4501683" y="766015"/>
                    <a:pt x="4499474" y="758651"/>
                  </a:cubicBezTo>
                  <a:cubicBezTo>
                    <a:pt x="4507574" y="754969"/>
                    <a:pt x="4534380" y="772201"/>
                    <a:pt x="4521419" y="749225"/>
                  </a:cubicBezTo>
                  <a:cubicBezTo>
                    <a:pt x="4528341" y="754380"/>
                    <a:pt x="4571347" y="758209"/>
                    <a:pt x="4559859" y="732729"/>
                  </a:cubicBezTo>
                  <a:cubicBezTo>
                    <a:pt x="4569020" y="732586"/>
                    <a:pt x="4577799" y="736460"/>
                    <a:pt x="4583866" y="743334"/>
                  </a:cubicBezTo>
                  <a:cubicBezTo>
                    <a:pt x="4591230" y="738621"/>
                    <a:pt x="4578123" y="724923"/>
                    <a:pt x="4587254" y="720947"/>
                  </a:cubicBezTo>
                  <a:cubicBezTo>
                    <a:pt x="4605812" y="713435"/>
                    <a:pt x="4594029" y="733908"/>
                    <a:pt x="4613765" y="737442"/>
                  </a:cubicBezTo>
                  <a:cubicBezTo>
                    <a:pt x="4611114" y="714172"/>
                    <a:pt x="4613765" y="730667"/>
                    <a:pt x="4614501" y="709164"/>
                  </a:cubicBezTo>
                  <a:cubicBezTo>
                    <a:pt x="4632764" y="707250"/>
                    <a:pt x="4619361" y="729489"/>
                    <a:pt x="4627167" y="738621"/>
                  </a:cubicBezTo>
                  <a:cubicBezTo>
                    <a:pt x="4632470" y="745543"/>
                    <a:pt x="4640865" y="743628"/>
                    <a:pt x="4645725" y="751581"/>
                  </a:cubicBezTo>
                  <a:cubicBezTo>
                    <a:pt x="4645725" y="724482"/>
                    <a:pt x="4660453" y="756147"/>
                    <a:pt x="4684019" y="735086"/>
                  </a:cubicBezTo>
                  <a:cubicBezTo>
                    <a:pt x="4675182" y="716528"/>
                    <a:pt x="4660453" y="714614"/>
                    <a:pt x="4641012" y="725807"/>
                  </a:cubicBezTo>
                  <a:cubicBezTo>
                    <a:pt x="4644694" y="716234"/>
                    <a:pt x="4636741" y="709901"/>
                    <a:pt x="4638508" y="719916"/>
                  </a:cubicBezTo>
                  <a:cubicBezTo>
                    <a:pt x="4634385" y="723009"/>
                    <a:pt x="4632322" y="719916"/>
                    <a:pt x="4630408" y="716381"/>
                  </a:cubicBezTo>
                  <a:lnTo>
                    <a:pt x="4625400" y="704598"/>
                  </a:lnTo>
                  <a:cubicBezTo>
                    <a:pt x="4660011" y="707986"/>
                    <a:pt x="4645431" y="696645"/>
                    <a:pt x="4680189" y="680886"/>
                  </a:cubicBezTo>
                  <a:cubicBezTo>
                    <a:pt x="4685786" y="689723"/>
                    <a:pt x="4679305" y="693258"/>
                    <a:pt x="4682398" y="700916"/>
                  </a:cubicBezTo>
                  <a:cubicBezTo>
                    <a:pt x="4697126" y="694583"/>
                    <a:pt x="4686228" y="677204"/>
                    <a:pt x="4702134" y="671460"/>
                  </a:cubicBezTo>
                  <a:lnTo>
                    <a:pt x="4709793" y="689134"/>
                  </a:lnTo>
                  <a:cubicBezTo>
                    <a:pt x="4709793" y="668367"/>
                    <a:pt x="4728350" y="652019"/>
                    <a:pt x="4745582" y="666747"/>
                  </a:cubicBezTo>
                  <a:cubicBezTo>
                    <a:pt x="4756481" y="661887"/>
                    <a:pt x="4745582" y="647747"/>
                    <a:pt x="4762372" y="645538"/>
                  </a:cubicBezTo>
                  <a:cubicBezTo>
                    <a:pt x="4763403" y="650693"/>
                    <a:pt x="4759427" y="653786"/>
                    <a:pt x="4762372" y="660266"/>
                  </a:cubicBezTo>
                  <a:lnTo>
                    <a:pt x="4784318" y="650840"/>
                  </a:lnTo>
                  <a:cubicBezTo>
                    <a:pt x="4758690" y="652755"/>
                    <a:pt x="4779752" y="625066"/>
                    <a:pt x="4789767" y="648484"/>
                  </a:cubicBezTo>
                  <a:cubicBezTo>
                    <a:pt x="4789767" y="638616"/>
                    <a:pt x="4822464" y="604299"/>
                    <a:pt x="4833952" y="629485"/>
                  </a:cubicBezTo>
                  <a:cubicBezTo>
                    <a:pt x="4836927" y="622422"/>
                    <a:pt x="4838091" y="614725"/>
                    <a:pt x="4837339" y="607098"/>
                  </a:cubicBezTo>
                  <a:cubicBezTo>
                    <a:pt x="4845838" y="606370"/>
                    <a:pt x="4853658" y="611824"/>
                    <a:pt x="4855897" y="620058"/>
                  </a:cubicBezTo>
                  <a:cubicBezTo>
                    <a:pt x="4858901" y="613001"/>
                    <a:pt x="4860065" y="605301"/>
                    <a:pt x="4859284" y="597671"/>
                  </a:cubicBezTo>
                  <a:cubicBezTo>
                    <a:pt x="4866059" y="595904"/>
                    <a:pt x="4868563" y="606361"/>
                    <a:pt x="4872392" y="612400"/>
                  </a:cubicBezTo>
                  <a:cubicBezTo>
                    <a:pt x="4874896" y="592664"/>
                    <a:pt x="4911864" y="585153"/>
                    <a:pt x="4916577" y="579261"/>
                  </a:cubicBezTo>
                  <a:cubicBezTo>
                    <a:pt x="4928212" y="579261"/>
                    <a:pt x="4922027" y="589571"/>
                    <a:pt x="4924236" y="596935"/>
                  </a:cubicBezTo>
                  <a:cubicBezTo>
                    <a:pt x="4930628" y="591271"/>
                    <a:pt x="4932057" y="581849"/>
                    <a:pt x="4927623" y="574548"/>
                  </a:cubicBezTo>
                  <a:cubicBezTo>
                    <a:pt x="4934398" y="572781"/>
                    <a:pt x="4936902" y="583238"/>
                    <a:pt x="4940731" y="589276"/>
                  </a:cubicBezTo>
                  <a:cubicBezTo>
                    <a:pt x="4943736" y="582222"/>
                    <a:pt x="4944899" y="574519"/>
                    <a:pt x="4944119" y="566889"/>
                  </a:cubicBezTo>
                  <a:cubicBezTo>
                    <a:pt x="4947801" y="566889"/>
                    <a:pt x="4960762" y="590455"/>
                    <a:pt x="4955018" y="562176"/>
                  </a:cubicBezTo>
                  <a:cubicBezTo>
                    <a:pt x="4959142" y="559084"/>
                    <a:pt x="4961203" y="562176"/>
                    <a:pt x="4962971" y="565711"/>
                  </a:cubicBezTo>
                  <a:cubicBezTo>
                    <a:pt x="4964739" y="569246"/>
                    <a:pt x="4967537" y="570277"/>
                    <a:pt x="4970924" y="569246"/>
                  </a:cubicBezTo>
                  <a:cubicBezTo>
                    <a:pt x="4971661" y="577199"/>
                    <a:pt x="4939111" y="582943"/>
                    <a:pt x="4948243" y="607098"/>
                  </a:cubicBezTo>
                  <a:cubicBezTo>
                    <a:pt x="4964591" y="612547"/>
                    <a:pt x="5020411" y="603857"/>
                    <a:pt x="5016582" y="584563"/>
                  </a:cubicBezTo>
                  <a:cubicBezTo>
                    <a:pt x="5165190" y="563502"/>
                    <a:pt x="5374183" y="442436"/>
                    <a:pt x="5525295" y="393096"/>
                  </a:cubicBezTo>
                  <a:lnTo>
                    <a:pt x="5532953" y="410770"/>
                  </a:lnTo>
                  <a:cubicBezTo>
                    <a:pt x="5568154" y="408266"/>
                    <a:pt x="5591866" y="372919"/>
                    <a:pt x="5614695" y="389414"/>
                  </a:cubicBezTo>
                  <a:cubicBezTo>
                    <a:pt x="5627067" y="385290"/>
                    <a:pt x="5608215" y="367469"/>
                    <a:pt x="5607478" y="357601"/>
                  </a:cubicBezTo>
                  <a:cubicBezTo>
                    <a:pt x="5625594" y="379988"/>
                    <a:pt x="5648864" y="383081"/>
                    <a:pt x="5657701" y="398840"/>
                  </a:cubicBezTo>
                  <a:cubicBezTo>
                    <a:pt x="5664329" y="393833"/>
                    <a:pt x="5655934" y="382197"/>
                    <a:pt x="5652988" y="372919"/>
                  </a:cubicBezTo>
                  <a:cubicBezTo>
                    <a:pt x="5682445" y="372919"/>
                    <a:pt x="5722359" y="315479"/>
                    <a:pt x="5753730" y="350385"/>
                  </a:cubicBezTo>
                  <a:cubicBezTo>
                    <a:pt x="5760122" y="344720"/>
                    <a:pt x="5761550" y="335298"/>
                    <a:pt x="5757117" y="327998"/>
                  </a:cubicBezTo>
                  <a:cubicBezTo>
                    <a:pt x="5796147" y="360252"/>
                    <a:pt x="5777000" y="283813"/>
                    <a:pt x="5797620" y="331532"/>
                  </a:cubicBezTo>
                  <a:cubicBezTo>
                    <a:pt x="5821037" y="294417"/>
                    <a:pt x="5851083" y="319013"/>
                    <a:pt x="5882749" y="287348"/>
                  </a:cubicBezTo>
                  <a:cubicBezTo>
                    <a:pt x="5871703" y="315773"/>
                    <a:pt x="5902632" y="278069"/>
                    <a:pt x="5902043" y="272619"/>
                  </a:cubicBezTo>
                  <a:cubicBezTo>
                    <a:pt x="5925902" y="272619"/>
                    <a:pt x="5911174" y="305169"/>
                    <a:pt x="5933266" y="315037"/>
                  </a:cubicBezTo>
                  <a:cubicBezTo>
                    <a:pt x="5940881" y="303589"/>
                    <a:pt x="5944166" y="289806"/>
                    <a:pt x="5942545" y="276154"/>
                  </a:cubicBezTo>
                  <a:cubicBezTo>
                    <a:pt x="5966552" y="282782"/>
                    <a:pt x="5977451" y="267023"/>
                    <a:pt x="5996893" y="266581"/>
                  </a:cubicBezTo>
                  <a:cubicBezTo>
                    <a:pt x="6003226" y="262162"/>
                    <a:pt x="5996893" y="245961"/>
                    <a:pt x="5989234" y="248907"/>
                  </a:cubicBezTo>
                  <a:cubicBezTo>
                    <a:pt x="5979071" y="238597"/>
                    <a:pt x="6020752" y="245372"/>
                    <a:pt x="5997629" y="238303"/>
                  </a:cubicBezTo>
                  <a:cubicBezTo>
                    <a:pt x="6003226" y="220040"/>
                    <a:pt x="6026349" y="243163"/>
                    <a:pt x="6005288" y="255977"/>
                  </a:cubicBezTo>
                  <a:cubicBezTo>
                    <a:pt x="6042550" y="275418"/>
                    <a:pt x="6068914" y="203250"/>
                    <a:pt x="6103083" y="241248"/>
                  </a:cubicBezTo>
                  <a:cubicBezTo>
                    <a:pt x="6115160" y="234032"/>
                    <a:pt x="6108975" y="219892"/>
                    <a:pt x="6095424" y="223574"/>
                  </a:cubicBezTo>
                  <a:cubicBezTo>
                    <a:pt x="6121788" y="203397"/>
                    <a:pt x="6132245" y="197506"/>
                    <a:pt x="6139609" y="176297"/>
                  </a:cubicBezTo>
                  <a:cubicBezTo>
                    <a:pt x="6139609" y="217389"/>
                    <a:pt x="6175840" y="186018"/>
                    <a:pt x="6193956" y="166724"/>
                  </a:cubicBezTo>
                  <a:cubicBezTo>
                    <a:pt x="6203235" y="165840"/>
                    <a:pt x="6194987" y="175119"/>
                    <a:pt x="6201615" y="184397"/>
                  </a:cubicBezTo>
                  <a:cubicBezTo>
                    <a:pt x="6218214" y="168121"/>
                    <a:pt x="6241529" y="160641"/>
                    <a:pt x="6264505" y="164220"/>
                  </a:cubicBezTo>
                  <a:cubicBezTo>
                    <a:pt x="6275403" y="155530"/>
                    <a:pt x="6253900" y="157887"/>
                    <a:pt x="6262295" y="144189"/>
                  </a:cubicBezTo>
                  <a:cubicBezTo>
                    <a:pt x="6268481" y="146399"/>
                    <a:pt x="6281295" y="146840"/>
                    <a:pt x="6278791" y="137120"/>
                  </a:cubicBezTo>
                  <a:cubicBezTo>
                    <a:pt x="6285566" y="135352"/>
                    <a:pt x="6288070" y="145809"/>
                    <a:pt x="6291899" y="151848"/>
                  </a:cubicBezTo>
                  <a:cubicBezTo>
                    <a:pt x="6297938" y="148166"/>
                    <a:pt x="6291899" y="139034"/>
                    <a:pt x="6289690" y="131818"/>
                  </a:cubicBezTo>
                  <a:cubicBezTo>
                    <a:pt x="6301030" y="133880"/>
                    <a:pt x="6314139" y="127841"/>
                    <a:pt x="6308247" y="144778"/>
                  </a:cubicBezTo>
                  <a:cubicBezTo>
                    <a:pt x="6318557" y="143011"/>
                    <a:pt x="6316642" y="135794"/>
                    <a:pt x="6314139" y="128283"/>
                  </a:cubicBezTo>
                  <a:cubicBezTo>
                    <a:pt x="6328867" y="122833"/>
                    <a:pt x="6331960" y="147871"/>
                    <a:pt x="6346246" y="143011"/>
                  </a:cubicBezTo>
                  <a:cubicBezTo>
                    <a:pt x="6335642" y="164956"/>
                    <a:pt x="6353021" y="152584"/>
                    <a:pt x="6360974" y="178359"/>
                  </a:cubicBezTo>
                  <a:cubicBezTo>
                    <a:pt x="6327836" y="196622"/>
                    <a:pt x="6254047" y="213707"/>
                    <a:pt x="6274372" y="278658"/>
                  </a:cubicBezTo>
                  <a:cubicBezTo>
                    <a:pt x="6301325" y="290882"/>
                    <a:pt x="6333285" y="255240"/>
                    <a:pt x="6362742" y="240807"/>
                  </a:cubicBezTo>
                  <a:cubicBezTo>
                    <a:pt x="6346541" y="279836"/>
                    <a:pt x="6411492" y="198684"/>
                    <a:pt x="6425926" y="206490"/>
                  </a:cubicBezTo>
                  <a:cubicBezTo>
                    <a:pt x="6441685" y="197358"/>
                    <a:pt x="6433732" y="163631"/>
                    <a:pt x="6416500" y="154646"/>
                  </a:cubicBezTo>
                  <a:cubicBezTo>
                    <a:pt x="6409136" y="173940"/>
                    <a:pt x="6387044" y="160096"/>
                    <a:pt x="6370106" y="167755"/>
                  </a:cubicBezTo>
                  <a:cubicBezTo>
                    <a:pt x="6416205" y="133290"/>
                    <a:pt x="6460685" y="153026"/>
                    <a:pt x="6496032" y="113407"/>
                  </a:cubicBezTo>
                  <a:cubicBezTo>
                    <a:pt x="6486621" y="96283"/>
                    <a:pt x="6480715" y="77459"/>
                    <a:pt x="6478653" y="58029"/>
                  </a:cubicBezTo>
                  <a:cubicBezTo>
                    <a:pt x="6490730" y="63184"/>
                    <a:pt x="6498389" y="80711"/>
                    <a:pt x="6516210" y="69665"/>
                  </a:cubicBezTo>
                  <a:cubicBezTo>
                    <a:pt x="6520334" y="81005"/>
                    <a:pt x="6499861" y="81594"/>
                    <a:pt x="6507373" y="94408"/>
                  </a:cubicBezTo>
                  <a:cubicBezTo>
                    <a:pt x="6534620" y="59502"/>
                    <a:pt x="6575270" y="77029"/>
                    <a:pt x="6619455" y="53022"/>
                  </a:cubicBezTo>
                  <a:cubicBezTo>
                    <a:pt x="6640958" y="74230"/>
                    <a:pt x="6672476" y="79091"/>
                    <a:pt x="6680282" y="103539"/>
                  </a:cubicBezTo>
                  <a:cubicBezTo>
                    <a:pt x="6686910" y="98532"/>
                    <a:pt x="6678515" y="86897"/>
                    <a:pt x="6675569" y="77618"/>
                  </a:cubicBezTo>
                  <a:cubicBezTo>
                    <a:pt x="6688825" y="62890"/>
                    <a:pt x="6722405" y="83362"/>
                    <a:pt x="6711359" y="55231"/>
                  </a:cubicBezTo>
                  <a:cubicBezTo>
                    <a:pt x="6718576" y="56704"/>
                    <a:pt x="6722847" y="66277"/>
                    <a:pt x="6732862" y="59944"/>
                  </a:cubicBezTo>
                  <a:cubicBezTo>
                    <a:pt x="6734188" y="68486"/>
                    <a:pt x="6727265" y="73347"/>
                    <a:pt x="6729475" y="82331"/>
                  </a:cubicBezTo>
                  <a:cubicBezTo>
                    <a:pt x="6757753" y="80416"/>
                    <a:pt x="6738901" y="57882"/>
                    <a:pt x="6762760" y="54053"/>
                  </a:cubicBezTo>
                  <a:cubicBezTo>
                    <a:pt x="6748032" y="84540"/>
                    <a:pt x="6792217" y="33139"/>
                    <a:pt x="6792217" y="76440"/>
                  </a:cubicBezTo>
                  <a:cubicBezTo>
                    <a:pt x="6795104" y="70585"/>
                    <a:pt x="6800023" y="65980"/>
                    <a:pt x="6806061" y="63479"/>
                  </a:cubicBezTo>
                  <a:cubicBezTo>
                    <a:pt x="6804588" y="41534"/>
                    <a:pt x="6786326" y="66572"/>
                    <a:pt x="6785000" y="44627"/>
                  </a:cubicBezTo>
                  <a:cubicBezTo>
                    <a:pt x="6815488" y="49340"/>
                    <a:pt x="6816518" y="32108"/>
                    <a:pt x="6842293" y="26805"/>
                  </a:cubicBezTo>
                  <a:cubicBezTo>
                    <a:pt x="6822704" y="53022"/>
                    <a:pt x="6861587" y="46983"/>
                    <a:pt x="6825061" y="62153"/>
                  </a:cubicBezTo>
                  <a:cubicBezTo>
                    <a:pt x="6834929" y="73641"/>
                    <a:pt x="6856874" y="51107"/>
                    <a:pt x="6871455" y="49045"/>
                  </a:cubicBezTo>
                  <a:cubicBezTo>
                    <a:pt x="6838316" y="96323"/>
                    <a:pt x="6910190" y="45658"/>
                    <a:pt x="6942297" y="32402"/>
                  </a:cubicBezTo>
                  <a:cubicBezTo>
                    <a:pt x="6968366" y="21369"/>
                    <a:pt x="6995908" y="14176"/>
                    <a:pt x="7024039" y="11046"/>
                  </a:cubicBezTo>
                  <a:cubicBezTo>
                    <a:pt x="7042007" y="44921"/>
                    <a:pt x="6984126" y="56704"/>
                    <a:pt x="6968956" y="48898"/>
                  </a:cubicBezTo>
                  <a:cubicBezTo>
                    <a:pt x="6963904" y="57581"/>
                    <a:pt x="6963624" y="68240"/>
                    <a:pt x="6968219" y="77176"/>
                  </a:cubicBezTo>
                  <a:cubicBezTo>
                    <a:pt x="6971754" y="97795"/>
                    <a:pt x="6956436" y="69812"/>
                    <a:pt x="6955111" y="62448"/>
                  </a:cubicBezTo>
                  <a:cubicBezTo>
                    <a:pt x="6948719" y="68112"/>
                    <a:pt x="6947290" y="77534"/>
                    <a:pt x="6951724" y="84835"/>
                  </a:cubicBezTo>
                  <a:cubicBezTo>
                    <a:pt x="6942297" y="77176"/>
                    <a:pt x="6922267" y="72905"/>
                    <a:pt x="6937879" y="97795"/>
                  </a:cubicBezTo>
                  <a:cubicBezTo>
                    <a:pt x="6925949" y="96617"/>
                    <a:pt x="6918880" y="81447"/>
                    <a:pt x="6908423" y="75409"/>
                  </a:cubicBezTo>
                  <a:cubicBezTo>
                    <a:pt x="6896051" y="79532"/>
                    <a:pt x="6914903" y="97354"/>
                    <a:pt x="6915639" y="107222"/>
                  </a:cubicBezTo>
                  <a:cubicBezTo>
                    <a:pt x="6893547" y="100594"/>
                    <a:pt x="6886183" y="107222"/>
                    <a:pt x="6879850" y="129608"/>
                  </a:cubicBezTo>
                  <a:cubicBezTo>
                    <a:pt x="6830952" y="127105"/>
                    <a:pt x="6789124" y="170995"/>
                    <a:pt x="6737870" y="177033"/>
                  </a:cubicBezTo>
                  <a:cubicBezTo>
                    <a:pt x="6735513" y="190583"/>
                    <a:pt x="6715925" y="221218"/>
                    <a:pt x="6705026" y="191762"/>
                  </a:cubicBezTo>
                  <a:cubicBezTo>
                    <a:pt x="6691328" y="203250"/>
                    <a:pt x="6718576" y="232706"/>
                    <a:pt x="6692949" y="238892"/>
                  </a:cubicBezTo>
                  <a:cubicBezTo>
                    <a:pt x="6694510" y="229965"/>
                    <a:pt x="6692831" y="220776"/>
                    <a:pt x="6688236" y="212970"/>
                  </a:cubicBezTo>
                  <a:cubicBezTo>
                    <a:pt x="6692359" y="235504"/>
                    <a:pt x="6644051" y="234768"/>
                    <a:pt x="6657159" y="261426"/>
                  </a:cubicBezTo>
                  <a:cubicBezTo>
                    <a:pt x="6637865" y="240807"/>
                    <a:pt x="6646702" y="286169"/>
                    <a:pt x="6627703" y="253178"/>
                  </a:cubicBezTo>
                  <a:cubicBezTo>
                    <a:pt x="6621075" y="258186"/>
                    <a:pt x="6629470" y="269968"/>
                    <a:pt x="6632415" y="279100"/>
                  </a:cubicBezTo>
                  <a:cubicBezTo>
                    <a:pt x="6622253" y="281898"/>
                    <a:pt x="6615478" y="274387"/>
                    <a:pt x="6611354" y="260248"/>
                  </a:cubicBezTo>
                  <a:cubicBezTo>
                    <a:pt x="6600308" y="270116"/>
                    <a:pt x="6619160" y="293975"/>
                    <a:pt x="6589114" y="283813"/>
                  </a:cubicBezTo>
                  <a:cubicBezTo>
                    <a:pt x="6577479" y="289851"/>
                    <a:pt x="6583812" y="303696"/>
                    <a:pt x="6590882" y="317982"/>
                  </a:cubicBezTo>
                  <a:cubicBezTo>
                    <a:pt x="6546698" y="310029"/>
                    <a:pt x="6522101" y="338602"/>
                    <a:pt x="6484250" y="357159"/>
                  </a:cubicBezTo>
                  <a:cubicBezTo>
                    <a:pt x="6489404" y="364376"/>
                    <a:pt x="6500009" y="356129"/>
                    <a:pt x="6508698" y="353477"/>
                  </a:cubicBezTo>
                  <a:cubicBezTo>
                    <a:pt x="6511055" y="359221"/>
                    <a:pt x="6503985" y="360989"/>
                    <a:pt x="6500303" y="364082"/>
                  </a:cubicBezTo>
                  <a:cubicBezTo>
                    <a:pt x="6485575" y="367469"/>
                    <a:pt x="6515031" y="389562"/>
                    <a:pt x="6491467" y="388825"/>
                  </a:cubicBezTo>
                  <a:cubicBezTo>
                    <a:pt x="6483955" y="377761"/>
                    <a:pt x="6480523" y="364435"/>
                    <a:pt x="6481746" y="351121"/>
                  </a:cubicBezTo>
                  <a:cubicBezTo>
                    <a:pt x="6443894" y="332122"/>
                    <a:pt x="6428872" y="402964"/>
                    <a:pt x="6391167" y="397220"/>
                  </a:cubicBezTo>
                  <a:cubicBezTo>
                    <a:pt x="6384245" y="403259"/>
                    <a:pt x="6393965" y="402081"/>
                    <a:pt x="6396175" y="409003"/>
                  </a:cubicBezTo>
                  <a:cubicBezTo>
                    <a:pt x="6407516" y="400313"/>
                    <a:pt x="6426662" y="420344"/>
                    <a:pt x="6450227" y="413569"/>
                  </a:cubicBezTo>
                  <a:cubicBezTo>
                    <a:pt x="6448754" y="391624"/>
                    <a:pt x="6430492" y="416662"/>
                    <a:pt x="6429019" y="394717"/>
                  </a:cubicBezTo>
                  <a:cubicBezTo>
                    <a:pt x="6437311" y="396914"/>
                    <a:pt x="6446133" y="395637"/>
                    <a:pt x="6453468" y="391182"/>
                  </a:cubicBezTo>
                  <a:cubicBezTo>
                    <a:pt x="6459212" y="400019"/>
                    <a:pt x="6452731" y="403553"/>
                    <a:pt x="6455677" y="411212"/>
                  </a:cubicBezTo>
                  <a:lnTo>
                    <a:pt x="6466576" y="406499"/>
                  </a:lnTo>
                  <a:cubicBezTo>
                    <a:pt x="6480126" y="398988"/>
                    <a:pt x="6454646" y="399577"/>
                    <a:pt x="6456413" y="382934"/>
                  </a:cubicBezTo>
                  <a:lnTo>
                    <a:pt x="6472909" y="375864"/>
                  </a:lnTo>
                  <a:cubicBezTo>
                    <a:pt x="6483189" y="400036"/>
                    <a:pt x="6489552" y="425690"/>
                    <a:pt x="6491761" y="451862"/>
                  </a:cubicBezTo>
                  <a:cubicBezTo>
                    <a:pt x="6477033" y="459668"/>
                    <a:pt x="6464956" y="433304"/>
                    <a:pt x="6477916" y="464823"/>
                  </a:cubicBezTo>
                  <a:cubicBezTo>
                    <a:pt x="6465987" y="463497"/>
                    <a:pt x="6457886" y="451567"/>
                    <a:pt x="6451700" y="434188"/>
                  </a:cubicBezTo>
                  <a:cubicBezTo>
                    <a:pt x="6446987" y="444792"/>
                    <a:pt x="6453026" y="460257"/>
                    <a:pt x="6448018" y="470714"/>
                  </a:cubicBezTo>
                  <a:cubicBezTo>
                    <a:pt x="6435499" y="470714"/>
                    <a:pt x="6426662" y="461288"/>
                    <a:pt x="6418562" y="448327"/>
                  </a:cubicBezTo>
                  <a:cubicBezTo>
                    <a:pt x="6403834" y="459373"/>
                    <a:pt x="6429166" y="458637"/>
                    <a:pt x="6428724" y="471892"/>
                  </a:cubicBezTo>
                  <a:cubicBezTo>
                    <a:pt x="6419151" y="476900"/>
                    <a:pt x="6413996" y="469683"/>
                    <a:pt x="6404275" y="475427"/>
                  </a:cubicBezTo>
                  <a:cubicBezTo>
                    <a:pt x="6406632" y="486326"/>
                    <a:pt x="6413407" y="484706"/>
                    <a:pt x="6420329" y="482497"/>
                  </a:cubicBezTo>
                  <a:cubicBezTo>
                    <a:pt x="6426368" y="501054"/>
                    <a:pt x="6402066" y="503411"/>
                    <a:pt x="6392935" y="494279"/>
                  </a:cubicBezTo>
                  <a:cubicBezTo>
                    <a:pt x="6376292" y="496489"/>
                    <a:pt x="6408841" y="520348"/>
                    <a:pt x="6392198" y="522558"/>
                  </a:cubicBezTo>
                  <a:cubicBezTo>
                    <a:pt x="6375555" y="524767"/>
                    <a:pt x="6374671" y="503853"/>
                    <a:pt x="6348750" y="527418"/>
                  </a:cubicBezTo>
                  <a:cubicBezTo>
                    <a:pt x="6380563" y="551130"/>
                    <a:pt x="6325921" y="540231"/>
                    <a:pt x="6304565" y="560409"/>
                  </a:cubicBezTo>
                  <a:cubicBezTo>
                    <a:pt x="6308542" y="575137"/>
                    <a:pt x="6328131" y="545681"/>
                    <a:pt x="6328572" y="571013"/>
                  </a:cubicBezTo>
                  <a:cubicBezTo>
                    <a:pt x="6313844" y="573075"/>
                    <a:pt x="6295287" y="571013"/>
                    <a:pt x="6306333" y="594726"/>
                  </a:cubicBezTo>
                  <a:cubicBezTo>
                    <a:pt x="6293666" y="596199"/>
                    <a:pt x="6287922" y="581618"/>
                    <a:pt x="6281884" y="598261"/>
                  </a:cubicBezTo>
                  <a:cubicBezTo>
                    <a:pt x="6278172" y="611672"/>
                    <a:pt x="6279690" y="625995"/>
                    <a:pt x="6286155" y="638321"/>
                  </a:cubicBezTo>
                  <a:cubicBezTo>
                    <a:pt x="6312224" y="602532"/>
                    <a:pt x="6437119" y="592811"/>
                    <a:pt x="6458917" y="556727"/>
                  </a:cubicBezTo>
                  <a:cubicBezTo>
                    <a:pt x="6474971" y="581176"/>
                    <a:pt x="6517830" y="531984"/>
                    <a:pt x="6526078" y="576610"/>
                  </a:cubicBezTo>
                  <a:cubicBezTo>
                    <a:pt x="6537271" y="568804"/>
                    <a:pt x="6512675" y="545386"/>
                    <a:pt x="6521807" y="536549"/>
                  </a:cubicBezTo>
                  <a:cubicBezTo>
                    <a:pt x="6532411" y="533015"/>
                    <a:pt x="6533737" y="554960"/>
                    <a:pt x="6543015" y="555401"/>
                  </a:cubicBezTo>
                  <a:cubicBezTo>
                    <a:pt x="6545946" y="548328"/>
                    <a:pt x="6547066" y="540631"/>
                    <a:pt x="6546256" y="533015"/>
                  </a:cubicBezTo>
                  <a:cubicBezTo>
                    <a:pt x="6554754" y="532287"/>
                    <a:pt x="6562575" y="537741"/>
                    <a:pt x="6564813" y="545975"/>
                  </a:cubicBezTo>
                  <a:cubicBezTo>
                    <a:pt x="6572472" y="527271"/>
                    <a:pt x="6572030" y="514162"/>
                    <a:pt x="6589262" y="542293"/>
                  </a:cubicBezTo>
                  <a:cubicBezTo>
                    <a:pt x="6592252" y="535234"/>
                    <a:pt x="6593415" y="527534"/>
                    <a:pt x="6592650" y="519906"/>
                  </a:cubicBezTo>
                  <a:cubicBezTo>
                    <a:pt x="6616215" y="540821"/>
                    <a:pt x="6627114" y="484411"/>
                    <a:pt x="6652593" y="507977"/>
                  </a:cubicBezTo>
                  <a:cubicBezTo>
                    <a:pt x="6650531" y="483675"/>
                    <a:pt x="6676600" y="501349"/>
                    <a:pt x="6672329" y="478520"/>
                  </a:cubicBezTo>
                  <a:cubicBezTo>
                    <a:pt x="6680827" y="477793"/>
                    <a:pt x="6688648" y="483246"/>
                    <a:pt x="6690887" y="491481"/>
                  </a:cubicBezTo>
                  <a:cubicBezTo>
                    <a:pt x="6747296" y="464970"/>
                    <a:pt x="6806209" y="431243"/>
                    <a:pt x="6855254" y="420491"/>
                  </a:cubicBezTo>
                  <a:cubicBezTo>
                    <a:pt x="6858641" y="419754"/>
                    <a:pt x="6919027" y="414010"/>
                    <a:pt x="6900911" y="435219"/>
                  </a:cubicBezTo>
                  <a:cubicBezTo>
                    <a:pt x="6913135" y="421522"/>
                    <a:pt x="6919911" y="405763"/>
                    <a:pt x="6942592" y="396189"/>
                  </a:cubicBezTo>
                  <a:cubicBezTo>
                    <a:pt x="6938910" y="407088"/>
                    <a:pt x="6944801" y="421227"/>
                    <a:pt x="6958204" y="417398"/>
                  </a:cubicBezTo>
                  <a:cubicBezTo>
                    <a:pt x="6962328" y="398251"/>
                    <a:pt x="6978676" y="393244"/>
                    <a:pt x="6999443" y="392507"/>
                  </a:cubicBezTo>
                  <a:cubicBezTo>
                    <a:pt x="7001800" y="398251"/>
                    <a:pt x="6994730" y="399871"/>
                    <a:pt x="6991048" y="403112"/>
                  </a:cubicBezTo>
                  <a:cubicBezTo>
                    <a:pt x="6999443" y="414010"/>
                    <a:pt x="7004892" y="411801"/>
                    <a:pt x="7010047" y="401933"/>
                  </a:cubicBezTo>
                  <a:cubicBezTo>
                    <a:pt x="7010121" y="390519"/>
                    <a:pt x="7009532" y="379110"/>
                    <a:pt x="7008280" y="367764"/>
                  </a:cubicBezTo>
                  <a:cubicBezTo>
                    <a:pt x="7026396" y="364524"/>
                    <a:pt x="7008280" y="382492"/>
                    <a:pt x="7018443" y="391329"/>
                  </a:cubicBezTo>
                  <a:cubicBezTo>
                    <a:pt x="7042892" y="381314"/>
                    <a:pt x="7013877" y="347881"/>
                    <a:pt x="7049519" y="342873"/>
                  </a:cubicBezTo>
                  <a:cubicBezTo>
                    <a:pt x="7046014" y="352600"/>
                    <a:pt x="7041036" y="361737"/>
                    <a:pt x="7034791" y="369973"/>
                  </a:cubicBezTo>
                  <a:cubicBezTo>
                    <a:pt x="7043333" y="380872"/>
                    <a:pt x="7054527" y="384701"/>
                    <a:pt x="7064247" y="392360"/>
                  </a:cubicBezTo>
                  <a:cubicBezTo>
                    <a:pt x="7076766" y="380577"/>
                    <a:pt x="7044953" y="387647"/>
                    <a:pt x="7045984" y="365260"/>
                  </a:cubicBezTo>
                  <a:cubicBezTo>
                    <a:pt x="7056883" y="360547"/>
                    <a:pt x="7045984" y="346261"/>
                    <a:pt x="7062774" y="344051"/>
                  </a:cubicBezTo>
                  <a:cubicBezTo>
                    <a:pt x="7061316" y="350791"/>
                    <a:pt x="7062097" y="357821"/>
                    <a:pt x="7064984" y="364082"/>
                  </a:cubicBezTo>
                  <a:cubicBezTo>
                    <a:pt x="7065868" y="340222"/>
                    <a:pt x="7089580" y="356129"/>
                    <a:pt x="7082216" y="328734"/>
                  </a:cubicBezTo>
                  <a:cubicBezTo>
                    <a:pt x="7092526" y="330207"/>
                    <a:pt x="7098417" y="344346"/>
                    <a:pt x="7105928" y="353477"/>
                  </a:cubicBezTo>
                  <a:cubicBezTo>
                    <a:pt x="7095913" y="321223"/>
                    <a:pt x="7137888" y="311355"/>
                    <a:pt x="7123897" y="289851"/>
                  </a:cubicBezTo>
                  <a:cubicBezTo>
                    <a:pt x="7140245" y="322254"/>
                    <a:pt x="7190763" y="258333"/>
                    <a:pt x="7204902" y="296774"/>
                  </a:cubicBezTo>
                  <a:cubicBezTo>
                    <a:pt x="7220661" y="281162"/>
                    <a:pt x="7207553" y="275271"/>
                    <a:pt x="7208584" y="260248"/>
                  </a:cubicBezTo>
                  <a:cubicBezTo>
                    <a:pt x="7231118" y="263930"/>
                    <a:pt x="7228909" y="288821"/>
                    <a:pt x="7247466" y="320192"/>
                  </a:cubicBezTo>
                  <a:cubicBezTo>
                    <a:pt x="7233769" y="328292"/>
                    <a:pt x="7228025" y="314006"/>
                    <a:pt x="7220808" y="303696"/>
                  </a:cubicBezTo>
                  <a:cubicBezTo>
                    <a:pt x="7208878" y="320044"/>
                    <a:pt x="7226700" y="323285"/>
                    <a:pt x="7222576" y="337866"/>
                  </a:cubicBezTo>
                  <a:cubicBezTo>
                    <a:pt x="7202104" y="337866"/>
                    <a:pt x="7214475" y="326967"/>
                    <a:pt x="7199010" y="313122"/>
                  </a:cubicBezTo>
                  <a:cubicBezTo>
                    <a:pt x="7192383" y="318130"/>
                    <a:pt x="7200778" y="329765"/>
                    <a:pt x="7203724" y="339044"/>
                  </a:cubicBezTo>
                  <a:cubicBezTo>
                    <a:pt x="7186050" y="332122"/>
                    <a:pt x="7173236" y="311649"/>
                    <a:pt x="7156004" y="303843"/>
                  </a:cubicBezTo>
                  <a:cubicBezTo>
                    <a:pt x="7143043" y="328734"/>
                    <a:pt x="7177655" y="328734"/>
                    <a:pt x="7181779" y="348028"/>
                  </a:cubicBezTo>
                  <a:cubicBezTo>
                    <a:pt x="7170291" y="354313"/>
                    <a:pt x="7162293" y="350778"/>
                    <a:pt x="7157772" y="337424"/>
                  </a:cubicBezTo>
                  <a:cubicBezTo>
                    <a:pt x="7148051" y="369531"/>
                    <a:pt x="7145400" y="359958"/>
                    <a:pt x="7121245" y="388089"/>
                  </a:cubicBezTo>
                  <a:cubicBezTo>
                    <a:pt x="7114765" y="367175"/>
                    <a:pt x="7133912" y="371151"/>
                    <a:pt x="7111083" y="364524"/>
                  </a:cubicBezTo>
                  <a:cubicBezTo>
                    <a:pt x="7107946" y="372673"/>
                    <a:pt x="7105000" y="380921"/>
                    <a:pt x="7102246" y="389267"/>
                  </a:cubicBezTo>
                  <a:cubicBezTo>
                    <a:pt x="7092967" y="375864"/>
                    <a:pt x="7096502" y="377484"/>
                    <a:pt x="7078239" y="378663"/>
                  </a:cubicBezTo>
                  <a:cubicBezTo>
                    <a:pt x="7064689" y="386174"/>
                    <a:pt x="7090169" y="385585"/>
                    <a:pt x="7088402" y="402228"/>
                  </a:cubicBezTo>
                  <a:cubicBezTo>
                    <a:pt x="7058945" y="395011"/>
                    <a:pt x="7064836" y="412096"/>
                    <a:pt x="7033613" y="425940"/>
                  </a:cubicBezTo>
                  <a:cubicBezTo>
                    <a:pt x="7043097" y="432739"/>
                    <a:pt x="7049504" y="443010"/>
                    <a:pt x="7051434" y="454513"/>
                  </a:cubicBezTo>
                  <a:cubicBezTo>
                    <a:pt x="7036705" y="467179"/>
                    <a:pt x="7042007" y="485737"/>
                    <a:pt x="7018148" y="482791"/>
                  </a:cubicBezTo>
                  <a:cubicBezTo>
                    <a:pt x="7021683" y="470125"/>
                    <a:pt x="7042450" y="464823"/>
                    <a:pt x="7043333" y="450978"/>
                  </a:cubicBezTo>
                  <a:cubicBezTo>
                    <a:pt x="7026690" y="442436"/>
                    <a:pt x="7013877" y="475869"/>
                    <a:pt x="6994436" y="458048"/>
                  </a:cubicBezTo>
                  <a:cubicBezTo>
                    <a:pt x="6994436" y="434041"/>
                    <a:pt x="7037147" y="458048"/>
                    <a:pt x="7027721" y="429770"/>
                  </a:cubicBezTo>
                  <a:cubicBezTo>
                    <a:pt x="7014761" y="425499"/>
                    <a:pt x="6984567" y="435366"/>
                    <a:pt x="6981327" y="442878"/>
                  </a:cubicBezTo>
                  <a:cubicBezTo>
                    <a:pt x="6996055" y="464970"/>
                    <a:pt x="6990901" y="462761"/>
                    <a:pt x="7001652" y="490008"/>
                  </a:cubicBezTo>
                  <a:cubicBezTo>
                    <a:pt x="6986040" y="506356"/>
                    <a:pt x="6948336" y="490008"/>
                    <a:pt x="6952018" y="525503"/>
                  </a:cubicBezTo>
                  <a:cubicBezTo>
                    <a:pt x="6943520" y="526231"/>
                    <a:pt x="6935699" y="520777"/>
                    <a:pt x="6933460" y="512542"/>
                  </a:cubicBezTo>
                  <a:cubicBezTo>
                    <a:pt x="6918732" y="541999"/>
                    <a:pt x="6909601" y="518875"/>
                    <a:pt x="6881175" y="541999"/>
                  </a:cubicBezTo>
                  <a:cubicBezTo>
                    <a:pt x="6888642" y="553083"/>
                    <a:pt x="6892133" y="566380"/>
                    <a:pt x="6891043" y="579703"/>
                  </a:cubicBezTo>
                  <a:cubicBezTo>
                    <a:pt x="6884268" y="581176"/>
                    <a:pt x="6885447" y="574990"/>
                    <a:pt x="6888540" y="573812"/>
                  </a:cubicBezTo>
                  <a:cubicBezTo>
                    <a:pt x="6880144" y="548479"/>
                    <a:pt x="6832278" y="577641"/>
                    <a:pt x="6833751" y="597524"/>
                  </a:cubicBezTo>
                  <a:cubicBezTo>
                    <a:pt x="6821880" y="596891"/>
                    <a:pt x="6810126" y="594914"/>
                    <a:pt x="6798697" y="591633"/>
                  </a:cubicBezTo>
                  <a:cubicBezTo>
                    <a:pt x="6782202" y="619175"/>
                    <a:pt x="6834634" y="596493"/>
                    <a:pt x="6819464" y="624624"/>
                  </a:cubicBezTo>
                  <a:cubicBezTo>
                    <a:pt x="6868215" y="581912"/>
                    <a:pt x="6953638" y="601795"/>
                    <a:pt x="6975730" y="550099"/>
                  </a:cubicBezTo>
                  <a:cubicBezTo>
                    <a:pt x="6995614" y="560851"/>
                    <a:pt x="6997381" y="547301"/>
                    <a:pt x="7021683" y="551278"/>
                  </a:cubicBezTo>
                  <a:cubicBezTo>
                    <a:pt x="7021683" y="540821"/>
                    <a:pt x="7013729" y="515046"/>
                    <a:pt x="7032582" y="546565"/>
                  </a:cubicBezTo>
                  <a:cubicBezTo>
                    <a:pt x="7047310" y="542146"/>
                    <a:pt x="7027132" y="521821"/>
                    <a:pt x="7047310" y="519465"/>
                  </a:cubicBezTo>
                  <a:cubicBezTo>
                    <a:pt x="7045101" y="537728"/>
                    <a:pt x="7073379" y="528743"/>
                    <a:pt x="7066309" y="518286"/>
                  </a:cubicBezTo>
                  <a:cubicBezTo>
                    <a:pt x="7067193" y="552456"/>
                    <a:pt x="7094145" y="500760"/>
                    <a:pt x="7114765" y="525356"/>
                  </a:cubicBezTo>
                  <a:cubicBezTo>
                    <a:pt x="7100037" y="533456"/>
                    <a:pt x="7070580" y="534635"/>
                    <a:pt x="7089580" y="557169"/>
                  </a:cubicBezTo>
                  <a:cubicBezTo>
                    <a:pt x="7068224" y="551278"/>
                    <a:pt x="7062627" y="581470"/>
                    <a:pt x="7046132" y="561882"/>
                  </a:cubicBezTo>
                  <a:cubicBezTo>
                    <a:pt x="7048783" y="574548"/>
                    <a:pt x="7023303" y="593842"/>
                    <a:pt x="7029636" y="568951"/>
                  </a:cubicBezTo>
                  <a:cubicBezTo>
                    <a:pt x="6953344" y="624841"/>
                    <a:pt x="6872280" y="673880"/>
                    <a:pt x="6787357" y="715497"/>
                  </a:cubicBezTo>
                  <a:cubicBezTo>
                    <a:pt x="6748621" y="735086"/>
                    <a:pt x="6721227" y="727574"/>
                    <a:pt x="6712832" y="768666"/>
                  </a:cubicBezTo>
                  <a:cubicBezTo>
                    <a:pt x="6664670" y="761007"/>
                    <a:pt x="6627997" y="816827"/>
                    <a:pt x="6583960" y="831408"/>
                  </a:cubicBezTo>
                  <a:cubicBezTo>
                    <a:pt x="6577332" y="836416"/>
                    <a:pt x="6585727" y="848051"/>
                    <a:pt x="6588673" y="857330"/>
                  </a:cubicBezTo>
                  <a:cubicBezTo>
                    <a:pt x="6573944" y="866462"/>
                    <a:pt x="6573944" y="837594"/>
                    <a:pt x="6562015" y="840835"/>
                  </a:cubicBezTo>
                  <a:cubicBezTo>
                    <a:pt x="6555387" y="845842"/>
                    <a:pt x="6563782" y="857477"/>
                    <a:pt x="6566728" y="866756"/>
                  </a:cubicBezTo>
                  <a:cubicBezTo>
                    <a:pt x="6558922" y="873089"/>
                    <a:pt x="6538892" y="852028"/>
                    <a:pt x="6551116" y="845548"/>
                  </a:cubicBezTo>
                  <a:cubicBezTo>
                    <a:pt x="6546992" y="839656"/>
                    <a:pt x="6538450" y="845548"/>
                    <a:pt x="6535062" y="838478"/>
                  </a:cubicBezTo>
                  <a:cubicBezTo>
                    <a:pt x="6538450" y="849082"/>
                    <a:pt x="6536240" y="878244"/>
                    <a:pt x="6544046" y="904460"/>
                  </a:cubicBezTo>
                  <a:cubicBezTo>
                    <a:pt x="6560395" y="879864"/>
                    <a:pt x="6583960" y="879717"/>
                    <a:pt x="6604727" y="864252"/>
                  </a:cubicBezTo>
                  <a:lnTo>
                    <a:pt x="6612385" y="881926"/>
                  </a:lnTo>
                  <a:cubicBezTo>
                    <a:pt x="6629764" y="881926"/>
                    <a:pt x="6615036" y="837742"/>
                    <a:pt x="6631679" y="867198"/>
                  </a:cubicBezTo>
                  <a:cubicBezTo>
                    <a:pt x="6647144" y="859687"/>
                    <a:pt x="6630354" y="837742"/>
                    <a:pt x="6648911" y="831850"/>
                  </a:cubicBezTo>
                  <a:cubicBezTo>
                    <a:pt x="6646378" y="843858"/>
                    <a:pt x="6645141" y="856105"/>
                    <a:pt x="6645229" y="868376"/>
                  </a:cubicBezTo>
                  <a:cubicBezTo>
                    <a:pt x="6651857" y="859834"/>
                    <a:pt x="6669089" y="831703"/>
                    <a:pt x="6686468" y="843633"/>
                  </a:cubicBezTo>
                  <a:cubicBezTo>
                    <a:pt x="6693096" y="838625"/>
                    <a:pt x="6684701" y="826843"/>
                    <a:pt x="6681755" y="817711"/>
                  </a:cubicBezTo>
                  <a:cubicBezTo>
                    <a:pt x="6727707" y="834354"/>
                    <a:pt x="6747296" y="781774"/>
                    <a:pt x="6774101" y="805781"/>
                  </a:cubicBezTo>
                  <a:cubicBezTo>
                    <a:pt x="6826696" y="771591"/>
                    <a:pt x="6886669" y="750436"/>
                    <a:pt x="6949072" y="744070"/>
                  </a:cubicBezTo>
                  <a:cubicBezTo>
                    <a:pt x="7044953" y="685157"/>
                    <a:pt x="7131408" y="683242"/>
                    <a:pt x="7220072" y="634050"/>
                  </a:cubicBezTo>
                  <a:lnTo>
                    <a:pt x="7227731" y="651724"/>
                  </a:lnTo>
                  <a:cubicBezTo>
                    <a:pt x="7237599" y="603857"/>
                    <a:pt x="7280310" y="632872"/>
                    <a:pt x="7310209" y="602090"/>
                  </a:cubicBezTo>
                  <a:cubicBezTo>
                    <a:pt x="7323022" y="606508"/>
                    <a:pt x="7348502" y="656732"/>
                    <a:pt x="7322139" y="659825"/>
                  </a:cubicBezTo>
                  <a:cubicBezTo>
                    <a:pt x="7307410" y="653050"/>
                    <a:pt x="7315069" y="645096"/>
                    <a:pt x="7309472" y="630368"/>
                  </a:cubicBezTo>
                  <a:cubicBezTo>
                    <a:pt x="7288411" y="632283"/>
                    <a:pt x="7309472" y="652313"/>
                    <a:pt x="7311240" y="664538"/>
                  </a:cubicBezTo>
                  <a:cubicBezTo>
                    <a:pt x="7284729" y="661445"/>
                    <a:pt x="7306085" y="677204"/>
                    <a:pt x="7280899" y="684568"/>
                  </a:cubicBezTo>
                  <a:cubicBezTo>
                    <a:pt x="7277070" y="664832"/>
                    <a:pt x="7263962" y="671313"/>
                    <a:pt x="7260133" y="651577"/>
                  </a:cubicBezTo>
                  <a:cubicBezTo>
                    <a:pt x="7249676" y="661297"/>
                    <a:pt x="7272210" y="685599"/>
                    <a:pt x="7274861" y="701064"/>
                  </a:cubicBezTo>
                  <a:cubicBezTo>
                    <a:pt x="7265877" y="701064"/>
                    <a:pt x="7259249" y="692816"/>
                    <a:pt x="7253652" y="682211"/>
                  </a:cubicBezTo>
                  <a:cubicBezTo>
                    <a:pt x="7253652" y="706219"/>
                    <a:pt x="7255862" y="718590"/>
                    <a:pt x="7240102" y="681033"/>
                  </a:cubicBezTo>
                  <a:cubicBezTo>
                    <a:pt x="7233917" y="699738"/>
                    <a:pt x="7243342" y="736117"/>
                    <a:pt x="7223607" y="688103"/>
                  </a:cubicBezTo>
                  <a:cubicBezTo>
                    <a:pt x="7214622" y="693699"/>
                    <a:pt x="7215506" y="703567"/>
                    <a:pt x="7222870" y="716381"/>
                  </a:cubicBezTo>
                  <a:cubicBezTo>
                    <a:pt x="7224785" y="738179"/>
                    <a:pt x="7209762" y="703273"/>
                    <a:pt x="7207258" y="695172"/>
                  </a:cubicBezTo>
                  <a:cubicBezTo>
                    <a:pt x="7176918" y="730226"/>
                    <a:pt x="7079123" y="755263"/>
                    <a:pt x="7047162" y="806223"/>
                  </a:cubicBezTo>
                  <a:cubicBezTo>
                    <a:pt x="6973904" y="833618"/>
                    <a:pt x="6904564" y="870562"/>
                    <a:pt x="6840967" y="916096"/>
                  </a:cubicBezTo>
                  <a:cubicBezTo>
                    <a:pt x="6802085" y="899306"/>
                    <a:pt x="6782054" y="940692"/>
                    <a:pt x="6742435" y="958660"/>
                  </a:cubicBezTo>
                  <a:cubicBezTo>
                    <a:pt x="6717250" y="970296"/>
                    <a:pt x="6651562" y="976187"/>
                    <a:pt x="6613563" y="1021403"/>
                  </a:cubicBezTo>
                  <a:lnTo>
                    <a:pt x="6605905" y="1003729"/>
                  </a:lnTo>
                  <a:cubicBezTo>
                    <a:pt x="6589114" y="1018457"/>
                    <a:pt x="6600308" y="1018457"/>
                    <a:pt x="6599572" y="1034363"/>
                  </a:cubicBezTo>
                  <a:cubicBezTo>
                    <a:pt x="6591280" y="1032218"/>
                    <a:pt x="6582472" y="1033490"/>
                    <a:pt x="6575123" y="1037898"/>
                  </a:cubicBezTo>
                  <a:cubicBezTo>
                    <a:pt x="6573061" y="1030681"/>
                    <a:pt x="6582929" y="1028619"/>
                    <a:pt x="6588967" y="1024937"/>
                  </a:cubicBezTo>
                  <a:cubicBezTo>
                    <a:pt x="6562456" y="1020961"/>
                    <a:pt x="6564371" y="1055278"/>
                    <a:pt x="6534620" y="1034511"/>
                  </a:cubicBezTo>
                  <a:cubicBezTo>
                    <a:pt x="6525636" y="1040107"/>
                    <a:pt x="6526519" y="1049975"/>
                    <a:pt x="6533884" y="1062789"/>
                  </a:cubicBezTo>
                  <a:cubicBezTo>
                    <a:pt x="6477622" y="1092245"/>
                    <a:pt x="6366277" y="1103439"/>
                    <a:pt x="6352285" y="1169127"/>
                  </a:cubicBezTo>
                  <a:cubicBezTo>
                    <a:pt x="6324890" y="1152631"/>
                    <a:pt x="6331223" y="1186359"/>
                    <a:pt x="6313549" y="1199909"/>
                  </a:cubicBezTo>
                  <a:cubicBezTo>
                    <a:pt x="6304786" y="1192736"/>
                    <a:pt x="6300059" y="1181749"/>
                    <a:pt x="6300883" y="1170452"/>
                  </a:cubicBezTo>
                  <a:cubicBezTo>
                    <a:pt x="6296906" y="1173545"/>
                    <a:pt x="6297938" y="1178700"/>
                    <a:pt x="6292488" y="1181057"/>
                  </a:cubicBezTo>
                  <a:cubicBezTo>
                    <a:pt x="6285860" y="1186064"/>
                    <a:pt x="6294255" y="1197699"/>
                    <a:pt x="6297201" y="1206978"/>
                  </a:cubicBezTo>
                  <a:cubicBezTo>
                    <a:pt x="6283357" y="1220086"/>
                    <a:pt x="6282473" y="1197994"/>
                    <a:pt x="6276140" y="1188126"/>
                  </a:cubicBezTo>
                  <a:cubicBezTo>
                    <a:pt x="6273003" y="1196271"/>
                    <a:pt x="6270057" y="1204519"/>
                    <a:pt x="6267303" y="1212869"/>
                  </a:cubicBezTo>
                  <a:cubicBezTo>
                    <a:pt x="6261043" y="1210940"/>
                    <a:pt x="6254283" y="1211353"/>
                    <a:pt x="6248303" y="1214048"/>
                  </a:cubicBezTo>
                  <a:cubicBezTo>
                    <a:pt x="6233575" y="1206242"/>
                    <a:pt x="6245505" y="1206389"/>
                    <a:pt x="6238141" y="1190483"/>
                  </a:cubicBezTo>
                  <a:cubicBezTo>
                    <a:pt x="6229893" y="1214342"/>
                    <a:pt x="6206917" y="1202854"/>
                    <a:pt x="6189685" y="1183560"/>
                  </a:cubicBezTo>
                  <a:cubicBezTo>
                    <a:pt x="6190863" y="1191366"/>
                    <a:pt x="6184236" y="1227009"/>
                    <a:pt x="6170244" y="1198289"/>
                  </a:cubicBezTo>
                  <a:cubicBezTo>
                    <a:pt x="6143880" y="1240706"/>
                    <a:pt x="6063170" y="1232016"/>
                    <a:pt x="6032829" y="1271930"/>
                  </a:cubicBezTo>
                  <a:cubicBezTo>
                    <a:pt x="6012210" y="1234667"/>
                    <a:pt x="6013388" y="1294464"/>
                    <a:pt x="5995273" y="1260294"/>
                  </a:cubicBezTo>
                  <a:cubicBezTo>
                    <a:pt x="5984668" y="1269868"/>
                    <a:pt x="6008086" y="1294464"/>
                    <a:pt x="5986141" y="1299177"/>
                  </a:cubicBezTo>
                  <a:cubicBezTo>
                    <a:pt x="5980397" y="1284449"/>
                    <a:pt x="5988497" y="1276495"/>
                    <a:pt x="5973475" y="1269720"/>
                  </a:cubicBezTo>
                  <a:cubicBezTo>
                    <a:pt x="5977304" y="1282387"/>
                    <a:pt x="5962134" y="1313905"/>
                    <a:pt x="5951530" y="1279147"/>
                  </a:cubicBezTo>
                  <a:cubicBezTo>
                    <a:pt x="5960956" y="1308603"/>
                    <a:pt x="5908376" y="1298882"/>
                    <a:pt x="5917508" y="1335703"/>
                  </a:cubicBezTo>
                  <a:cubicBezTo>
                    <a:pt x="5905725" y="1342920"/>
                    <a:pt x="5904105" y="1320975"/>
                    <a:pt x="5893501" y="1325099"/>
                  </a:cubicBezTo>
                  <a:cubicBezTo>
                    <a:pt x="5894384" y="1346013"/>
                    <a:pt x="5888198" y="1351904"/>
                    <a:pt x="5868610" y="1342772"/>
                  </a:cubicBezTo>
                  <a:cubicBezTo>
                    <a:pt x="5871261" y="1361330"/>
                    <a:pt x="5883338" y="1354702"/>
                    <a:pt x="5886726" y="1369872"/>
                  </a:cubicBezTo>
                  <a:cubicBezTo>
                    <a:pt x="5879509" y="1368400"/>
                    <a:pt x="5875238" y="1358826"/>
                    <a:pt x="5865222" y="1365307"/>
                  </a:cubicBezTo>
                  <a:cubicBezTo>
                    <a:pt x="5859920" y="1377237"/>
                    <a:pt x="5871850" y="1396825"/>
                    <a:pt x="5864044" y="1407724"/>
                  </a:cubicBezTo>
                  <a:cubicBezTo>
                    <a:pt x="5882454" y="1431584"/>
                    <a:pt x="5875532" y="1390639"/>
                    <a:pt x="5893501" y="1401833"/>
                  </a:cubicBezTo>
                  <a:cubicBezTo>
                    <a:pt x="5891144" y="1390934"/>
                    <a:pt x="5884369" y="1392554"/>
                    <a:pt x="5877447" y="1394763"/>
                  </a:cubicBezTo>
                  <a:cubicBezTo>
                    <a:pt x="5879214" y="1378120"/>
                    <a:pt x="5915740" y="1372965"/>
                    <a:pt x="5917949" y="1398298"/>
                  </a:cubicBezTo>
                  <a:cubicBezTo>
                    <a:pt x="5934445" y="1395941"/>
                    <a:pt x="5923251" y="1381508"/>
                    <a:pt x="5926786" y="1373555"/>
                  </a:cubicBezTo>
                  <a:cubicBezTo>
                    <a:pt x="5939600" y="1371934"/>
                    <a:pt x="5942398" y="1377826"/>
                    <a:pt x="5939894" y="1388283"/>
                  </a:cubicBezTo>
                  <a:cubicBezTo>
                    <a:pt x="5992621" y="1380477"/>
                    <a:pt x="5971707" y="1348222"/>
                    <a:pt x="6005288" y="1373555"/>
                  </a:cubicBezTo>
                  <a:cubicBezTo>
                    <a:pt x="6025465" y="1338207"/>
                    <a:pt x="6154190" y="1339827"/>
                    <a:pt x="6170391" y="1274286"/>
                  </a:cubicBezTo>
                  <a:cubicBezTo>
                    <a:pt x="6158609" y="1308456"/>
                    <a:pt x="6183352" y="1300797"/>
                    <a:pt x="6207506" y="1300061"/>
                  </a:cubicBezTo>
                  <a:cubicBezTo>
                    <a:pt x="6197491" y="1253225"/>
                    <a:pt x="6223560" y="1306247"/>
                    <a:pt x="6227242" y="1270604"/>
                  </a:cubicBezTo>
                  <a:cubicBezTo>
                    <a:pt x="6234017" y="1268689"/>
                    <a:pt x="6236521" y="1279294"/>
                    <a:pt x="6240350" y="1285332"/>
                  </a:cubicBezTo>
                  <a:cubicBezTo>
                    <a:pt x="6258908" y="1280767"/>
                    <a:pt x="6244916" y="1261915"/>
                    <a:pt x="6268187" y="1259411"/>
                  </a:cubicBezTo>
                  <a:cubicBezTo>
                    <a:pt x="6333433" y="1277379"/>
                    <a:pt x="6362889" y="1211544"/>
                    <a:pt x="6410167" y="1211986"/>
                  </a:cubicBezTo>
                  <a:cubicBezTo>
                    <a:pt x="6420035" y="1191808"/>
                    <a:pt x="6423127" y="1196374"/>
                    <a:pt x="6432848" y="1174282"/>
                  </a:cubicBezTo>
                  <a:cubicBezTo>
                    <a:pt x="6429299" y="1183590"/>
                    <a:pt x="6433806" y="1194032"/>
                    <a:pt x="6443011" y="1197847"/>
                  </a:cubicBezTo>
                  <a:cubicBezTo>
                    <a:pt x="6466281" y="1161321"/>
                    <a:pt x="6520923" y="1145856"/>
                    <a:pt x="6568937" y="1143500"/>
                  </a:cubicBezTo>
                  <a:cubicBezTo>
                    <a:pt x="6576890" y="1120524"/>
                    <a:pt x="6602665" y="1135104"/>
                    <a:pt x="6599719" y="1109330"/>
                  </a:cubicBezTo>
                  <a:cubicBezTo>
                    <a:pt x="6610029" y="1106532"/>
                    <a:pt x="6616509" y="1114043"/>
                    <a:pt x="6620927" y="1128182"/>
                  </a:cubicBezTo>
                  <a:cubicBezTo>
                    <a:pt x="6619602" y="1114927"/>
                    <a:pt x="6655097" y="1117725"/>
                    <a:pt x="6640663" y="1098726"/>
                  </a:cubicBezTo>
                  <a:cubicBezTo>
                    <a:pt x="6692949" y="1113454"/>
                    <a:pt x="6696336" y="1055572"/>
                    <a:pt x="6741405" y="1076192"/>
                  </a:cubicBezTo>
                  <a:cubicBezTo>
                    <a:pt x="6756133" y="1062347"/>
                    <a:pt x="6757900" y="1047913"/>
                    <a:pt x="6779698" y="1059696"/>
                  </a:cubicBezTo>
                  <a:cubicBezTo>
                    <a:pt x="6785736" y="1056014"/>
                    <a:pt x="6779698" y="1047030"/>
                    <a:pt x="6777636" y="1039666"/>
                  </a:cubicBezTo>
                  <a:cubicBezTo>
                    <a:pt x="6789418" y="1032449"/>
                    <a:pt x="6791039" y="1054394"/>
                    <a:pt x="6801643" y="1050270"/>
                  </a:cubicBezTo>
                  <a:cubicBezTo>
                    <a:pt x="6809007" y="1045557"/>
                    <a:pt x="6795899" y="1031860"/>
                    <a:pt x="6805030" y="1027883"/>
                  </a:cubicBezTo>
                  <a:cubicBezTo>
                    <a:pt x="6822999" y="1019193"/>
                    <a:pt x="6817255" y="1063967"/>
                    <a:pt x="6840084" y="1033627"/>
                  </a:cubicBezTo>
                  <a:cubicBezTo>
                    <a:pt x="6839863" y="1049209"/>
                    <a:pt x="6842146" y="1064726"/>
                    <a:pt x="6846858" y="1079579"/>
                  </a:cubicBezTo>
                  <a:cubicBezTo>
                    <a:pt x="6833751" y="1090183"/>
                    <a:pt x="6838758" y="1050123"/>
                    <a:pt x="6825797" y="1060727"/>
                  </a:cubicBezTo>
                  <a:cubicBezTo>
                    <a:pt x="6811069" y="1065145"/>
                    <a:pt x="6845091" y="1091509"/>
                    <a:pt x="6819464" y="1091362"/>
                  </a:cubicBezTo>
                  <a:lnTo>
                    <a:pt x="6806798" y="1061905"/>
                  </a:lnTo>
                  <a:cubicBezTo>
                    <a:pt x="6772187" y="1128035"/>
                    <a:pt x="6646113" y="1120818"/>
                    <a:pt x="6605905" y="1183560"/>
                  </a:cubicBezTo>
                  <a:cubicBezTo>
                    <a:pt x="6572766" y="1163825"/>
                    <a:pt x="6555240" y="1206684"/>
                    <a:pt x="6538008" y="1191955"/>
                  </a:cubicBezTo>
                  <a:cubicBezTo>
                    <a:pt x="6534326" y="1201381"/>
                    <a:pt x="6535356" y="1213017"/>
                    <a:pt x="6515768" y="1215521"/>
                  </a:cubicBezTo>
                  <a:cubicBezTo>
                    <a:pt x="6534473" y="1213311"/>
                    <a:pt x="6543899" y="1230249"/>
                    <a:pt x="6520776" y="1227303"/>
                  </a:cubicBezTo>
                  <a:cubicBezTo>
                    <a:pt x="6514148" y="1232311"/>
                    <a:pt x="6522543" y="1244093"/>
                    <a:pt x="6525489" y="1253225"/>
                  </a:cubicBezTo>
                  <a:cubicBezTo>
                    <a:pt x="6532706" y="1234373"/>
                    <a:pt x="6561426" y="1215226"/>
                    <a:pt x="6571441" y="1254256"/>
                  </a:cubicBezTo>
                  <a:cubicBezTo>
                    <a:pt x="6547286" y="1252194"/>
                    <a:pt x="6554945" y="1261915"/>
                    <a:pt x="6565255" y="1284891"/>
                  </a:cubicBezTo>
                  <a:cubicBezTo>
                    <a:pt x="6553031" y="1280030"/>
                    <a:pt x="6544194" y="1265891"/>
                    <a:pt x="6524752" y="1281356"/>
                  </a:cubicBezTo>
                  <a:lnTo>
                    <a:pt x="6514590" y="1257791"/>
                  </a:lnTo>
                  <a:cubicBezTo>
                    <a:pt x="6511703" y="1263653"/>
                    <a:pt x="6506784" y="1268248"/>
                    <a:pt x="6500745" y="1270751"/>
                  </a:cubicBezTo>
                  <a:cubicBezTo>
                    <a:pt x="6506784" y="1275170"/>
                    <a:pt x="6515473" y="1270751"/>
                    <a:pt x="6519303" y="1283712"/>
                  </a:cubicBezTo>
                  <a:cubicBezTo>
                    <a:pt x="6498831" y="1274139"/>
                    <a:pt x="6486017" y="1319060"/>
                    <a:pt x="6473351" y="1282681"/>
                  </a:cubicBezTo>
                  <a:cubicBezTo>
                    <a:pt x="6463630" y="1287984"/>
                    <a:pt x="6478653" y="1304037"/>
                    <a:pt x="6472615" y="1310960"/>
                  </a:cubicBezTo>
                  <a:cubicBezTo>
                    <a:pt x="6456560" y="1305510"/>
                    <a:pt x="6450669" y="1304626"/>
                    <a:pt x="6437266" y="1319207"/>
                  </a:cubicBezTo>
                  <a:lnTo>
                    <a:pt x="6424600" y="1289751"/>
                  </a:lnTo>
                  <a:cubicBezTo>
                    <a:pt x="6412229" y="1293875"/>
                    <a:pt x="6431081" y="1311696"/>
                    <a:pt x="6431817" y="1321564"/>
                  </a:cubicBezTo>
                  <a:cubicBezTo>
                    <a:pt x="6417089" y="1323331"/>
                    <a:pt x="6391020" y="1322742"/>
                    <a:pt x="6388369" y="1326277"/>
                  </a:cubicBezTo>
                  <a:cubicBezTo>
                    <a:pt x="6387632" y="1327308"/>
                    <a:pt x="6389400" y="1353966"/>
                    <a:pt x="6393082" y="1352199"/>
                  </a:cubicBezTo>
                  <a:cubicBezTo>
                    <a:pt x="6393082" y="1352199"/>
                    <a:pt x="6347130" y="1309192"/>
                    <a:pt x="6368633" y="1355733"/>
                  </a:cubicBezTo>
                  <a:cubicBezTo>
                    <a:pt x="6358471" y="1349695"/>
                    <a:pt x="6346541" y="1348222"/>
                    <a:pt x="6339177" y="1333346"/>
                  </a:cubicBezTo>
                  <a:cubicBezTo>
                    <a:pt x="6326805" y="1337470"/>
                    <a:pt x="6345657" y="1355292"/>
                    <a:pt x="6346394" y="1365159"/>
                  </a:cubicBezTo>
                  <a:cubicBezTo>
                    <a:pt x="6331813" y="1362199"/>
                    <a:pt x="6322386" y="1347957"/>
                    <a:pt x="6325347" y="1333376"/>
                  </a:cubicBezTo>
                  <a:cubicBezTo>
                    <a:pt x="6325435" y="1332978"/>
                    <a:pt x="6325524" y="1332566"/>
                    <a:pt x="6325627" y="1332168"/>
                  </a:cubicBezTo>
                  <a:cubicBezTo>
                    <a:pt x="6303387" y="1335114"/>
                    <a:pt x="6327983" y="1358679"/>
                    <a:pt x="6329898" y="1372229"/>
                  </a:cubicBezTo>
                  <a:cubicBezTo>
                    <a:pt x="6319735" y="1370609"/>
                    <a:pt x="6308689" y="1370903"/>
                    <a:pt x="6303240" y="1355881"/>
                  </a:cubicBezTo>
                  <a:cubicBezTo>
                    <a:pt x="6291605" y="1361919"/>
                    <a:pt x="6297938" y="1375764"/>
                    <a:pt x="6305007" y="1390050"/>
                  </a:cubicBezTo>
                  <a:cubicBezTo>
                    <a:pt x="6305007" y="1411995"/>
                    <a:pt x="6290279" y="1371640"/>
                    <a:pt x="6286891" y="1362950"/>
                  </a:cubicBezTo>
                  <a:cubicBezTo>
                    <a:pt x="6275109" y="1370756"/>
                    <a:pt x="6272163" y="1407135"/>
                    <a:pt x="6256109" y="1397120"/>
                  </a:cubicBezTo>
                  <a:cubicBezTo>
                    <a:pt x="6265683" y="1377826"/>
                    <a:pt x="6257287" y="1363245"/>
                    <a:pt x="6236521" y="1321711"/>
                  </a:cubicBezTo>
                  <a:cubicBezTo>
                    <a:pt x="6236521" y="1330548"/>
                    <a:pt x="6235490" y="1375764"/>
                    <a:pt x="6254342" y="1362950"/>
                  </a:cubicBezTo>
                  <a:cubicBezTo>
                    <a:pt x="6212072" y="1389756"/>
                    <a:pt x="6128269" y="1435413"/>
                    <a:pt x="6117369" y="1421863"/>
                  </a:cubicBezTo>
                  <a:cubicBezTo>
                    <a:pt x="6105734" y="1478420"/>
                    <a:pt x="6059487" y="1452203"/>
                    <a:pt x="6044907" y="1495504"/>
                  </a:cubicBezTo>
                  <a:cubicBezTo>
                    <a:pt x="6027233" y="1493442"/>
                    <a:pt x="6028116" y="1460009"/>
                    <a:pt x="6024582" y="1448374"/>
                  </a:cubicBezTo>
                  <a:cubicBezTo>
                    <a:pt x="6020163" y="1459567"/>
                    <a:pt x="6017218" y="1495652"/>
                    <a:pt x="6034008" y="1500217"/>
                  </a:cubicBezTo>
                  <a:cubicBezTo>
                    <a:pt x="6034008" y="1524961"/>
                    <a:pt x="6016039" y="1491675"/>
                    <a:pt x="6010001" y="1489613"/>
                  </a:cubicBezTo>
                  <a:cubicBezTo>
                    <a:pt x="6003609" y="1495283"/>
                    <a:pt x="6002180" y="1504695"/>
                    <a:pt x="6006613" y="1512000"/>
                  </a:cubicBezTo>
                  <a:cubicBezTo>
                    <a:pt x="5991885" y="1512000"/>
                    <a:pt x="5983637" y="1489760"/>
                    <a:pt x="5975242" y="1469582"/>
                  </a:cubicBezTo>
                  <a:cubicBezTo>
                    <a:pt x="5964638" y="1484311"/>
                    <a:pt x="5989970" y="1506109"/>
                    <a:pt x="5995567" y="1516713"/>
                  </a:cubicBezTo>
                  <a:cubicBezTo>
                    <a:pt x="5967289" y="1500070"/>
                    <a:pt x="5960514" y="1544991"/>
                    <a:pt x="5946669" y="1523930"/>
                  </a:cubicBezTo>
                  <a:cubicBezTo>
                    <a:pt x="5940631" y="1527612"/>
                    <a:pt x="5946669" y="1536596"/>
                    <a:pt x="5948879" y="1543960"/>
                  </a:cubicBezTo>
                  <a:cubicBezTo>
                    <a:pt x="5928259" y="1535860"/>
                    <a:pt x="5919422" y="1574742"/>
                    <a:pt x="5908376" y="1540425"/>
                  </a:cubicBezTo>
                  <a:cubicBezTo>
                    <a:pt x="5901748" y="1545433"/>
                    <a:pt x="5910143" y="1557068"/>
                    <a:pt x="5913089" y="1566347"/>
                  </a:cubicBezTo>
                  <a:cubicBezTo>
                    <a:pt x="5896004" y="1566347"/>
                    <a:pt x="5866548" y="1562370"/>
                    <a:pt x="5868904" y="1585346"/>
                  </a:cubicBezTo>
                  <a:cubicBezTo>
                    <a:pt x="5852850" y="1579897"/>
                    <a:pt x="5846959" y="1579013"/>
                    <a:pt x="5833557" y="1593594"/>
                  </a:cubicBezTo>
                  <a:cubicBezTo>
                    <a:pt x="5825986" y="1588616"/>
                    <a:pt x="5820449" y="1581090"/>
                    <a:pt x="5817945" y="1572385"/>
                  </a:cubicBezTo>
                  <a:cubicBezTo>
                    <a:pt x="5811906" y="1576068"/>
                    <a:pt x="5817945" y="1585052"/>
                    <a:pt x="5820154" y="1592416"/>
                  </a:cubicBezTo>
                  <a:cubicBezTo>
                    <a:pt x="5805426" y="1593889"/>
                    <a:pt x="5797030" y="1579161"/>
                    <a:pt x="5782597" y="1580781"/>
                  </a:cubicBezTo>
                  <a:cubicBezTo>
                    <a:pt x="5759474" y="1583284"/>
                    <a:pt x="5783481" y="1606555"/>
                    <a:pt x="5762861" y="1610237"/>
                  </a:cubicBezTo>
                  <a:cubicBezTo>
                    <a:pt x="5766411" y="1600929"/>
                    <a:pt x="5761904" y="1590487"/>
                    <a:pt x="5752699" y="1586672"/>
                  </a:cubicBezTo>
                  <a:cubicBezTo>
                    <a:pt x="5729870" y="1619074"/>
                    <a:pt x="5716320" y="1609942"/>
                    <a:pt x="5681119" y="1630857"/>
                  </a:cubicBezTo>
                  <a:lnTo>
                    <a:pt x="5691282" y="1654422"/>
                  </a:lnTo>
                  <a:cubicBezTo>
                    <a:pt x="5656376" y="1647647"/>
                    <a:pt x="5622206" y="1675630"/>
                    <a:pt x="5592603" y="1696986"/>
                  </a:cubicBezTo>
                  <a:cubicBezTo>
                    <a:pt x="5577875" y="1689180"/>
                    <a:pt x="5591719" y="1683731"/>
                    <a:pt x="5576991" y="1675778"/>
                  </a:cubicBezTo>
                  <a:cubicBezTo>
                    <a:pt x="5573162" y="1715838"/>
                    <a:pt x="5515574" y="1701405"/>
                    <a:pt x="5504970" y="1734691"/>
                  </a:cubicBezTo>
                  <a:cubicBezTo>
                    <a:pt x="5496280" y="1722908"/>
                    <a:pt x="5511745" y="1721730"/>
                    <a:pt x="5508357" y="1712304"/>
                  </a:cubicBezTo>
                  <a:cubicBezTo>
                    <a:pt x="5502466" y="1708474"/>
                    <a:pt x="5480815" y="1738078"/>
                    <a:pt x="5464173" y="1745442"/>
                  </a:cubicBezTo>
                  <a:cubicBezTo>
                    <a:pt x="5449445" y="1720110"/>
                    <a:pt x="5436631" y="1764883"/>
                    <a:pt x="5418220" y="1744264"/>
                  </a:cubicBezTo>
                  <a:cubicBezTo>
                    <a:pt x="5417484" y="1761938"/>
                    <a:pt x="5444879" y="1761790"/>
                    <a:pt x="5430887" y="1773721"/>
                  </a:cubicBezTo>
                  <a:cubicBezTo>
                    <a:pt x="5427499" y="1794045"/>
                    <a:pt x="5432065" y="1758992"/>
                    <a:pt x="5417779" y="1758992"/>
                  </a:cubicBezTo>
                  <a:cubicBezTo>
                    <a:pt x="5405407" y="1763116"/>
                    <a:pt x="5402461" y="1771364"/>
                    <a:pt x="5408942" y="1783736"/>
                  </a:cubicBezTo>
                  <a:cubicBezTo>
                    <a:pt x="5392741" y="1785798"/>
                    <a:pt x="5386260" y="1760760"/>
                    <a:pt x="5371827" y="1757961"/>
                  </a:cubicBezTo>
                  <a:cubicBezTo>
                    <a:pt x="5361517" y="1763116"/>
                    <a:pt x="5386555" y="1774899"/>
                    <a:pt x="5386555" y="1793309"/>
                  </a:cubicBezTo>
                  <a:cubicBezTo>
                    <a:pt x="5367997" y="1796255"/>
                    <a:pt x="5369176" y="1808037"/>
                    <a:pt x="5356215" y="1813339"/>
                  </a:cubicBezTo>
                  <a:cubicBezTo>
                    <a:pt x="5339867" y="1814812"/>
                    <a:pt x="5367556" y="1796697"/>
                    <a:pt x="5373005" y="1792131"/>
                  </a:cubicBezTo>
                  <a:cubicBezTo>
                    <a:pt x="5367703" y="1772395"/>
                    <a:pt x="5354153" y="1775635"/>
                    <a:pt x="5349734" y="1753248"/>
                  </a:cubicBezTo>
                  <a:cubicBezTo>
                    <a:pt x="5327937" y="1767977"/>
                    <a:pt x="5365935" y="1782705"/>
                    <a:pt x="5356509" y="1799200"/>
                  </a:cubicBezTo>
                  <a:cubicBezTo>
                    <a:pt x="5348011" y="1799922"/>
                    <a:pt x="5340191" y="1794473"/>
                    <a:pt x="5337952" y="1786239"/>
                  </a:cubicBezTo>
                  <a:cubicBezTo>
                    <a:pt x="5328379" y="1794782"/>
                    <a:pt x="5349292" y="1816727"/>
                    <a:pt x="5326169" y="1819231"/>
                  </a:cubicBezTo>
                  <a:cubicBezTo>
                    <a:pt x="5310263" y="1799053"/>
                    <a:pt x="5336479" y="1789774"/>
                    <a:pt x="5316449" y="1781526"/>
                  </a:cubicBezTo>
                  <a:cubicBezTo>
                    <a:pt x="5299216" y="1789921"/>
                    <a:pt x="5298038" y="1805239"/>
                    <a:pt x="5309821" y="1825711"/>
                  </a:cubicBezTo>
                  <a:cubicBezTo>
                    <a:pt x="5295976" y="1838819"/>
                    <a:pt x="5295093" y="1816727"/>
                    <a:pt x="5288760" y="1806859"/>
                  </a:cubicBezTo>
                  <a:cubicBezTo>
                    <a:pt x="5287434" y="1821587"/>
                    <a:pt x="5260629" y="1839998"/>
                    <a:pt x="5250466" y="1823502"/>
                  </a:cubicBezTo>
                  <a:cubicBezTo>
                    <a:pt x="5243838" y="1828510"/>
                    <a:pt x="5252381" y="1840145"/>
                    <a:pt x="5255179" y="1849424"/>
                  </a:cubicBezTo>
                  <a:cubicBezTo>
                    <a:pt x="5209374" y="1842059"/>
                    <a:pt x="5126160" y="1888748"/>
                    <a:pt x="5110106" y="1905096"/>
                  </a:cubicBezTo>
                  <a:cubicBezTo>
                    <a:pt x="5068278" y="1894345"/>
                    <a:pt x="5040147" y="1944568"/>
                    <a:pt x="5003032" y="1958265"/>
                  </a:cubicBezTo>
                  <a:cubicBezTo>
                    <a:pt x="5008187" y="1969900"/>
                    <a:pt x="5021147" y="1959296"/>
                    <a:pt x="5024093" y="1977117"/>
                  </a:cubicBezTo>
                  <a:cubicBezTo>
                    <a:pt x="5009365" y="1966808"/>
                    <a:pt x="4990218" y="1975792"/>
                    <a:pt x="4992428" y="1948839"/>
                  </a:cubicBezTo>
                  <a:cubicBezTo>
                    <a:pt x="4984769" y="1989194"/>
                    <a:pt x="4945003" y="1975350"/>
                    <a:pt x="4926003" y="2005543"/>
                  </a:cubicBezTo>
                  <a:cubicBezTo>
                    <a:pt x="4919670" y="1996411"/>
                    <a:pt x="4926003" y="1992582"/>
                    <a:pt x="4931894" y="1989047"/>
                  </a:cubicBezTo>
                  <a:cubicBezTo>
                    <a:pt x="4922321" y="1976234"/>
                    <a:pt x="4902438" y="1997884"/>
                    <a:pt x="4915104" y="2010256"/>
                  </a:cubicBezTo>
                  <a:cubicBezTo>
                    <a:pt x="4871950" y="1989489"/>
                    <a:pt x="4794038" y="2043983"/>
                    <a:pt x="4772977" y="2057681"/>
                  </a:cubicBezTo>
                  <a:lnTo>
                    <a:pt x="4765318" y="2040007"/>
                  </a:lnTo>
                  <a:cubicBezTo>
                    <a:pt x="4759280" y="2043689"/>
                    <a:pt x="4765318" y="2052673"/>
                    <a:pt x="4767527" y="2060037"/>
                  </a:cubicBezTo>
                  <a:cubicBezTo>
                    <a:pt x="4743373" y="2051200"/>
                    <a:pt x="4740869" y="2058417"/>
                    <a:pt x="4716126" y="2061363"/>
                  </a:cubicBezTo>
                  <a:cubicBezTo>
                    <a:pt x="4724374" y="2064308"/>
                    <a:pt x="4727172" y="2082424"/>
                    <a:pt x="4740133" y="2071967"/>
                  </a:cubicBezTo>
                  <a:cubicBezTo>
                    <a:pt x="4741900" y="2088168"/>
                    <a:pt x="4706258" y="2072703"/>
                    <a:pt x="4704344" y="2094354"/>
                  </a:cubicBezTo>
                  <a:cubicBezTo>
                    <a:pt x="4687406" y="2098036"/>
                    <a:pt x="4709351" y="2081835"/>
                    <a:pt x="4710235" y="2077858"/>
                  </a:cubicBezTo>
                  <a:cubicBezTo>
                    <a:pt x="4689910" y="2063130"/>
                    <a:pt x="4688437" y="2096416"/>
                    <a:pt x="4674445" y="2100245"/>
                  </a:cubicBezTo>
                  <a:cubicBezTo>
                    <a:pt x="4694623" y="2057386"/>
                    <a:pt x="4637919" y="2125136"/>
                    <a:pt x="4633942" y="2096710"/>
                  </a:cubicBezTo>
                  <a:cubicBezTo>
                    <a:pt x="4629082" y="2110555"/>
                    <a:pt x="4629966" y="2126167"/>
                    <a:pt x="4611261" y="2134415"/>
                  </a:cubicBezTo>
                  <a:cubicBezTo>
                    <a:pt x="4619803" y="2090966"/>
                    <a:pt x="4516853" y="2166964"/>
                    <a:pt x="4466335" y="2190087"/>
                  </a:cubicBezTo>
                  <a:cubicBezTo>
                    <a:pt x="4448956" y="2198041"/>
                    <a:pt x="4428926" y="2188320"/>
                    <a:pt x="4422151" y="2209087"/>
                  </a:cubicBezTo>
                  <a:cubicBezTo>
                    <a:pt x="4436879" y="2215126"/>
                    <a:pt x="4408453" y="2212916"/>
                    <a:pt x="4414492" y="2191413"/>
                  </a:cubicBezTo>
                  <a:cubicBezTo>
                    <a:pt x="4375462" y="2228086"/>
                    <a:pt x="4291658" y="2266969"/>
                    <a:pt x="4236575" y="2261225"/>
                  </a:cubicBezTo>
                  <a:cubicBezTo>
                    <a:pt x="4229947" y="2266232"/>
                    <a:pt x="4238342" y="2278015"/>
                    <a:pt x="4241288" y="2287147"/>
                  </a:cubicBezTo>
                  <a:cubicBezTo>
                    <a:pt x="4228327" y="2297603"/>
                    <a:pt x="4225381" y="2279488"/>
                    <a:pt x="4217281" y="2276542"/>
                  </a:cubicBezTo>
                  <a:cubicBezTo>
                    <a:pt x="4214306" y="2283612"/>
                    <a:pt x="4213142" y="2291300"/>
                    <a:pt x="4213893" y="2298929"/>
                  </a:cubicBezTo>
                  <a:cubicBezTo>
                    <a:pt x="4206721" y="2296234"/>
                    <a:pt x="4200329" y="2291786"/>
                    <a:pt x="4195336" y="2285968"/>
                  </a:cubicBezTo>
                  <a:cubicBezTo>
                    <a:pt x="4189297" y="2289650"/>
                    <a:pt x="4195336" y="2298635"/>
                    <a:pt x="4197398" y="2305999"/>
                  </a:cubicBezTo>
                  <a:cubicBezTo>
                    <a:pt x="4184437" y="2316456"/>
                    <a:pt x="4181491" y="2298487"/>
                    <a:pt x="4173391" y="2295394"/>
                  </a:cubicBezTo>
                  <a:cubicBezTo>
                    <a:pt x="4153507" y="2339579"/>
                    <a:pt x="4107555" y="2320138"/>
                    <a:pt x="4087967" y="2353276"/>
                  </a:cubicBezTo>
                  <a:cubicBezTo>
                    <a:pt x="4079277" y="2321905"/>
                    <a:pt x="4069999" y="2373012"/>
                    <a:pt x="4063960" y="2342672"/>
                  </a:cubicBezTo>
                  <a:cubicBezTo>
                    <a:pt x="4056301" y="2363733"/>
                    <a:pt x="4030674" y="2366384"/>
                    <a:pt x="4043782" y="2386857"/>
                  </a:cubicBezTo>
                  <a:cubicBezTo>
                    <a:pt x="4029054" y="2381702"/>
                    <a:pt x="4037007" y="2390391"/>
                    <a:pt x="4021837" y="2396283"/>
                  </a:cubicBezTo>
                  <a:cubicBezTo>
                    <a:pt x="4011969" y="2391422"/>
                    <a:pt x="4015651" y="2387888"/>
                    <a:pt x="4014178" y="2378609"/>
                  </a:cubicBezTo>
                  <a:cubicBezTo>
                    <a:pt x="4001365" y="2397461"/>
                    <a:pt x="3978094" y="2384058"/>
                    <a:pt x="3975443" y="2409243"/>
                  </a:cubicBezTo>
                  <a:cubicBezTo>
                    <a:pt x="3961599" y="2411305"/>
                    <a:pt x="3978094" y="2397166"/>
                    <a:pt x="3962335" y="2394515"/>
                  </a:cubicBezTo>
                  <a:cubicBezTo>
                    <a:pt x="3908430" y="2421468"/>
                    <a:pt x="3870873" y="2458289"/>
                    <a:pt x="3829781" y="2479644"/>
                  </a:cubicBezTo>
                  <a:cubicBezTo>
                    <a:pt x="3828456" y="2479644"/>
                    <a:pt x="3752900" y="2492163"/>
                    <a:pt x="3755256" y="2532813"/>
                  </a:cubicBezTo>
                  <a:cubicBezTo>
                    <a:pt x="3740528" y="2518085"/>
                    <a:pt x="3731397" y="2533992"/>
                    <a:pt x="3738466" y="2554022"/>
                  </a:cubicBezTo>
                  <a:cubicBezTo>
                    <a:pt x="3726418" y="2548705"/>
                    <a:pt x="3713826" y="2544758"/>
                    <a:pt x="3700909" y="2542239"/>
                  </a:cubicBezTo>
                  <a:cubicBezTo>
                    <a:pt x="3695857" y="2550929"/>
                    <a:pt x="3695577" y="2561578"/>
                    <a:pt x="3700173" y="2570518"/>
                  </a:cubicBezTo>
                  <a:cubicBezTo>
                    <a:pt x="3691630" y="2572579"/>
                    <a:pt x="3690599" y="2553727"/>
                    <a:pt x="3681615" y="2557557"/>
                  </a:cubicBezTo>
                  <a:cubicBezTo>
                    <a:pt x="3675694" y="2568367"/>
                    <a:pt x="3676372" y="2581593"/>
                    <a:pt x="3683383" y="2591726"/>
                  </a:cubicBezTo>
                  <a:cubicBezTo>
                    <a:pt x="3666592" y="2591726"/>
                    <a:pt x="3658197" y="2567130"/>
                    <a:pt x="3643616" y="2560061"/>
                  </a:cubicBezTo>
                  <a:cubicBezTo>
                    <a:pt x="3634927" y="2574789"/>
                    <a:pt x="3635663" y="2594672"/>
                    <a:pt x="3617989" y="2606013"/>
                  </a:cubicBezTo>
                  <a:cubicBezTo>
                    <a:pt x="3617106" y="2573169"/>
                    <a:pt x="3572184" y="2598796"/>
                    <a:pt x="3558193" y="2617795"/>
                  </a:cubicBezTo>
                  <a:cubicBezTo>
                    <a:pt x="3567471" y="2626190"/>
                    <a:pt x="3586765" y="2617059"/>
                    <a:pt x="3579401" y="2636647"/>
                  </a:cubicBezTo>
                  <a:cubicBezTo>
                    <a:pt x="3565704" y="2644600"/>
                    <a:pt x="3557898" y="2636647"/>
                    <a:pt x="3552743" y="2620152"/>
                  </a:cubicBezTo>
                  <a:cubicBezTo>
                    <a:pt x="3539193" y="2620152"/>
                    <a:pt x="3540371" y="2648577"/>
                    <a:pt x="3549356" y="2642539"/>
                  </a:cubicBezTo>
                  <a:cubicBezTo>
                    <a:pt x="3553332" y="2661685"/>
                    <a:pt x="3534627" y="2642539"/>
                    <a:pt x="3527411" y="2651965"/>
                  </a:cubicBezTo>
                  <a:cubicBezTo>
                    <a:pt x="3521814" y="2643128"/>
                    <a:pt x="3528294" y="2639593"/>
                    <a:pt x="3525201" y="2631934"/>
                  </a:cubicBezTo>
                  <a:cubicBezTo>
                    <a:pt x="3482784" y="2644600"/>
                    <a:pt x="3524318" y="2665367"/>
                    <a:pt x="3510473" y="2687460"/>
                  </a:cubicBezTo>
                  <a:cubicBezTo>
                    <a:pt x="3492358" y="2690700"/>
                    <a:pt x="3510473" y="2672731"/>
                    <a:pt x="3500311" y="2663894"/>
                  </a:cubicBezTo>
                  <a:cubicBezTo>
                    <a:pt x="3482784" y="2665662"/>
                    <a:pt x="3489706" y="2678623"/>
                    <a:pt x="3475420" y="2681568"/>
                  </a:cubicBezTo>
                  <a:cubicBezTo>
                    <a:pt x="3473211" y="2671377"/>
                    <a:pt x="3467467" y="2662304"/>
                    <a:pt x="3459219" y="2655941"/>
                  </a:cubicBezTo>
                  <a:cubicBezTo>
                    <a:pt x="3459219" y="2675824"/>
                    <a:pt x="3442576" y="2688638"/>
                    <a:pt x="3460692" y="2704250"/>
                  </a:cubicBezTo>
                  <a:lnTo>
                    <a:pt x="3444196" y="2711319"/>
                  </a:lnTo>
                  <a:cubicBezTo>
                    <a:pt x="3425639" y="2688785"/>
                    <a:pt x="3459955" y="2689669"/>
                    <a:pt x="3445374" y="2668902"/>
                  </a:cubicBezTo>
                  <a:cubicBezTo>
                    <a:pt x="3401101" y="2668151"/>
                    <a:pt x="3359200" y="2688829"/>
                    <a:pt x="3332851" y="2724427"/>
                  </a:cubicBezTo>
                  <a:cubicBezTo>
                    <a:pt x="3321215" y="2724427"/>
                    <a:pt x="3327401" y="2714118"/>
                    <a:pt x="3325192" y="2706754"/>
                  </a:cubicBezTo>
                  <a:cubicBezTo>
                    <a:pt x="3314882" y="2709110"/>
                    <a:pt x="3303983" y="2738272"/>
                    <a:pt x="3295736" y="2712645"/>
                  </a:cubicBezTo>
                  <a:cubicBezTo>
                    <a:pt x="3283364" y="2716769"/>
                    <a:pt x="3302216" y="2734590"/>
                    <a:pt x="3302952" y="2744458"/>
                  </a:cubicBezTo>
                  <a:cubicBezTo>
                    <a:pt x="3277767" y="2734443"/>
                    <a:pt x="3272465" y="2740629"/>
                    <a:pt x="3243156" y="2756388"/>
                  </a:cubicBezTo>
                  <a:cubicBezTo>
                    <a:pt x="3247280" y="2740776"/>
                    <a:pt x="3239474" y="2749171"/>
                    <a:pt x="3232993" y="2732823"/>
                  </a:cubicBezTo>
                  <a:cubicBezTo>
                    <a:pt x="3212227" y="2746078"/>
                    <a:pt x="3240505" y="2758744"/>
                    <a:pt x="3221211" y="2765814"/>
                  </a:cubicBezTo>
                  <a:cubicBezTo>
                    <a:pt x="3218560" y="2747256"/>
                    <a:pt x="3206483" y="2753884"/>
                    <a:pt x="3203095" y="2738714"/>
                  </a:cubicBezTo>
                  <a:cubicBezTo>
                    <a:pt x="3196467" y="2743722"/>
                    <a:pt x="3204862" y="2755504"/>
                    <a:pt x="3207808" y="2764636"/>
                  </a:cubicBezTo>
                  <a:cubicBezTo>
                    <a:pt x="3206630" y="2791588"/>
                    <a:pt x="3197056" y="2735915"/>
                    <a:pt x="3186747" y="2745784"/>
                  </a:cubicBezTo>
                  <a:cubicBezTo>
                    <a:pt x="3174375" y="2749907"/>
                    <a:pt x="3193227" y="2767728"/>
                    <a:pt x="3193963" y="2777596"/>
                  </a:cubicBezTo>
                  <a:cubicBezTo>
                    <a:pt x="3179825" y="2778893"/>
                    <a:pt x="3167040" y="2769172"/>
                    <a:pt x="3164507" y="2755210"/>
                  </a:cubicBezTo>
                  <a:cubicBezTo>
                    <a:pt x="3146686" y="2771852"/>
                    <a:pt x="3159794" y="2784666"/>
                    <a:pt x="3149779" y="2810588"/>
                  </a:cubicBezTo>
                  <a:cubicBezTo>
                    <a:pt x="3132841" y="2808968"/>
                    <a:pt x="3133872" y="2821045"/>
                    <a:pt x="3125330" y="2814123"/>
                  </a:cubicBezTo>
                  <a:cubicBezTo>
                    <a:pt x="3115609" y="2837982"/>
                    <a:pt x="3148601" y="2852269"/>
                    <a:pt x="3153314" y="2878927"/>
                  </a:cubicBezTo>
                  <a:cubicBezTo>
                    <a:pt x="3146686" y="2857718"/>
                    <a:pt x="3173786" y="2845641"/>
                    <a:pt x="3169809" y="2871857"/>
                  </a:cubicBezTo>
                  <a:lnTo>
                    <a:pt x="3180855" y="2867144"/>
                  </a:lnTo>
                  <a:cubicBezTo>
                    <a:pt x="3175995" y="2842990"/>
                    <a:pt x="3188956" y="2868617"/>
                    <a:pt x="3205746" y="2849470"/>
                  </a:cubicBezTo>
                  <a:cubicBezTo>
                    <a:pt x="3219001" y="2869648"/>
                    <a:pt x="3207366" y="2878927"/>
                    <a:pt x="3220474" y="2898957"/>
                  </a:cubicBezTo>
                  <a:cubicBezTo>
                    <a:pt x="3229031" y="2883433"/>
                    <a:pt x="3230534" y="2864994"/>
                    <a:pt x="3224598" y="2848292"/>
                  </a:cubicBezTo>
                  <a:cubicBezTo>
                    <a:pt x="3234908" y="2849765"/>
                    <a:pt x="3240652" y="2863757"/>
                    <a:pt x="3248311" y="2873035"/>
                  </a:cubicBezTo>
                  <a:cubicBezTo>
                    <a:pt x="3281302" y="2868469"/>
                    <a:pt x="3261566" y="2840633"/>
                    <a:pt x="3289992" y="2834153"/>
                  </a:cubicBezTo>
                  <a:lnTo>
                    <a:pt x="3300154" y="2857718"/>
                  </a:lnTo>
                  <a:cubicBezTo>
                    <a:pt x="3308107" y="2842990"/>
                    <a:pt x="3320774" y="2831796"/>
                    <a:pt x="3320332" y="2813533"/>
                  </a:cubicBezTo>
                  <a:cubicBezTo>
                    <a:pt x="3349788" y="2821634"/>
                    <a:pt x="3328285" y="2808673"/>
                    <a:pt x="3350672" y="2793503"/>
                  </a:cubicBezTo>
                  <a:cubicBezTo>
                    <a:pt x="3369230" y="2818541"/>
                    <a:pt x="3416212" y="2792325"/>
                    <a:pt x="3410910" y="2767434"/>
                  </a:cubicBezTo>
                  <a:cubicBezTo>
                    <a:pt x="3407376" y="2746814"/>
                    <a:pt x="3422693" y="2774798"/>
                    <a:pt x="3424019" y="2782162"/>
                  </a:cubicBezTo>
                  <a:cubicBezTo>
                    <a:pt x="3435212" y="2766403"/>
                    <a:pt x="3471149" y="2761543"/>
                    <a:pt x="3471149" y="2740923"/>
                  </a:cubicBezTo>
                  <a:cubicBezTo>
                    <a:pt x="3481017" y="2743574"/>
                    <a:pt x="3488823" y="2752117"/>
                    <a:pt x="3500605" y="2749024"/>
                  </a:cubicBezTo>
                  <a:cubicBezTo>
                    <a:pt x="3504287" y="2743574"/>
                    <a:pt x="3501784" y="2729141"/>
                    <a:pt x="3509000" y="2738419"/>
                  </a:cubicBezTo>
                  <a:cubicBezTo>
                    <a:pt x="3514155" y="2726342"/>
                    <a:pt x="3502225" y="2706901"/>
                    <a:pt x="3510179" y="2696002"/>
                  </a:cubicBezTo>
                  <a:cubicBezTo>
                    <a:pt x="3537573" y="2684367"/>
                    <a:pt x="3557603" y="2693204"/>
                    <a:pt x="3577634" y="2701746"/>
                  </a:cubicBezTo>
                  <a:cubicBezTo>
                    <a:pt x="3584026" y="2696076"/>
                    <a:pt x="3585455" y="2686664"/>
                    <a:pt x="3581021" y="2679359"/>
                  </a:cubicBezTo>
                  <a:cubicBezTo>
                    <a:pt x="3622850" y="2707490"/>
                    <a:pt x="3654662" y="2663453"/>
                    <a:pt x="3700762" y="2655647"/>
                  </a:cubicBezTo>
                  <a:cubicBezTo>
                    <a:pt x="3712544" y="2649608"/>
                    <a:pt x="3692367" y="2629578"/>
                    <a:pt x="3691041" y="2617942"/>
                  </a:cubicBezTo>
                  <a:cubicBezTo>
                    <a:pt x="3717110" y="2647399"/>
                    <a:pt x="3747303" y="2588486"/>
                    <a:pt x="3777938" y="2608369"/>
                  </a:cubicBezTo>
                  <a:cubicBezTo>
                    <a:pt x="3784860" y="2597176"/>
                    <a:pt x="3763210" y="2608369"/>
                    <a:pt x="3767775" y="2584804"/>
                  </a:cubicBezTo>
                  <a:cubicBezTo>
                    <a:pt x="3782503" y="2571843"/>
                    <a:pt x="3783829" y="2600710"/>
                    <a:pt x="3794433" y="2601299"/>
                  </a:cubicBezTo>
                  <a:cubicBezTo>
                    <a:pt x="3800177" y="2552696"/>
                    <a:pt x="3836851" y="2614850"/>
                    <a:pt x="3855114" y="2561091"/>
                  </a:cubicBezTo>
                  <a:cubicBezTo>
                    <a:pt x="3874702" y="2553433"/>
                    <a:pt x="3860268" y="2569045"/>
                    <a:pt x="3876323" y="2579944"/>
                  </a:cubicBezTo>
                  <a:cubicBezTo>
                    <a:pt x="3891051" y="2575378"/>
                    <a:pt x="3870726" y="2555200"/>
                    <a:pt x="3891051" y="2552844"/>
                  </a:cubicBezTo>
                  <a:lnTo>
                    <a:pt x="3898709" y="2570518"/>
                  </a:lnTo>
                  <a:cubicBezTo>
                    <a:pt x="3901802" y="2555053"/>
                    <a:pt x="3925957" y="2548720"/>
                    <a:pt x="3945103" y="2557409"/>
                  </a:cubicBezTo>
                  <a:cubicBezTo>
                    <a:pt x="3959831" y="2527069"/>
                    <a:pt x="3999598" y="2538999"/>
                    <a:pt x="4027729" y="2507775"/>
                  </a:cubicBezTo>
                  <a:cubicBezTo>
                    <a:pt x="4033031" y="2518085"/>
                    <a:pt x="4026403" y="2522504"/>
                    <a:pt x="4032441" y="2533697"/>
                  </a:cubicBezTo>
                  <a:cubicBezTo>
                    <a:pt x="4051441" y="2532519"/>
                    <a:pt x="4036418" y="2516465"/>
                    <a:pt x="4033178" y="2505419"/>
                  </a:cubicBezTo>
                  <a:cubicBezTo>
                    <a:pt x="4044666" y="2499130"/>
                    <a:pt x="4052663" y="2502665"/>
                    <a:pt x="4057185" y="2516023"/>
                  </a:cubicBezTo>
                  <a:cubicBezTo>
                    <a:pt x="4066758" y="2509101"/>
                    <a:pt x="4051588" y="2491280"/>
                    <a:pt x="4071913" y="2488923"/>
                  </a:cubicBezTo>
                  <a:cubicBezTo>
                    <a:pt x="4074859" y="2502179"/>
                    <a:pt x="4082370" y="2502915"/>
                    <a:pt x="4087525" y="2510132"/>
                  </a:cubicBezTo>
                  <a:cubicBezTo>
                    <a:pt x="4099013" y="2500853"/>
                    <a:pt x="4085463" y="2480675"/>
                    <a:pt x="4112858" y="2478319"/>
                  </a:cubicBezTo>
                  <a:cubicBezTo>
                    <a:pt x="4111341" y="2485035"/>
                    <a:pt x="4112062" y="2492075"/>
                    <a:pt x="4114920" y="2498349"/>
                  </a:cubicBezTo>
                  <a:cubicBezTo>
                    <a:pt x="4123757" y="2486272"/>
                    <a:pt x="4134066" y="2474931"/>
                    <a:pt x="4129648" y="2457110"/>
                  </a:cubicBezTo>
                  <a:cubicBezTo>
                    <a:pt x="4156601" y="2471838"/>
                    <a:pt x="4183701" y="2434281"/>
                    <a:pt x="4195777" y="2414546"/>
                  </a:cubicBezTo>
                  <a:lnTo>
                    <a:pt x="4208444" y="2444002"/>
                  </a:lnTo>
                  <a:cubicBezTo>
                    <a:pt x="4215661" y="2421026"/>
                    <a:pt x="4224203" y="2423530"/>
                    <a:pt x="4239226" y="2409833"/>
                  </a:cubicBezTo>
                  <a:cubicBezTo>
                    <a:pt x="4232893" y="2397019"/>
                    <a:pt x="4214924" y="2417344"/>
                    <a:pt x="4203878" y="2418081"/>
                  </a:cubicBezTo>
                  <a:cubicBezTo>
                    <a:pt x="4194305" y="2389655"/>
                    <a:pt x="4236722" y="2413662"/>
                    <a:pt x="4237164" y="2389655"/>
                  </a:cubicBezTo>
                  <a:cubicBezTo>
                    <a:pt x="4254396" y="2397019"/>
                    <a:pt x="4241141" y="2413957"/>
                    <a:pt x="4257931" y="2422646"/>
                  </a:cubicBezTo>
                  <a:cubicBezTo>
                    <a:pt x="4274574" y="2420437"/>
                    <a:pt x="4242024" y="2396577"/>
                    <a:pt x="4258667" y="2394368"/>
                  </a:cubicBezTo>
                  <a:cubicBezTo>
                    <a:pt x="4275605" y="2380818"/>
                    <a:pt x="4276341" y="2409096"/>
                    <a:pt x="4274279" y="2415577"/>
                  </a:cubicBezTo>
                  <a:cubicBezTo>
                    <a:pt x="4289007" y="2393926"/>
                    <a:pt x="4277519" y="2386120"/>
                    <a:pt x="4273248" y="2353129"/>
                  </a:cubicBezTo>
                  <a:cubicBezTo>
                    <a:pt x="4294457" y="2365059"/>
                    <a:pt x="4290775" y="2378609"/>
                    <a:pt x="4301673" y="2403647"/>
                  </a:cubicBezTo>
                  <a:cubicBezTo>
                    <a:pt x="4285620" y="2364912"/>
                    <a:pt x="4349246" y="2360935"/>
                    <a:pt x="4339083" y="2324703"/>
                  </a:cubicBezTo>
                  <a:cubicBezTo>
                    <a:pt x="4347596" y="2323908"/>
                    <a:pt x="4355446" y="2329387"/>
                    <a:pt x="4357641" y="2337664"/>
                  </a:cubicBezTo>
                  <a:cubicBezTo>
                    <a:pt x="4366625" y="2332067"/>
                    <a:pt x="4365741" y="2322200"/>
                    <a:pt x="4358377" y="2309386"/>
                  </a:cubicBezTo>
                  <a:cubicBezTo>
                    <a:pt x="4387834" y="2286852"/>
                    <a:pt x="4395640" y="2326471"/>
                    <a:pt x="4423329" y="2309386"/>
                  </a:cubicBezTo>
                  <a:cubicBezTo>
                    <a:pt x="4413903" y="2301138"/>
                    <a:pt x="4397849" y="2311595"/>
                    <a:pt x="4393872" y="2287147"/>
                  </a:cubicBezTo>
                  <a:cubicBezTo>
                    <a:pt x="4408601" y="2283759"/>
                    <a:pt x="4401089" y="2271240"/>
                    <a:pt x="4418763" y="2269473"/>
                  </a:cubicBezTo>
                  <a:cubicBezTo>
                    <a:pt x="4429515" y="2291565"/>
                    <a:pt x="4415228" y="2273449"/>
                    <a:pt x="4404918" y="2282433"/>
                  </a:cubicBezTo>
                  <a:cubicBezTo>
                    <a:pt x="4411252" y="2294953"/>
                    <a:pt x="4424212" y="2289061"/>
                    <a:pt x="4437468" y="2282433"/>
                  </a:cubicBezTo>
                  <a:cubicBezTo>
                    <a:pt x="4439044" y="2290696"/>
                    <a:pt x="4434154" y="2298811"/>
                    <a:pt x="4426127" y="2301286"/>
                  </a:cubicBezTo>
                  <a:cubicBezTo>
                    <a:pt x="4436437" y="2311448"/>
                    <a:pt x="4457940" y="2290092"/>
                    <a:pt x="4466630" y="2304820"/>
                  </a:cubicBezTo>
                  <a:cubicBezTo>
                    <a:pt x="4480180" y="2297309"/>
                    <a:pt x="4454700" y="2297898"/>
                    <a:pt x="4456467" y="2281255"/>
                  </a:cubicBezTo>
                  <a:cubicBezTo>
                    <a:pt x="4471195" y="2292449"/>
                    <a:pt x="4493582" y="2281255"/>
                    <a:pt x="4507574" y="2294069"/>
                  </a:cubicBezTo>
                  <a:cubicBezTo>
                    <a:pt x="4513907" y="2289650"/>
                    <a:pt x="4507574" y="2273449"/>
                    <a:pt x="4499916" y="2276395"/>
                  </a:cubicBezTo>
                  <a:cubicBezTo>
                    <a:pt x="4495644" y="2265054"/>
                    <a:pt x="4523923" y="2267705"/>
                    <a:pt x="4523923" y="2286999"/>
                  </a:cubicBezTo>
                  <a:cubicBezTo>
                    <a:pt x="4527457" y="2281108"/>
                    <a:pt x="4538651" y="2264612"/>
                    <a:pt x="4542922" y="2285821"/>
                  </a:cubicBezTo>
                  <a:cubicBezTo>
                    <a:pt x="4563541" y="2274333"/>
                    <a:pt x="4597417" y="2253713"/>
                    <a:pt x="4616563" y="2260930"/>
                  </a:cubicBezTo>
                  <a:cubicBezTo>
                    <a:pt x="4620540" y="2257837"/>
                    <a:pt x="4619509" y="2252682"/>
                    <a:pt x="4624958" y="2250326"/>
                  </a:cubicBezTo>
                  <a:cubicBezTo>
                    <a:pt x="4609346" y="2227350"/>
                    <a:pt x="4593440" y="2272418"/>
                    <a:pt x="4576502" y="2243256"/>
                  </a:cubicBezTo>
                  <a:cubicBezTo>
                    <a:pt x="4595649" y="2237807"/>
                    <a:pt x="4635415" y="2231621"/>
                    <a:pt x="4609788" y="2214978"/>
                  </a:cubicBezTo>
                  <a:cubicBezTo>
                    <a:pt x="4607873" y="2197010"/>
                    <a:pt x="4633206" y="2208056"/>
                    <a:pt x="4633795" y="2225435"/>
                  </a:cubicBezTo>
                  <a:cubicBezTo>
                    <a:pt x="4640423" y="2220428"/>
                    <a:pt x="4632028" y="2208645"/>
                    <a:pt x="4629082" y="2199513"/>
                  </a:cubicBezTo>
                  <a:cubicBezTo>
                    <a:pt x="4639539" y="2195979"/>
                    <a:pt x="4641012" y="2218071"/>
                    <a:pt x="4650143" y="2218366"/>
                  </a:cubicBezTo>
                  <a:cubicBezTo>
                    <a:pt x="4660895" y="2211885"/>
                    <a:pt x="4640423" y="2191855"/>
                    <a:pt x="4648376" y="2184196"/>
                  </a:cubicBezTo>
                  <a:cubicBezTo>
                    <a:pt x="4658539" y="2186995"/>
                    <a:pt x="4684755" y="2196862"/>
                    <a:pt x="4667817" y="2169468"/>
                  </a:cubicBezTo>
                  <a:cubicBezTo>
                    <a:pt x="4679541" y="2170808"/>
                    <a:pt x="4687951" y="2181383"/>
                    <a:pt x="4686625" y="2193107"/>
                  </a:cubicBezTo>
                  <a:cubicBezTo>
                    <a:pt x="4686493" y="2194270"/>
                    <a:pt x="4686257" y="2195434"/>
                    <a:pt x="4685933" y="2196568"/>
                  </a:cubicBezTo>
                  <a:cubicBezTo>
                    <a:pt x="4711560" y="2196568"/>
                    <a:pt x="4676801" y="2170352"/>
                    <a:pt x="4692266" y="2165933"/>
                  </a:cubicBezTo>
                  <a:cubicBezTo>
                    <a:pt x="4708467" y="2165049"/>
                    <a:pt x="4729971" y="2191118"/>
                    <a:pt x="4711560" y="2151205"/>
                  </a:cubicBezTo>
                  <a:cubicBezTo>
                    <a:pt x="4724963" y="2150174"/>
                    <a:pt x="4746466" y="2182723"/>
                    <a:pt x="4729381" y="2192444"/>
                  </a:cubicBezTo>
                  <a:cubicBezTo>
                    <a:pt x="4734301" y="2199263"/>
                    <a:pt x="4743565" y="2201296"/>
                    <a:pt x="4750884" y="2197157"/>
                  </a:cubicBezTo>
                  <a:cubicBezTo>
                    <a:pt x="4754566" y="2189057"/>
                    <a:pt x="4747792" y="2185374"/>
                    <a:pt x="4743668" y="2165344"/>
                  </a:cubicBezTo>
                  <a:cubicBezTo>
                    <a:pt x="4755156" y="2159158"/>
                    <a:pt x="4763153" y="2162693"/>
                    <a:pt x="4767675" y="2175948"/>
                  </a:cubicBezTo>
                  <a:cubicBezTo>
                    <a:pt x="4773713" y="2172266"/>
                    <a:pt x="4767675" y="2163282"/>
                    <a:pt x="4765466" y="2155918"/>
                  </a:cubicBezTo>
                  <a:cubicBezTo>
                    <a:pt x="4785938" y="2167848"/>
                    <a:pt x="4781667" y="2168290"/>
                    <a:pt x="4794922" y="2150027"/>
                  </a:cubicBezTo>
                  <a:cubicBezTo>
                    <a:pt x="4789178" y="2178747"/>
                    <a:pt x="4820843" y="2174917"/>
                    <a:pt x="4829975" y="2155918"/>
                  </a:cubicBezTo>
                  <a:cubicBezTo>
                    <a:pt x="4826146" y="2149438"/>
                    <a:pt x="4817751" y="2155918"/>
                    <a:pt x="4810976" y="2157096"/>
                  </a:cubicBezTo>
                  <a:cubicBezTo>
                    <a:pt x="4796248" y="2143841"/>
                    <a:pt x="4876516" y="2131911"/>
                    <a:pt x="4858548" y="2101718"/>
                  </a:cubicBezTo>
                  <a:cubicBezTo>
                    <a:pt x="4868858" y="2094354"/>
                    <a:pt x="4874749" y="2099509"/>
                    <a:pt x="4882997" y="2098183"/>
                  </a:cubicBezTo>
                  <a:cubicBezTo>
                    <a:pt x="4888299" y="2095680"/>
                    <a:pt x="4884175" y="2089052"/>
                    <a:pt x="4882997" y="2083455"/>
                  </a:cubicBezTo>
                  <a:cubicBezTo>
                    <a:pt x="4901554" y="2100687"/>
                    <a:pt x="4884028" y="2114679"/>
                    <a:pt x="4905531" y="2150616"/>
                  </a:cubicBezTo>
                  <a:cubicBezTo>
                    <a:pt x="4892423" y="2108198"/>
                    <a:pt x="4922027" y="2084781"/>
                    <a:pt x="4919228" y="2047518"/>
                  </a:cubicBezTo>
                  <a:cubicBezTo>
                    <a:pt x="4933220" y="2047518"/>
                    <a:pt x="4937049" y="2075796"/>
                    <a:pt x="4950894" y="2075649"/>
                  </a:cubicBezTo>
                  <a:cubicBezTo>
                    <a:pt x="4964149" y="2054146"/>
                    <a:pt x="4918197" y="2050464"/>
                    <a:pt x="4930569" y="2028519"/>
                  </a:cubicBezTo>
                  <a:cubicBezTo>
                    <a:pt x="4934398" y="2009372"/>
                    <a:pt x="4935429" y="2038092"/>
                    <a:pt x="4938227" y="2046193"/>
                  </a:cubicBezTo>
                  <a:cubicBezTo>
                    <a:pt x="4962676" y="2046193"/>
                    <a:pt x="4941763" y="2025426"/>
                    <a:pt x="4960467" y="2022627"/>
                  </a:cubicBezTo>
                  <a:cubicBezTo>
                    <a:pt x="4959289" y="2039270"/>
                    <a:pt x="4955165" y="2060626"/>
                    <a:pt x="4978288" y="2063867"/>
                  </a:cubicBezTo>
                  <a:cubicBezTo>
                    <a:pt x="4992133" y="2051937"/>
                    <a:pt x="4966800" y="2046340"/>
                    <a:pt x="4965622" y="2034410"/>
                  </a:cubicBezTo>
                  <a:cubicBezTo>
                    <a:pt x="4991102" y="2019682"/>
                    <a:pt x="5000234" y="2050464"/>
                    <a:pt x="4991838" y="2065045"/>
                  </a:cubicBezTo>
                  <a:cubicBezTo>
                    <a:pt x="5013342" y="2056944"/>
                    <a:pt x="4990513" y="2029550"/>
                    <a:pt x="5012016" y="2020860"/>
                  </a:cubicBezTo>
                  <a:lnTo>
                    <a:pt x="5019675" y="2038534"/>
                  </a:lnTo>
                  <a:cubicBezTo>
                    <a:pt x="5034403" y="2034115"/>
                    <a:pt x="5028512" y="2020124"/>
                    <a:pt x="5026008" y="2007899"/>
                  </a:cubicBezTo>
                  <a:cubicBezTo>
                    <a:pt x="5034992" y="2007899"/>
                    <a:pt x="5041620" y="2016147"/>
                    <a:pt x="5047069" y="2026751"/>
                  </a:cubicBezTo>
                  <a:cubicBezTo>
                    <a:pt x="5039116" y="2029550"/>
                    <a:pt x="5031163" y="2032495"/>
                    <a:pt x="5033225" y="2039712"/>
                  </a:cubicBezTo>
                  <a:cubicBezTo>
                    <a:pt x="5051488" y="2051937"/>
                    <a:pt x="5054875" y="2017767"/>
                    <a:pt x="5058557" y="2007899"/>
                  </a:cubicBezTo>
                  <a:cubicBezTo>
                    <a:pt x="5076673" y="2004659"/>
                    <a:pt x="5058557" y="2022627"/>
                    <a:pt x="5068720" y="2031464"/>
                  </a:cubicBezTo>
                  <a:cubicBezTo>
                    <a:pt x="5068720" y="2013201"/>
                    <a:pt x="5081828" y="2012465"/>
                    <a:pt x="5099060" y="2011434"/>
                  </a:cubicBezTo>
                  <a:cubicBezTo>
                    <a:pt x="5113788" y="2030875"/>
                    <a:pt x="5085510" y="2031023"/>
                    <a:pt x="5087278" y="2044425"/>
                  </a:cubicBezTo>
                  <a:cubicBezTo>
                    <a:pt x="5091107" y="2050906"/>
                    <a:pt x="5099354" y="2044425"/>
                    <a:pt x="5106277" y="2043247"/>
                  </a:cubicBezTo>
                  <a:cubicBezTo>
                    <a:pt x="5107602" y="2027149"/>
                    <a:pt x="5107146" y="2010948"/>
                    <a:pt x="5104951" y="1994938"/>
                  </a:cubicBezTo>
                  <a:cubicBezTo>
                    <a:pt x="5122772" y="1994938"/>
                    <a:pt x="5118206" y="2025573"/>
                    <a:pt x="5122772" y="2036177"/>
                  </a:cubicBezTo>
                  <a:cubicBezTo>
                    <a:pt x="5125424" y="2027341"/>
                    <a:pt x="5133818" y="1997148"/>
                    <a:pt x="5118501" y="1996117"/>
                  </a:cubicBezTo>
                  <a:cubicBezTo>
                    <a:pt x="5115261" y="1991551"/>
                    <a:pt x="5118501" y="1989636"/>
                    <a:pt x="5121447" y="1987869"/>
                  </a:cubicBezTo>
                  <a:cubicBezTo>
                    <a:pt x="5124392" y="1986102"/>
                    <a:pt x="5125571" y="1983303"/>
                    <a:pt x="5124392" y="1979621"/>
                  </a:cubicBezTo>
                  <a:cubicBezTo>
                    <a:pt x="5136028" y="1986249"/>
                    <a:pt x="5135880" y="2012612"/>
                    <a:pt x="5155616" y="2022038"/>
                  </a:cubicBezTo>
                  <a:cubicBezTo>
                    <a:pt x="5164011" y="1999651"/>
                    <a:pt x="5142361" y="1988752"/>
                    <a:pt x="5146190" y="1970195"/>
                  </a:cubicBezTo>
                  <a:cubicBezTo>
                    <a:pt x="5157678" y="1964009"/>
                    <a:pt x="5157678" y="1990078"/>
                    <a:pt x="5164306" y="1997295"/>
                  </a:cubicBezTo>
                  <a:cubicBezTo>
                    <a:pt x="5192584" y="1956350"/>
                    <a:pt x="5246342" y="2014527"/>
                    <a:pt x="5265489" y="1960622"/>
                  </a:cubicBezTo>
                  <a:cubicBezTo>
                    <a:pt x="5280217" y="1976528"/>
                    <a:pt x="5263132" y="1978737"/>
                    <a:pt x="5264752" y="1988900"/>
                  </a:cubicBezTo>
                  <a:cubicBezTo>
                    <a:pt x="5273295" y="2000388"/>
                    <a:pt x="5277272" y="1959443"/>
                    <a:pt x="5297597" y="1974172"/>
                  </a:cubicBezTo>
                  <a:cubicBezTo>
                    <a:pt x="5309968" y="1970048"/>
                    <a:pt x="5291116" y="1952227"/>
                    <a:pt x="5290379" y="1942359"/>
                  </a:cubicBezTo>
                  <a:cubicBezTo>
                    <a:pt x="5312030" y="1938971"/>
                    <a:pt x="5297302" y="1957087"/>
                    <a:pt x="5311146" y="1975350"/>
                  </a:cubicBezTo>
                  <a:cubicBezTo>
                    <a:pt x="5344432" y="1960622"/>
                    <a:pt x="5280512" y="1904654"/>
                    <a:pt x="5305549" y="1886980"/>
                  </a:cubicBezTo>
                  <a:cubicBezTo>
                    <a:pt x="5309085" y="1916437"/>
                    <a:pt x="5326316" y="1926894"/>
                    <a:pt x="5338541" y="1963567"/>
                  </a:cubicBezTo>
                  <a:cubicBezTo>
                    <a:pt x="5340013" y="1941917"/>
                    <a:pt x="5338541" y="1919383"/>
                    <a:pt x="5351060" y="1902298"/>
                  </a:cubicBezTo>
                  <a:cubicBezTo>
                    <a:pt x="5343107" y="1887570"/>
                    <a:pt x="5345168" y="1914522"/>
                    <a:pt x="5329115" y="1911724"/>
                  </a:cubicBezTo>
                  <a:cubicBezTo>
                    <a:pt x="5334417" y="1883593"/>
                    <a:pt x="5344579" y="1886980"/>
                    <a:pt x="5368292" y="1867539"/>
                  </a:cubicBezTo>
                  <a:cubicBezTo>
                    <a:pt x="5365052" y="1909662"/>
                    <a:pt x="5417190" y="1874167"/>
                    <a:pt x="5425290" y="1863857"/>
                  </a:cubicBezTo>
                  <a:cubicBezTo>
                    <a:pt x="5425290" y="1863857"/>
                    <a:pt x="5427205" y="1842354"/>
                    <a:pt x="5423081" y="1843827"/>
                  </a:cubicBezTo>
                  <a:cubicBezTo>
                    <a:pt x="5432065" y="1840587"/>
                    <a:pt x="5454157" y="1874167"/>
                    <a:pt x="5463584" y="1847362"/>
                  </a:cubicBezTo>
                  <a:cubicBezTo>
                    <a:pt x="5476691" y="1862090"/>
                    <a:pt x="5455925" y="1862974"/>
                    <a:pt x="5446793" y="1868570"/>
                  </a:cubicBezTo>
                  <a:cubicBezTo>
                    <a:pt x="5465469" y="1873843"/>
                    <a:pt x="5485514" y="1868143"/>
                    <a:pt x="5498637" y="1853842"/>
                  </a:cubicBezTo>
                  <a:cubicBezTo>
                    <a:pt x="5490536" y="1875345"/>
                    <a:pt x="5513365" y="1857671"/>
                    <a:pt x="5519845" y="1872694"/>
                  </a:cubicBezTo>
                  <a:cubicBezTo>
                    <a:pt x="5531039" y="1860175"/>
                    <a:pt x="5513807" y="1834990"/>
                    <a:pt x="5540023" y="1828510"/>
                  </a:cubicBezTo>
                  <a:cubicBezTo>
                    <a:pt x="5528535" y="1860322"/>
                    <a:pt x="5560053" y="1847362"/>
                    <a:pt x="5573898" y="1876818"/>
                  </a:cubicBezTo>
                  <a:cubicBezTo>
                    <a:pt x="5587742" y="1864888"/>
                    <a:pt x="5562410" y="1859291"/>
                    <a:pt x="5561232" y="1847362"/>
                  </a:cubicBezTo>
                  <a:cubicBezTo>
                    <a:pt x="5581851" y="1864594"/>
                    <a:pt x="5569480" y="1839261"/>
                    <a:pt x="5594075" y="1832633"/>
                  </a:cubicBezTo>
                  <a:cubicBezTo>
                    <a:pt x="5590393" y="1812750"/>
                    <a:pt x="5572131" y="1833664"/>
                    <a:pt x="5570363" y="1807890"/>
                  </a:cubicBezTo>
                  <a:cubicBezTo>
                    <a:pt x="5591719" y="1809215"/>
                    <a:pt x="5597905" y="1828657"/>
                    <a:pt x="5597757" y="1796107"/>
                  </a:cubicBezTo>
                  <a:cubicBezTo>
                    <a:pt x="5590246" y="1787270"/>
                    <a:pt x="5625447" y="1817905"/>
                    <a:pt x="5610424" y="1825564"/>
                  </a:cubicBezTo>
                  <a:cubicBezTo>
                    <a:pt x="5619555" y="1835284"/>
                    <a:pt x="5654609" y="1816874"/>
                    <a:pt x="5646213" y="1803030"/>
                  </a:cubicBezTo>
                  <a:cubicBezTo>
                    <a:pt x="5684801" y="1814076"/>
                    <a:pt x="5705126" y="1790216"/>
                    <a:pt x="5752846" y="1764000"/>
                  </a:cubicBezTo>
                  <a:cubicBezTo>
                    <a:pt x="5760902" y="1770701"/>
                    <a:pt x="5769886" y="1776209"/>
                    <a:pt x="5779504" y="1780348"/>
                  </a:cubicBezTo>
                  <a:cubicBezTo>
                    <a:pt x="5793496" y="1768418"/>
                    <a:pt x="5765954" y="1768566"/>
                    <a:pt x="5766838" y="1750892"/>
                  </a:cubicBezTo>
                  <a:cubicBezTo>
                    <a:pt x="5780682" y="1743233"/>
                    <a:pt x="5802922" y="1778433"/>
                    <a:pt x="5796294" y="1787270"/>
                  </a:cubicBezTo>
                  <a:cubicBezTo>
                    <a:pt x="5812053" y="1761938"/>
                    <a:pt x="5842394" y="1804797"/>
                    <a:pt x="5837975" y="1748241"/>
                  </a:cubicBezTo>
                  <a:cubicBezTo>
                    <a:pt x="5824131" y="1763852"/>
                    <a:pt x="5820154" y="1757372"/>
                    <a:pt x="5799682" y="1764736"/>
                  </a:cubicBezTo>
                  <a:cubicBezTo>
                    <a:pt x="5787015" y="1739698"/>
                    <a:pt x="5813673" y="1737636"/>
                    <a:pt x="5821627" y="1755310"/>
                  </a:cubicBezTo>
                  <a:cubicBezTo>
                    <a:pt x="5824617" y="1748255"/>
                    <a:pt x="5825795" y="1740553"/>
                    <a:pt x="5825014" y="1732923"/>
                  </a:cubicBezTo>
                  <a:cubicBezTo>
                    <a:pt x="5844308" y="1753248"/>
                    <a:pt x="5833851" y="1712746"/>
                    <a:pt x="5860509" y="1724675"/>
                  </a:cubicBezTo>
                  <a:cubicBezTo>
                    <a:pt x="5858300" y="1704498"/>
                    <a:pt x="5843719" y="1719521"/>
                    <a:pt x="5833557" y="1722319"/>
                  </a:cubicBezTo>
                  <a:cubicBezTo>
                    <a:pt x="5842688" y="1720846"/>
                    <a:pt x="5820449" y="1694924"/>
                    <a:pt x="5834735" y="1679902"/>
                  </a:cubicBezTo>
                  <a:cubicBezTo>
                    <a:pt x="5834956" y="1690992"/>
                    <a:pt x="5839507" y="1701567"/>
                    <a:pt x="5847401" y="1709358"/>
                  </a:cubicBezTo>
                  <a:cubicBezTo>
                    <a:pt x="5857711" y="1706854"/>
                    <a:pt x="5852409" y="1674305"/>
                    <a:pt x="5864192" y="1688149"/>
                  </a:cubicBezTo>
                  <a:cubicBezTo>
                    <a:pt x="5872144" y="1699638"/>
                    <a:pt x="5861246" y="1702878"/>
                    <a:pt x="5852850" y="1707002"/>
                  </a:cubicBezTo>
                  <a:cubicBezTo>
                    <a:pt x="5878477" y="1724675"/>
                    <a:pt x="5898508" y="1683289"/>
                    <a:pt x="5923693" y="1690359"/>
                  </a:cubicBezTo>
                  <a:cubicBezTo>
                    <a:pt x="5929437" y="1671948"/>
                    <a:pt x="5912205" y="1670623"/>
                    <a:pt x="5911322" y="1646174"/>
                  </a:cubicBezTo>
                  <a:cubicBezTo>
                    <a:pt x="5932678" y="1633655"/>
                    <a:pt x="5912794" y="1664290"/>
                    <a:pt x="5935329" y="1656778"/>
                  </a:cubicBezTo>
                  <a:cubicBezTo>
                    <a:pt x="5932972" y="1617896"/>
                    <a:pt x="5957127" y="1648678"/>
                    <a:pt x="5947406" y="1609648"/>
                  </a:cubicBezTo>
                  <a:cubicBezTo>
                    <a:pt x="5957715" y="1611121"/>
                    <a:pt x="5963460" y="1625260"/>
                    <a:pt x="5971118" y="1634391"/>
                  </a:cubicBezTo>
                  <a:cubicBezTo>
                    <a:pt x="5981722" y="1627911"/>
                    <a:pt x="5975242" y="1613919"/>
                    <a:pt x="5977451" y="1603757"/>
                  </a:cubicBezTo>
                  <a:cubicBezTo>
                    <a:pt x="5997924" y="1609942"/>
                    <a:pt x="5994389" y="1645879"/>
                    <a:pt x="5970824" y="1647941"/>
                  </a:cubicBezTo>
                  <a:cubicBezTo>
                    <a:pt x="5975242" y="1654864"/>
                    <a:pt x="5990559" y="1647941"/>
                    <a:pt x="5987319" y="1640872"/>
                  </a:cubicBezTo>
                  <a:cubicBezTo>
                    <a:pt x="5996303" y="1640872"/>
                    <a:pt x="6002931" y="1649120"/>
                    <a:pt x="6008381" y="1659724"/>
                  </a:cubicBezTo>
                  <a:cubicBezTo>
                    <a:pt x="6013712" y="1641770"/>
                    <a:pt x="6007924" y="1622358"/>
                    <a:pt x="5993652" y="1610237"/>
                  </a:cubicBezTo>
                  <a:cubicBezTo>
                    <a:pt x="6013388" y="1602431"/>
                    <a:pt x="6024140" y="1620105"/>
                    <a:pt x="6033419" y="1642050"/>
                  </a:cubicBezTo>
                  <a:cubicBezTo>
                    <a:pt x="6042992" y="1639841"/>
                    <a:pt x="6040488" y="1632477"/>
                    <a:pt x="6047263" y="1629089"/>
                  </a:cubicBezTo>
                  <a:cubicBezTo>
                    <a:pt x="6042845" y="1606702"/>
                    <a:pt x="6029295" y="1609942"/>
                    <a:pt x="6023992" y="1590207"/>
                  </a:cubicBezTo>
                  <a:cubicBezTo>
                    <a:pt x="6038898" y="1594934"/>
                    <a:pt x="6054848" y="1595288"/>
                    <a:pt x="6069944" y="1591238"/>
                  </a:cubicBezTo>
                  <a:cubicBezTo>
                    <a:pt x="6068619" y="1604935"/>
                    <a:pt x="6054186" y="1612888"/>
                    <a:pt x="6052713" y="1626585"/>
                  </a:cubicBezTo>
                  <a:cubicBezTo>
                    <a:pt x="6067441" y="1632624"/>
                    <a:pt x="6064937" y="1599633"/>
                    <a:pt x="6085262" y="1626585"/>
                  </a:cubicBezTo>
                  <a:cubicBezTo>
                    <a:pt x="6091301" y="1622903"/>
                    <a:pt x="6085262" y="1613919"/>
                    <a:pt x="6083053" y="1606555"/>
                  </a:cubicBezTo>
                  <a:cubicBezTo>
                    <a:pt x="6091006" y="1604640"/>
                    <a:pt x="6103820" y="1626585"/>
                    <a:pt x="6093951" y="1601842"/>
                  </a:cubicBezTo>
                  <a:cubicBezTo>
                    <a:pt x="6106912" y="1591385"/>
                    <a:pt x="6109858" y="1609501"/>
                    <a:pt x="6117959" y="1612446"/>
                  </a:cubicBezTo>
                  <a:cubicBezTo>
                    <a:pt x="6121935" y="1609353"/>
                    <a:pt x="6120904" y="1604198"/>
                    <a:pt x="6126354" y="1601842"/>
                  </a:cubicBezTo>
                  <a:cubicBezTo>
                    <a:pt x="6123997" y="1590943"/>
                    <a:pt x="6117222" y="1592563"/>
                    <a:pt x="6110300" y="1594772"/>
                  </a:cubicBezTo>
                  <a:cubicBezTo>
                    <a:pt x="6107943" y="1585788"/>
                    <a:pt x="6125028" y="1585641"/>
                    <a:pt x="6121641" y="1575920"/>
                  </a:cubicBezTo>
                  <a:cubicBezTo>
                    <a:pt x="6129888" y="1574595"/>
                    <a:pt x="6132539" y="1588734"/>
                    <a:pt x="6137253" y="1597129"/>
                  </a:cubicBezTo>
                  <a:lnTo>
                    <a:pt x="6181437" y="1578130"/>
                  </a:lnTo>
                  <a:cubicBezTo>
                    <a:pt x="6177608" y="1567231"/>
                    <a:pt x="6169360" y="1568703"/>
                    <a:pt x="6165825" y="1556921"/>
                  </a:cubicBezTo>
                  <a:cubicBezTo>
                    <a:pt x="6183646" y="1550588"/>
                    <a:pt x="6190716" y="1573858"/>
                    <a:pt x="6200142" y="1591090"/>
                  </a:cubicBezTo>
                  <a:cubicBezTo>
                    <a:pt x="6199259" y="1574742"/>
                    <a:pt x="6212808" y="1564874"/>
                    <a:pt x="6198816" y="1542782"/>
                  </a:cubicBezTo>
                  <a:cubicBezTo>
                    <a:pt x="6213545" y="1544697"/>
                    <a:pt x="6222823" y="1562223"/>
                    <a:pt x="6244769" y="1543960"/>
                  </a:cubicBezTo>
                  <a:cubicBezTo>
                    <a:pt x="6216490" y="1539394"/>
                    <a:pt x="6270101" y="1525992"/>
                    <a:pt x="6270396" y="1498008"/>
                  </a:cubicBezTo>
                  <a:cubicBezTo>
                    <a:pt x="6279675" y="1504400"/>
                    <a:pt x="6286140" y="1514091"/>
                    <a:pt x="6288512" y="1525108"/>
                  </a:cubicBezTo>
                  <a:lnTo>
                    <a:pt x="6310457" y="1515682"/>
                  </a:lnTo>
                  <a:cubicBezTo>
                    <a:pt x="6292194" y="1511116"/>
                    <a:pt x="6301325" y="1510674"/>
                    <a:pt x="6292194" y="1488582"/>
                  </a:cubicBezTo>
                  <a:cubicBezTo>
                    <a:pt x="6303387" y="1500512"/>
                    <a:pt x="6324006" y="1485931"/>
                    <a:pt x="6335200" y="1497861"/>
                  </a:cubicBezTo>
                  <a:cubicBezTo>
                    <a:pt x="6341239" y="1494179"/>
                    <a:pt x="6335200" y="1485194"/>
                    <a:pt x="6332991" y="1477830"/>
                  </a:cubicBezTo>
                  <a:cubicBezTo>
                    <a:pt x="6346703" y="1472072"/>
                    <a:pt x="6362580" y="1477050"/>
                    <a:pt x="6370548" y="1489613"/>
                  </a:cubicBezTo>
                  <a:cubicBezTo>
                    <a:pt x="6389253" y="1486667"/>
                    <a:pt x="6374083" y="1468993"/>
                    <a:pt x="6392787" y="1466048"/>
                  </a:cubicBezTo>
                  <a:cubicBezTo>
                    <a:pt x="6397059" y="1486815"/>
                    <a:pt x="6423127" y="1477830"/>
                    <a:pt x="6451700" y="1482396"/>
                  </a:cubicBezTo>
                  <a:cubicBezTo>
                    <a:pt x="6454675" y="1475326"/>
                    <a:pt x="6455839" y="1467638"/>
                    <a:pt x="6455088" y="1460009"/>
                  </a:cubicBezTo>
                  <a:cubicBezTo>
                    <a:pt x="6465545" y="1456474"/>
                    <a:pt x="6467018" y="1478420"/>
                    <a:pt x="6476149" y="1478714"/>
                  </a:cubicBezTo>
                  <a:cubicBezTo>
                    <a:pt x="6487932" y="1465459"/>
                    <a:pt x="6462894" y="1448079"/>
                    <a:pt x="6458328" y="1437475"/>
                  </a:cubicBezTo>
                  <a:lnTo>
                    <a:pt x="6480273" y="1428049"/>
                  </a:lnTo>
                  <a:cubicBezTo>
                    <a:pt x="6482040" y="1441893"/>
                    <a:pt x="6477033" y="1460451"/>
                    <a:pt x="6489994" y="1465753"/>
                  </a:cubicBezTo>
                  <a:cubicBezTo>
                    <a:pt x="6500598" y="1456180"/>
                    <a:pt x="6477180" y="1431436"/>
                    <a:pt x="6499273" y="1426871"/>
                  </a:cubicBezTo>
                  <a:cubicBezTo>
                    <a:pt x="6497534" y="1438005"/>
                    <a:pt x="6500112" y="1449390"/>
                    <a:pt x="6506489" y="1458684"/>
                  </a:cubicBezTo>
                  <a:cubicBezTo>
                    <a:pt x="6529465" y="1454412"/>
                    <a:pt x="6500745" y="1427460"/>
                    <a:pt x="6523722" y="1423336"/>
                  </a:cubicBezTo>
                  <a:lnTo>
                    <a:pt x="6538450" y="1458684"/>
                  </a:lnTo>
                  <a:cubicBezTo>
                    <a:pt x="6530644" y="1419212"/>
                    <a:pt x="6577479" y="1452498"/>
                    <a:pt x="6593681" y="1420832"/>
                  </a:cubicBezTo>
                  <a:cubicBezTo>
                    <a:pt x="6606494" y="1439242"/>
                    <a:pt x="6574681" y="1437917"/>
                    <a:pt x="6589999" y="1457358"/>
                  </a:cubicBezTo>
                  <a:cubicBezTo>
                    <a:pt x="6595006" y="1437328"/>
                    <a:pt x="6625051" y="1427902"/>
                    <a:pt x="6626524" y="1406546"/>
                  </a:cubicBezTo>
                  <a:lnTo>
                    <a:pt x="6641252" y="1441893"/>
                  </a:lnTo>
                  <a:lnTo>
                    <a:pt x="6619308" y="1451320"/>
                  </a:lnTo>
                  <a:cubicBezTo>
                    <a:pt x="6648764" y="1457653"/>
                    <a:pt x="6673507" y="1421863"/>
                    <a:pt x="6666880" y="1395794"/>
                  </a:cubicBezTo>
                  <a:cubicBezTo>
                    <a:pt x="6707529" y="1434382"/>
                    <a:pt x="6624168" y="1459715"/>
                    <a:pt x="6610176" y="1490202"/>
                  </a:cubicBezTo>
                  <a:cubicBezTo>
                    <a:pt x="6601678" y="1490924"/>
                    <a:pt x="6593857" y="1485474"/>
                    <a:pt x="6591618" y="1477241"/>
                  </a:cubicBezTo>
                  <a:cubicBezTo>
                    <a:pt x="6579099" y="1515240"/>
                    <a:pt x="6552883" y="1493737"/>
                    <a:pt x="6530644" y="1531588"/>
                  </a:cubicBezTo>
                  <a:cubicBezTo>
                    <a:pt x="6515916" y="1513914"/>
                    <a:pt x="6498536" y="1543960"/>
                    <a:pt x="6472909" y="1563549"/>
                  </a:cubicBezTo>
                  <a:cubicBezTo>
                    <a:pt x="6463041" y="1558688"/>
                    <a:pt x="6466723" y="1555301"/>
                    <a:pt x="6465250" y="1545875"/>
                  </a:cubicBezTo>
                  <a:cubicBezTo>
                    <a:pt x="6459418" y="1558202"/>
                    <a:pt x="6445485" y="1564447"/>
                    <a:pt x="6432406" y="1560603"/>
                  </a:cubicBezTo>
                  <a:cubicBezTo>
                    <a:pt x="6438150" y="1570324"/>
                    <a:pt x="6447135" y="1569882"/>
                    <a:pt x="6459359" y="1562959"/>
                  </a:cubicBezTo>
                  <a:cubicBezTo>
                    <a:pt x="6453909" y="1596098"/>
                    <a:pt x="6422538" y="1562959"/>
                    <a:pt x="6415174" y="1596098"/>
                  </a:cubicBezTo>
                  <a:lnTo>
                    <a:pt x="6407516" y="1578424"/>
                  </a:lnTo>
                  <a:cubicBezTo>
                    <a:pt x="6394702" y="1580781"/>
                    <a:pt x="6400741" y="1591385"/>
                    <a:pt x="6404128" y="1600811"/>
                  </a:cubicBezTo>
                  <a:cubicBezTo>
                    <a:pt x="6395630" y="1601533"/>
                    <a:pt x="6387809" y="1596083"/>
                    <a:pt x="6385571" y="1587850"/>
                  </a:cubicBezTo>
                  <a:cubicBezTo>
                    <a:pt x="6359649" y="1608617"/>
                    <a:pt x="6313549" y="1637337"/>
                    <a:pt x="6287333" y="1616276"/>
                  </a:cubicBezTo>
                  <a:cubicBezTo>
                    <a:pt x="6282031" y="1618780"/>
                    <a:pt x="6286155" y="1625407"/>
                    <a:pt x="6287333" y="1631004"/>
                  </a:cubicBezTo>
                  <a:cubicBezTo>
                    <a:pt x="6275845" y="1637190"/>
                    <a:pt x="6275845" y="1611121"/>
                    <a:pt x="6269218" y="1603904"/>
                  </a:cubicBezTo>
                  <a:cubicBezTo>
                    <a:pt x="6256846" y="1608028"/>
                    <a:pt x="6275698" y="1625849"/>
                    <a:pt x="6276434" y="1635717"/>
                  </a:cubicBezTo>
                  <a:cubicBezTo>
                    <a:pt x="6259791" y="1612594"/>
                    <a:pt x="6239908" y="1707002"/>
                    <a:pt x="6213987" y="1641756"/>
                  </a:cubicBezTo>
                  <a:cubicBezTo>
                    <a:pt x="6201615" y="1645879"/>
                    <a:pt x="6220467" y="1663701"/>
                    <a:pt x="6221204" y="1673569"/>
                  </a:cubicBezTo>
                  <a:cubicBezTo>
                    <a:pt x="6177019" y="1679018"/>
                    <a:pt x="6180848" y="1693010"/>
                    <a:pt x="6150361" y="1690211"/>
                  </a:cubicBezTo>
                  <a:cubicBezTo>
                    <a:pt x="6144911" y="1694777"/>
                    <a:pt x="6131361" y="1722761"/>
                    <a:pt x="6152570" y="1710242"/>
                  </a:cubicBezTo>
                  <a:cubicBezTo>
                    <a:pt x="6154337" y="1718931"/>
                    <a:pt x="6140935" y="1720993"/>
                    <a:pt x="6133129" y="1724970"/>
                  </a:cubicBezTo>
                  <a:cubicBezTo>
                    <a:pt x="6127827" y="1714660"/>
                    <a:pt x="6134454" y="1710242"/>
                    <a:pt x="6128415" y="1699048"/>
                  </a:cubicBezTo>
                  <a:cubicBezTo>
                    <a:pt x="6078340" y="1747504"/>
                    <a:pt x="6040046" y="1728505"/>
                    <a:pt x="5995861" y="1770038"/>
                  </a:cubicBezTo>
                  <a:cubicBezTo>
                    <a:pt x="5981133" y="1773426"/>
                    <a:pt x="5999543" y="1753395"/>
                    <a:pt x="6007202" y="1751186"/>
                  </a:cubicBezTo>
                  <a:cubicBezTo>
                    <a:pt x="6001370" y="1747799"/>
                    <a:pt x="5996790" y="1742644"/>
                    <a:pt x="5994094" y="1736458"/>
                  </a:cubicBezTo>
                  <a:cubicBezTo>
                    <a:pt x="5988055" y="1740140"/>
                    <a:pt x="5994094" y="1749272"/>
                    <a:pt x="5996156" y="1756488"/>
                  </a:cubicBezTo>
                  <a:cubicBezTo>
                    <a:pt x="5960072" y="1741760"/>
                    <a:pt x="5989234" y="1773721"/>
                    <a:pt x="5955359" y="1767240"/>
                  </a:cubicBezTo>
                  <a:cubicBezTo>
                    <a:pt x="5948731" y="1772248"/>
                    <a:pt x="5957127" y="1783883"/>
                    <a:pt x="5960072" y="1793162"/>
                  </a:cubicBezTo>
                  <a:cubicBezTo>
                    <a:pt x="5947258" y="1794782"/>
                    <a:pt x="5944460" y="1788891"/>
                    <a:pt x="5946964" y="1778433"/>
                  </a:cubicBezTo>
                  <a:cubicBezTo>
                    <a:pt x="5922073" y="1780201"/>
                    <a:pt x="5939747" y="1800673"/>
                    <a:pt x="5935181" y="1811425"/>
                  </a:cubicBezTo>
                  <a:cubicBezTo>
                    <a:pt x="5919128" y="1817316"/>
                    <a:pt x="5914562" y="1791100"/>
                    <a:pt x="5905725" y="1774899"/>
                  </a:cubicBezTo>
                  <a:cubicBezTo>
                    <a:pt x="5893942" y="1780937"/>
                    <a:pt x="5914120" y="1800968"/>
                    <a:pt x="5915445" y="1812603"/>
                  </a:cubicBezTo>
                  <a:cubicBezTo>
                    <a:pt x="5872586" y="1819673"/>
                    <a:pt x="5864633" y="1843827"/>
                    <a:pt x="5825309" y="1844563"/>
                  </a:cubicBezTo>
                  <a:cubicBezTo>
                    <a:pt x="5842246" y="1856198"/>
                    <a:pt x="5862719" y="1857819"/>
                    <a:pt x="5840037" y="1879911"/>
                  </a:cubicBezTo>
                  <a:cubicBezTo>
                    <a:pt x="5861688" y="1881089"/>
                    <a:pt x="5869493" y="1865183"/>
                    <a:pt x="5873323" y="1851633"/>
                  </a:cubicBezTo>
                  <a:cubicBezTo>
                    <a:pt x="5870230" y="1881089"/>
                    <a:pt x="5890997" y="1877849"/>
                    <a:pt x="5901748" y="1902298"/>
                  </a:cubicBezTo>
                  <a:cubicBezTo>
                    <a:pt x="5905990" y="1895037"/>
                    <a:pt x="5912927" y="1889749"/>
                    <a:pt x="5921042" y="1887570"/>
                  </a:cubicBezTo>
                  <a:cubicBezTo>
                    <a:pt x="5923104" y="1894787"/>
                    <a:pt x="5926786" y="1897585"/>
                    <a:pt x="5931647" y="1896996"/>
                  </a:cubicBezTo>
                  <a:cubicBezTo>
                    <a:pt x="5926492" y="1912755"/>
                    <a:pt x="5881718" y="1900089"/>
                    <a:pt x="5914414" y="1932343"/>
                  </a:cubicBezTo>
                  <a:cubicBezTo>
                    <a:pt x="5893942" y="1933522"/>
                    <a:pt x="5883632" y="1906127"/>
                    <a:pt x="5857858" y="1921886"/>
                  </a:cubicBezTo>
                  <a:cubicBezTo>
                    <a:pt x="5868315" y="1931754"/>
                    <a:pt x="5884664" y="1924685"/>
                    <a:pt x="5892469" y="1941917"/>
                  </a:cubicBezTo>
                  <a:cubicBezTo>
                    <a:pt x="5867137" y="1945893"/>
                    <a:pt x="5840479" y="1946630"/>
                    <a:pt x="5829285" y="1976234"/>
                  </a:cubicBezTo>
                  <a:cubicBezTo>
                    <a:pt x="5813379" y="1974172"/>
                    <a:pt x="5792760" y="1968575"/>
                    <a:pt x="5790992" y="1992876"/>
                  </a:cubicBezTo>
                  <a:cubicBezTo>
                    <a:pt x="5776264" y="1997590"/>
                    <a:pt x="5794085" y="1979474"/>
                    <a:pt x="5780830" y="1969311"/>
                  </a:cubicBezTo>
                  <a:cubicBezTo>
                    <a:pt x="5688483" y="2021302"/>
                    <a:pt x="5615137" y="2046782"/>
                    <a:pt x="5531333" y="2084044"/>
                  </a:cubicBezTo>
                  <a:cubicBezTo>
                    <a:pt x="5525501" y="2080657"/>
                    <a:pt x="5520921" y="2075502"/>
                    <a:pt x="5518225" y="2069316"/>
                  </a:cubicBezTo>
                  <a:cubicBezTo>
                    <a:pt x="5528535" y="2093176"/>
                    <a:pt x="5461374" y="2107757"/>
                    <a:pt x="5481699" y="2120128"/>
                  </a:cubicBezTo>
                  <a:cubicBezTo>
                    <a:pt x="5483614" y="2138097"/>
                    <a:pt x="5461963" y="2116594"/>
                    <a:pt x="5460638" y="2101276"/>
                  </a:cubicBezTo>
                  <a:cubicBezTo>
                    <a:pt x="5463731" y="2121601"/>
                    <a:pt x="5445909" y="2120718"/>
                    <a:pt x="5435453" y="2133089"/>
                  </a:cubicBezTo>
                  <a:cubicBezTo>
                    <a:pt x="5427205" y="2142662"/>
                    <a:pt x="5445468" y="2162546"/>
                    <a:pt x="5427057" y="2143694"/>
                  </a:cubicBezTo>
                  <a:cubicBezTo>
                    <a:pt x="5400841" y="2116299"/>
                    <a:pt x="5418220" y="2161957"/>
                    <a:pt x="5415717" y="2162546"/>
                  </a:cubicBezTo>
                  <a:cubicBezTo>
                    <a:pt x="5406732" y="2165049"/>
                    <a:pt x="5407469" y="2147081"/>
                    <a:pt x="5402608" y="2147817"/>
                  </a:cubicBezTo>
                  <a:cubicBezTo>
                    <a:pt x="5387880" y="2148554"/>
                    <a:pt x="5343696" y="2190824"/>
                    <a:pt x="5334712" y="2156213"/>
                  </a:cubicBezTo>
                  <a:cubicBezTo>
                    <a:pt x="5325580" y="2164902"/>
                    <a:pt x="5326906" y="2178158"/>
                    <a:pt x="5331029" y="2192739"/>
                  </a:cubicBezTo>
                  <a:cubicBezTo>
                    <a:pt x="5309821" y="2203048"/>
                    <a:pt x="5328820" y="2182871"/>
                    <a:pt x="5312472" y="2179778"/>
                  </a:cubicBezTo>
                  <a:cubicBezTo>
                    <a:pt x="5303488" y="2185374"/>
                    <a:pt x="5304371" y="2195242"/>
                    <a:pt x="5311588" y="2208056"/>
                  </a:cubicBezTo>
                  <a:cubicBezTo>
                    <a:pt x="5304415" y="2205346"/>
                    <a:pt x="5298038" y="2200898"/>
                    <a:pt x="5293030" y="2195095"/>
                  </a:cubicBezTo>
                  <a:cubicBezTo>
                    <a:pt x="5279775" y="2214242"/>
                    <a:pt x="5270054" y="2207319"/>
                    <a:pt x="5267698" y="2226908"/>
                  </a:cubicBezTo>
                  <a:cubicBezTo>
                    <a:pt x="5259450" y="2228234"/>
                    <a:pt x="5256799" y="2214094"/>
                    <a:pt x="5252086" y="2205699"/>
                  </a:cubicBezTo>
                  <a:cubicBezTo>
                    <a:pt x="5249288" y="2228234"/>
                    <a:pt x="5215560" y="2237365"/>
                    <a:pt x="5226017" y="2265790"/>
                  </a:cubicBezTo>
                  <a:cubicBezTo>
                    <a:pt x="5206871" y="2267116"/>
                    <a:pt x="5214824" y="2259016"/>
                    <a:pt x="5218359" y="2248117"/>
                  </a:cubicBezTo>
                  <a:cubicBezTo>
                    <a:pt x="5171081" y="2243551"/>
                    <a:pt x="5224250" y="2270945"/>
                    <a:pt x="5185073" y="2276395"/>
                  </a:cubicBezTo>
                  <a:cubicBezTo>
                    <a:pt x="5184042" y="2271240"/>
                    <a:pt x="5188019" y="2268147"/>
                    <a:pt x="5185073" y="2261667"/>
                  </a:cubicBezTo>
                  <a:cubicBezTo>
                    <a:pt x="5178887" y="2272271"/>
                    <a:pt x="5135880" y="2319401"/>
                    <a:pt x="5138237" y="2288914"/>
                  </a:cubicBezTo>
                  <a:cubicBezTo>
                    <a:pt x="5124982" y="2316897"/>
                    <a:pt x="5087130" y="2318370"/>
                    <a:pt x="5082711" y="2340905"/>
                  </a:cubicBezTo>
                  <a:cubicBezTo>
                    <a:pt x="5092579" y="2352393"/>
                    <a:pt x="5114377" y="2330006"/>
                    <a:pt x="5129106" y="2327796"/>
                  </a:cubicBezTo>
                  <a:cubicBezTo>
                    <a:pt x="5128133" y="2340536"/>
                    <a:pt x="5117014" y="2350065"/>
                    <a:pt x="5104289" y="2349079"/>
                  </a:cubicBezTo>
                  <a:cubicBezTo>
                    <a:pt x="5102403" y="2348946"/>
                    <a:pt x="5100547" y="2348563"/>
                    <a:pt x="5098766" y="2347974"/>
                  </a:cubicBezTo>
                  <a:cubicBezTo>
                    <a:pt x="5094789" y="2350920"/>
                    <a:pt x="5095820" y="2356222"/>
                    <a:pt x="5090370" y="2358578"/>
                  </a:cubicBezTo>
                  <a:cubicBezTo>
                    <a:pt x="5112168" y="2369625"/>
                    <a:pt x="5115408" y="2351509"/>
                    <a:pt x="5142214" y="2343850"/>
                  </a:cubicBezTo>
                  <a:cubicBezTo>
                    <a:pt x="5144276" y="2351067"/>
                    <a:pt x="5134408" y="2353129"/>
                    <a:pt x="5128369" y="2356811"/>
                  </a:cubicBezTo>
                  <a:cubicBezTo>
                    <a:pt x="5143097" y="2374485"/>
                    <a:pt x="5169166" y="2323378"/>
                    <a:pt x="5160919" y="2356811"/>
                  </a:cubicBezTo>
                  <a:cubicBezTo>
                    <a:pt x="5184042" y="2354307"/>
                    <a:pt x="5170197" y="2335455"/>
                    <a:pt x="5188755" y="2330889"/>
                  </a:cubicBezTo>
                  <a:cubicBezTo>
                    <a:pt x="5209374" y="2357253"/>
                    <a:pt x="5236327" y="2326913"/>
                    <a:pt x="5257094" y="2308355"/>
                  </a:cubicBezTo>
                  <a:lnTo>
                    <a:pt x="5264752" y="2326029"/>
                  </a:lnTo>
                  <a:cubicBezTo>
                    <a:pt x="5284636" y="2311301"/>
                    <a:pt x="5287139" y="2317045"/>
                    <a:pt x="5314092" y="2304673"/>
                  </a:cubicBezTo>
                  <a:cubicBezTo>
                    <a:pt x="5310115" y="2289945"/>
                    <a:pt x="5290527" y="2319401"/>
                    <a:pt x="5289938" y="2294069"/>
                  </a:cubicBezTo>
                  <a:cubicBezTo>
                    <a:pt x="5330440" y="2304231"/>
                    <a:pt x="5345758" y="2259016"/>
                    <a:pt x="5379780" y="2276248"/>
                  </a:cubicBezTo>
                  <a:cubicBezTo>
                    <a:pt x="5395834" y="2266674"/>
                    <a:pt x="5392446" y="2246791"/>
                    <a:pt x="5412624" y="2261519"/>
                  </a:cubicBezTo>
                  <a:cubicBezTo>
                    <a:pt x="5415540" y="2254435"/>
                    <a:pt x="5416645" y="2246747"/>
                    <a:pt x="5415864" y="2239132"/>
                  </a:cubicBezTo>
                  <a:cubicBezTo>
                    <a:pt x="5438545" y="2248264"/>
                    <a:pt x="5483025" y="2209676"/>
                    <a:pt x="5517047" y="2202459"/>
                  </a:cubicBezTo>
                  <a:lnTo>
                    <a:pt x="5511892" y="2190677"/>
                  </a:lnTo>
                  <a:cubicBezTo>
                    <a:pt x="5506443" y="2179630"/>
                    <a:pt x="5497164" y="2205405"/>
                    <a:pt x="5479048" y="2205405"/>
                  </a:cubicBezTo>
                  <a:cubicBezTo>
                    <a:pt x="5475219" y="2180072"/>
                    <a:pt x="5519992" y="2201134"/>
                    <a:pt x="5488179" y="2166522"/>
                  </a:cubicBezTo>
                  <a:cubicBezTo>
                    <a:pt x="5492598" y="2174770"/>
                    <a:pt x="5523675" y="2176979"/>
                    <a:pt x="5542527" y="2156949"/>
                  </a:cubicBezTo>
                  <a:lnTo>
                    <a:pt x="5557255" y="2192297"/>
                  </a:lnTo>
                  <a:cubicBezTo>
                    <a:pt x="5563588" y="2187142"/>
                    <a:pt x="5561379" y="2177569"/>
                    <a:pt x="5568596" y="2173445"/>
                  </a:cubicBezTo>
                  <a:cubicBezTo>
                    <a:pt x="5553868" y="2173445"/>
                    <a:pt x="5541938" y="2155182"/>
                    <a:pt x="5563883" y="2147523"/>
                  </a:cubicBezTo>
                  <a:cubicBezTo>
                    <a:pt x="5570952" y="2179630"/>
                    <a:pt x="5597316" y="2157685"/>
                    <a:pt x="5612044" y="2168584"/>
                  </a:cubicBezTo>
                  <a:cubicBezTo>
                    <a:pt x="5614695" y="2151500"/>
                    <a:pt x="5618672" y="2152531"/>
                    <a:pt x="5636935" y="2150910"/>
                  </a:cubicBezTo>
                  <a:cubicBezTo>
                    <a:pt x="5634136" y="2137213"/>
                    <a:pt x="5624269" y="2143104"/>
                    <a:pt x="5615432" y="2146197"/>
                  </a:cubicBezTo>
                  <a:cubicBezTo>
                    <a:pt x="5613664" y="2137508"/>
                    <a:pt x="5627067" y="2135446"/>
                    <a:pt x="5634873" y="2131469"/>
                  </a:cubicBezTo>
                  <a:lnTo>
                    <a:pt x="5642531" y="2149143"/>
                  </a:lnTo>
                  <a:cubicBezTo>
                    <a:pt x="5649896" y="2139864"/>
                    <a:pt x="5652105" y="2119686"/>
                    <a:pt x="5661531" y="2147965"/>
                  </a:cubicBezTo>
                  <a:cubicBezTo>
                    <a:pt x="5674344" y="2145608"/>
                    <a:pt x="5668306" y="2135004"/>
                    <a:pt x="5664918" y="2125578"/>
                  </a:cubicBezTo>
                  <a:cubicBezTo>
                    <a:pt x="5679646" y="2131469"/>
                    <a:pt x="5727513" y="2127934"/>
                    <a:pt x="5722211" y="2107757"/>
                  </a:cubicBezTo>
                  <a:cubicBezTo>
                    <a:pt x="5772582" y="2111292"/>
                    <a:pt x="5842688" y="2083897"/>
                    <a:pt x="5864192" y="2060332"/>
                  </a:cubicBezTo>
                  <a:cubicBezTo>
                    <a:pt x="5877447" y="2057533"/>
                    <a:pt x="5882013" y="2089788"/>
                    <a:pt x="5878920" y="2095680"/>
                  </a:cubicBezTo>
                  <a:cubicBezTo>
                    <a:pt x="5856091" y="2093765"/>
                    <a:pt x="5856533" y="2107462"/>
                    <a:pt x="5835471" y="2100540"/>
                  </a:cubicBezTo>
                  <a:cubicBezTo>
                    <a:pt x="5841952" y="2128229"/>
                    <a:pt x="5757559" y="2120423"/>
                    <a:pt x="5750048" y="2158422"/>
                  </a:cubicBezTo>
                  <a:cubicBezTo>
                    <a:pt x="5741358" y="2146639"/>
                    <a:pt x="5756970" y="2145461"/>
                    <a:pt x="5753435" y="2136035"/>
                  </a:cubicBezTo>
                  <a:cubicBezTo>
                    <a:pt x="5749311" y="2139128"/>
                    <a:pt x="5747249" y="2136035"/>
                    <a:pt x="5745335" y="2132500"/>
                  </a:cubicBezTo>
                  <a:cubicBezTo>
                    <a:pt x="5742978" y="2138391"/>
                    <a:pt x="5738707" y="2164902"/>
                    <a:pt x="5728839" y="2139570"/>
                  </a:cubicBezTo>
                  <a:cubicBezTo>
                    <a:pt x="5716025" y="2154298"/>
                    <a:pt x="5740474" y="2162693"/>
                    <a:pt x="5703653" y="2171383"/>
                  </a:cubicBezTo>
                  <a:cubicBezTo>
                    <a:pt x="5707777" y="2142662"/>
                    <a:pt x="5695406" y="2183902"/>
                    <a:pt x="5688042" y="2150174"/>
                  </a:cubicBezTo>
                  <a:cubicBezTo>
                    <a:pt x="5678910" y="2158864"/>
                    <a:pt x="5683181" y="2173445"/>
                    <a:pt x="5676259" y="2183165"/>
                  </a:cubicBezTo>
                  <a:cubicBezTo>
                    <a:pt x="5664034" y="2186553"/>
                    <a:pt x="5677437" y="2164019"/>
                    <a:pt x="5660647" y="2161957"/>
                  </a:cubicBezTo>
                  <a:cubicBezTo>
                    <a:pt x="5656818" y="2192591"/>
                    <a:pt x="5634873" y="2202312"/>
                    <a:pt x="5597021" y="2210412"/>
                  </a:cubicBezTo>
                  <a:cubicBezTo>
                    <a:pt x="5586564" y="2220133"/>
                    <a:pt x="5609098" y="2244435"/>
                    <a:pt x="5611749" y="2259899"/>
                  </a:cubicBezTo>
                  <a:cubicBezTo>
                    <a:pt x="5594959" y="2259899"/>
                    <a:pt x="5584650" y="2240753"/>
                    <a:pt x="5574929" y="2219986"/>
                  </a:cubicBezTo>
                  <a:cubicBezTo>
                    <a:pt x="5571394" y="2231179"/>
                    <a:pt x="5553720" y="2236040"/>
                    <a:pt x="5539139" y="2242373"/>
                  </a:cubicBezTo>
                  <a:cubicBezTo>
                    <a:pt x="5545472" y="2255186"/>
                    <a:pt x="5563441" y="2234861"/>
                    <a:pt x="5574634" y="2234125"/>
                  </a:cubicBezTo>
                  <a:cubicBezTo>
                    <a:pt x="5571247" y="2279488"/>
                    <a:pt x="5510861" y="2234125"/>
                    <a:pt x="5513954" y="2274333"/>
                  </a:cubicBezTo>
                  <a:cubicBezTo>
                    <a:pt x="5504970" y="2274333"/>
                    <a:pt x="5498342" y="2266232"/>
                    <a:pt x="5492746" y="2255481"/>
                  </a:cubicBezTo>
                  <a:cubicBezTo>
                    <a:pt x="5485381" y="2262256"/>
                    <a:pt x="5473157" y="2290829"/>
                    <a:pt x="5456956" y="2277868"/>
                  </a:cubicBezTo>
                  <a:cubicBezTo>
                    <a:pt x="5447382" y="2315130"/>
                    <a:pt x="5460343" y="2338253"/>
                    <a:pt x="5437662" y="2292596"/>
                  </a:cubicBezTo>
                  <a:cubicBezTo>
                    <a:pt x="5411004" y="2309091"/>
                    <a:pt x="5397601" y="2342819"/>
                    <a:pt x="5371974" y="2321021"/>
                  </a:cubicBezTo>
                  <a:cubicBezTo>
                    <a:pt x="5361222" y="2321021"/>
                    <a:pt x="5375067" y="2352687"/>
                    <a:pt x="5382136" y="2344587"/>
                  </a:cubicBezTo>
                  <a:cubicBezTo>
                    <a:pt x="5383462" y="2354307"/>
                    <a:pt x="5374036" y="2344587"/>
                    <a:pt x="5365641" y="2351656"/>
                  </a:cubicBezTo>
                  <a:lnTo>
                    <a:pt x="5350913" y="2316308"/>
                  </a:lnTo>
                  <a:cubicBezTo>
                    <a:pt x="5346200" y="2337664"/>
                    <a:pt x="5346936" y="2342083"/>
                    <a:pt x="5328967" y="2325734"/>
                  </a:cubicBezTo>
                  <a:cubicBezTo>
                    <a:pt x="5323371" y="2338401"/>
                    <a:pt x="5335890" y="2345765"/>
                    <a:pt x="5349734" y="2358726"/>
                  </a:cubicBezTo>
                  <a:cubicBezTo>
                    <a:pt x="5331324" y="2362555"/>
                    <a:pt x="5320278" y="2346207"/>
                    <a:pt x="5307022" y="2335161"/>
                  </a:cubicBezTo>
                  <a:cubicBezTo>
                    <a:pt x="5283899" y="2337811"/>
                    <a:pt x="5307906" y="2360935"/>
                    <a:pt x="5287287" y="2364617"/>
                  </a:cubicBezTo>
                  <a:cubicBezTo>
                    <a:pt x="5277419" y="2359757"/>
                    <a:pt x="5281101" y="2356369"/>
                    <a:pt x="5279628" y="2346943"/>
                  </a:cubicBezTo>
                  <a:cubicBezTo>
                    <a:pt x="5258272" y="2376400"/>
                    <a:pt x="5237653" y="2361671"/>
                    <a:pt x="5210553" y="2397755"/>
                  </a:cubicBezTo>
                  <a:cubicBezTo>
                    <a:pt x="5221157" y="2406593"/>
                    <a:pt x="5247373" y="2371097"/>
                    <a:pt x="5261954" y="2396430"/>
                  </a:cubicBezTo>
                  <a:cubicBezTo>
                    <a:pt x="5247962" y="2401585"/>
                    <a:pt x="5240156" y="2392748"/>
                    <a:pt x="5234560" y="2408212"/>
                  </a:cubicBezTo>
                  <a:cubicBezTo>
                    <a:pt x="5255179" y="2427507"/>
                    <a:pt x="5281837" y="2383616"/>
                    <a:pt x="5278744" y="2375074"/>
                  </a:cubicBezTo>
                  <a:cubicBezTo>
                    <a:pt x="5290674" y="2411305"/>
                    <a:pt x="5322929" y="2391717"/>
                    <a:pt x="5337657" y="2419259"/>
                  </a:cubicBezTo>
                  <a:cubicBezTo>
                    <a:pt x="5333828" y="2394957"/>
                    <a:pt x="5314092" y="2382585"/>
                    <a:pt x="5317627" y="2357989"/>
                  </a:cubicBezTo>
                  <a:cubicBezTo>
                    <a:pt x="5325138" y="2392011"/>
                    <a:pt x="5381105" y="2422057"/>
                    <a:pt x="5368292" y="2384942"/>
                  </a:cubicBezTo>
                  <a:cubicBezTo>
                    <a:pt x="5364315" y="2369183"/>
                    <a:pt x="5386408" y="2383764"/>
                    <a:pt x="5386850" y="2397903"/>
                  </a:cubicBezTo>
                  <a:cubicBezTo>
                    <a:pt x="5409236" y="2395988"/>
                    <a:pt x="5445763" y="2353718"/>
                    <a:pt x="5454747" y="2389508"/>
                  </a:cubicBezTo>
                  <a:cubicBezTo>
                    <a:pt x="5471389" y="2389508"/>
                    <a:pt x="5464025" y="2352834"/>
                    <a:pt x="5476691" y="2380082"/>
                  </a:cubicBezTo>
                  <a:cubicBezTo>
                    <a:pt x="5483084" y="2374411"/>
                    <a:pt x="5484512" y="2365000"/>
                    <a:pt x="5480079" y="2357695"/>
                  </a:cubicBezTo>
                  <a:cubicBezTo>
                    <a:pt x="5490683" y="2353865"/>
                    <a:pt x="5492304" y="2375516"/>
                    <a:pt x="5504086" y="2368152"/>
                  </a:cubicBezTo>
                  <a:cubicBezTo>
                    <a:pt x="5506148" y="2356516"/>
                    <a:pt x="5484940" y="2335308"/>
                    <a:pt x="5512481" y="2357547"/>
                  </a:cubicBezTo>
                  <a:cubicBezTo>
                    <a:pt x="5525589" y="2336781"/>
                    <a:pt x="5483025" y="2321611"/>
                    <a:pt x="5495102" y="2302169"/>
                  </a:cubicBezTo>
                  <a:cubicBezTo>
                    <a:pt x="5502466" y="2304673"/>
                    <a:pt x="5514101" y="2346354"/>
                    <a:pt x="5534426" y="2348121"/>
                  </a:cubicBezTo>
                  <a:cubicBezTo>
                    <a:pt x="5554456" y="2345765"/>
                    <a:pt x="5534426" y="2325587"/>
                    <a:pt x="5540759" y="2317487"/>
                  </a:cubicBezTo>
                  <a:cubicBezTo>
                    <a:pt x="5551069" y="2318959"/>
                    <a:pt x="5556813" y="2332951"/>
                    <a:pt x="5564472" y="2342230"/>
                  </a:cubicBezTo>
                  <a:cubicBezTo>
                    <a:pt x="5581262" y="2302169"/>
                    <a:pt x="5628245" y="2317339"/>
                    <a:pt x="5652841" y="2290239"/>
                  </a:cubicBezTo>
                  <a:cubicBezTo>
                    <a:pt x="5653872" y="2295394"/>
                    <a:pt x="5649896" y="2298487"/>
                    <a:pt x="5652841" y="2304968"/>
                  </a:cubicBezTo>
                  <a:cubicBezTo>
                    <a:pt x="5663888" y="2304231"/>
                    <a:pt x="5682298" y="2283906"/>
                    <a:pt x="5688336" y="2296573"/>
                  </a:cubicBezTo>
                  <a:cubicBezTo>
                    <a:pt x="5698057" y="2291418"/>
                    <a:pt x="5683034" y="2275217"/>
                    <a:pt x="5689073" y="2268294"/>
                  </a:cubicBezTo>
                  <a:cubicBezTo>
                    <a:pt x="5700708" y="2268294"/>
                    <a:pt x="5694522" y="2278604"/>
                    <a:pt x="5696731" y="2285968"/>
                  </a:cubicBezTo>
                  <a:cubicBezTo>
                    <a:pt x="5699088" y="2277426"/>
                    <a:pt x="5716173" y="2275364"/>
                    <a:pt x="5705568" y="2261225"/>
                  </a:cubicBezTo>
                  <a:cubicBezTo>
                    <a:pt x="5728544" y="2260488"/>
                    <a:pt x="5715583" y="2279782"/>
                    <a:pt x="5731784" y="2291859"/>
                  </a:cubicBezTo>
                  <a:cubicBezTo>
                    <a:pt x="5704537" y="2325440"/>
                    <a:pt x="5666391" y="2304673"/>
                    <a:pt x="5678763" y="2349594"/>
                  </a:cubicBezTo>
                  <a:cubicBezTo>
                    <a:pt x="5681856" y="2360788"/>
                    <a:pt x="5716614" y="2338843"/>
                    <a:pt x="5719707" y="2338990"/>
                  </a:cubicBezTo>
                  <a:cubicBezTo>
                    <a:pt x="5705716" y="2338990"/>
                    <a:pt x="5661973" y="2399081"/>
                    <a:pt x="5663151" y="2328533"/>
                  </a:cubicBezTo>
                  <a:cubicBezTo>
                    <a:pt x="5653578" y="2330742"/>
                    <a:pt x="5656082" y="2338106"/>
                    <a:pt x="5649306" y="2341494"/>
                  </a:cubicBezTo>
                  <a:cubicBezTo>
                    <a:pt x="5713374" y="2399228"/>
                    <a:pt x="5596432" y="2412189"/>
                    <a:pt x="5546209" y="2434723"/>
                  </a:cubicBezTo>
                  <a:cubicBezTo>
                    <a:pt x="5547240" y="2427212"/>
                    <a:pt x="5556224" y="2423235"/>
                    <a:pt x="5549596" y="2412337"/>
                  </a:cubicBezTo>
                  <a:cubicBezTo>
                    <a:pt x="5570658" y="2407476"/>
                    <a:pt x="5587890" y="2395399"/>
                    <a:pt x="5617936" y="2389802"/>
                  </a:cubicBezTo>
                  <a:cubicBezTo>
                    <a:pt x="5617051" y="2362850"/>
                    <a:pt x="5621028" y="2343998"/>
                    <a:pt x="5584502" y="2327355"/>
                  </a:cubicBezTo>
                  <a:cubicBezTo>
                    <a:pt x="5569774" y="2344881"/>
                    <a:pt x="5609835" y="2338548"/>
                    <a:pt x="5597169" y="2356811"/>
                  </a:cubicBezTo>
                  <a:cubicBezTo>
                    <a:pt x="5567712" y="2356811"/>
                    <a:pt x="5564914" y="2361377"/>
                    <a:pt x="5538256" y="2354602"/>
                  </a:cubicBezTo>
                  <a:cubicBezTo>
                    <a:pt x="5534426" y="2362555"/>
                    <a:pt x="5544294" y="2367563"/>
                    <a:pt x="5537519" y="2382880"/>
                  </a:cubicBezTo>
                  <a:cubicBezTo>
                    <a:pt x="5509683" y="2369035"/>
                    <a:pt x="5508063" y="2422499"/>
                    <a:pt x="5491125" y="2395988"/>
                  </a:cubicBezTo>
                  <a:cubicBezTo>
                    <a:pt x="5484497" y="2400996"/>
                    <a:pt x="5493040" y="2412631"/>
                    <a:pt x="5495838" y="2421910"/>
                  </a:cubicBezTo>
                  <a:cubicBezTo>
                    <a:pt x="5481110" y="2427359"/>
                    <a:pt x="5477576" y="2403794"/>
                    <a:pt x="5466382" y="2399523"/>
                  </a:cubicBezTo>
                  <a:cubicBezTo>
                    <a:pt x="5458870" y="2417197"/>
                    <a:pt x="5469475" y="2433987"/>
                    <a:pt x="5481110" y="2449010"/>
                  </a:cubicBezTo>
                  <a:cubicBezTo>
                    <a:pt x="5502024" y="2437816"/>
                    <a:pt x="5466382" y="2431189"/>
                    <a:pt x="5489947" y="2424266"/>
                  </a:cubicBezTo>
                  <a:lnTo>
                    <a:pt x="5497606" y="2441940"/>
                  </a:lnTo>
                  <a:cubicBezTo>
                    <a:pt x="5507621" y="2420731"/>
                    <a:pt x="5534279" y="2453281"/>
                    <a:pt x="5533395" y="2419406"/>
                  </a:cubicBezTo>
                  <a:cubicBezTo>
                    <a:pt x="5551364" y="2434134"/>
                    <a:pt x="5510861" y="2479497"/>
                    <a:pt x="5502613" y="2453723"/>
                  </a:cubicBezTo>
                  <a:cubicBezTo>
                    <a:pt x="5493482" y="2478024"/>
                    <a:pt x="5470506" y="2487598"/>
                    <a:pt x="5455925" y="2480970"/>
                  </a:cubicBezTo>
                  <a:cubicBezTo>
                    <a:pt x="5445232" y="2499395"/>
                    <a:pt x="5427072" y="2512297"/>
                    <a:pt x="5406144" y="2516318"/>
                  </a:cubicBezTo>
                  <a:cubicBezTo>
                    <a:pt x="5399810" y="2526627"/>
                    <a:pt x="5403787" y="2565805"/>
                    <a:pt x="5415569" y="2568161"/>
                  </a:cubicBezTo>
                  <a:cubicBezTo>
                    <a:pt x="5416306" y="2588928"/>
                    <a:pt x="5387438" y="2564774"/>
                    <a:pt x="5397012" y="2555200"/>
                  </a:cubicBezTo>
                  <a:cubicBezTo>
                    <a:pt x="5386113" y="2549898"/>
                    <a:pt x="5365935" y="2550193"/>
                    <a:pt x="5361517" y="2563448"/>
                  </a:cubicBezTo>
                  <a:cubicBezTo>
                    <a:pt x="5366672" y="2570665"/>
                    <a:pt x="5377423" y="2562417"/>
                    <a:pt x="5385966" y="2559913"/>
                  </a:cubicBezTo>
                  <a:cubicBezTo>
                    <a:pt x="5379338" y="2626632"/>
                    <a:pt x="5275651" y="2601152"/>
                    <a:pt x="5266814" y="2660212"/>
                  </a:cubicBezTo>
                  <a:cubicBezTo>
                    <a:pt x="5260039" y="2661980"/>
                    <a:pt x="5257536" y="2651523"/>
                    <a:pt x="5253706" y="2645484"/>
                  </a:cubicBezTo>
                  <a:cubicBezTo>
                    <a:pt x="5247962" y="2654027"/>
                    <a:pt x="5240156" y="2661832"/>
                    <a:pt x="5247373" y="2676119"/>
                  </a:cubicBezTo>
                  <a:cubicBezTo>
                    <a:pt x="5230730" y="2672879"/>
                    <a:pt x="5232645" y="2665367"/>
                    <a:pt x="5229257" y="2649166"/>
                  </a:cubicBezTo>
                  <a:cubicBezTo>
                    <a:pt x="5225678" y="2659019"/>
                    <a:pt x="5223543" y="2669344"/>
                    <a:pt x="5222924" y="2679801"/>
                  </a:cubicBezTo>
                  <a:cubicBezTo>
                    <a:pt x="5202157" y="2680685"/>
                    <a:pt x="5216444" y="2664336"/>
                    <a:pt x="5196413" y="2663305"/>
                  </a:cubicBezTo>
                  <a:cubicBezTo>
                    <a:pt x="5190817" y="2670522"/>
                    <a:pt x="5205840" y="2678034"/>
                    <a:pt x="5203630" y="2695118"/>
                  </a:cubicBezTo>
                  <a:cubicBezTo>
                    <a:pt x="5192879" y="2685840"/>
                    <a:pt x="5155174" y="2696591"/>
                    <a:pt x="5159446" y="2714118"/>
                  </a:cubicBezTo>
                  <a:cubicBezTo>
                    <a:pt x="5141182" y="2708227"/>
                    <a:pt x="5112610" y="2714118"/>
                    <a:pt x="5110106" y="2735474"/>
                  </a:cubicBezTo>
                  <a:cubicBezTo>
                    <a:pt x="5101122" y="2727815"/>
                    <a:pt x="5075495" y="2730024"/>
                    <a:pt x="5082711" y="2747256"/>
                  </a:cubicBezTo>
                  <a:cubicBezTo>
                    <a:pt x="5066216" y="2744752"/>
                    <a:pt x="5031457" y="2747256"/>
                    <a:pt x="5033372" y="2768612"/>
                  </a:cubicBezTo>
                  <a:cubicBezTo>
                    <a:pt x="5006272" y="2747993"/>
                    <a:pt x="4980056" y="2806758"/>
                    <a:pt x="4957374" y="2773472"/>
                  </a:cubicBezTo>
                  <a:cubicBezTo>
                    <a:pt x="4951336" y="2777155"/>
                    <a:pt x="4957374" y="2786286"/>
                    <a:pt x="4959584" y="2793503"/>
                  </a:cubicBezTo>
                  <a:cubicBezTo>
                    <a:pt x="4888152" y="2801309"/>
                    <a:pt x="4842936" y="2875686"/>
                    <a:pt x="4778868" y="2871563"/>
                  </a:cubicBezTo>
                  <a:cubicBezTo>
                    <a:pt x="4752652" y="2901019"/>
                    <a:pt x="4700514" y="2940638"/>
                    <a:pt x="4658391" y="2923553"/>
                  </a:cubicBezTo>
                  <a:cubicBezTo>
                    <a:pt x="4655387" y="2930608"/>
                    <a:pt x="4654223" y="2938311"/>
                    <a:pt x="4655004" y="2945940"/>
                  </a:cubicBezTo>
                  <a:cubicBezTo>
                    <a:pt x="4642190" y="2947560"/>
                    <a:pt x="4639392" y="2941669"/>
                    <a:pt x="4641896" y="2931212"/>
                  </a:cubicBezTo>
                  <a:cubicBezTo>
                    <a:pt x="4635504" y="2936882"/>
                    <a:pt x="4634075" y="2946294"/>
                    <a:pt x="4638508" y="2953599"/>
                  </a:cubicBezTo>
                  <a:cubicBezTo>
                    <a:pt x="4627020" y="2959785"/>
                    <a:pt x="4618964" y="2956250"/>
                    <a:pt x="4614354" y="2942995"/>
                  </a:cubicBezTo>
                  <a:cubicBezTo>
                    <a:pt x="4614354" y="2967591"/>
                    <a:pt x="4565603" y="2995427"/>
                    <a:pt x="4548666" y="2971420"/>
                  </a:cubicBezTo>
                  <a:cubicBezTo>
                    <a:pt x="4545661" y="2978475"/>
                    <a:pt x="4544498" y="2986178"/>
                    <a:pt x="4545278" y="2993807"/>
                  </a:cubicBezTo>
                  <a:cubicBezTo>
                    <a:pt x="4439972" y="3034751"/>
                    <a:pt x="4191801" y="3144035"/>
                    <a:pt x="4073975" y="3211343"/>
                  </a:cubicBezTo>
                  <a:cubicBezTo>
                    <a:pt x="4067568" y="3217057"/>
                    <a:pt x="4066140" y="3226527"/>
                    <a:pt x="4070587" y="3233877"/>
                  </a:cubicBezTo>
                  <a:cubicBezTo>
                    <a:pt x="4055859" y="3234908"/>
                    <a:pt x="4034651" y="3237412"/>
                    <a:pt x="4042899" y="3259799"/>
                  </a:cubicBezTo>
                  <a:cubicBezTo>
                    <a:pt x="3924189" y="3275558"/>
                    <a:pt x="3792519" y="3373795"/>
                    <a:pt x="3671158" y="3392353"/>
                  </a:cubicBezTo>
                  <a:cubicBezTo>
                    <a:pt x="3653190" y="3427258"/>
                    <a:pt x="3586913" y="3434770"/>
                    <a:pt x="3566735" y="3451266"/>
                  </a:cubicBezTo>
                  <a:cubicBezTo>
                    <a:pt x="3582641" y="3479838"/>
                    <a:pt x="3568944" y="3469234"/>
                    <a:pt x="3560402" y="3481900"/>
                  </a:cubicBezTo>
                  <a:cubicBezTo>
                    <a:pt x="3563495" y="3486171"/>
                    <a:pt x="3568502" y="3485288"/>
                    <a:pt x="3571006" y="3491179"/>
                  </a:cubicBezTo>
                  <a:cubicBezTo>
                    <a:pt x="3589711" y="3499574"/>
                    <a:pt x="3618873" y="3478365"/>
                    <a:pt x="3629919" y="3507674"/>
                  </a:cubicBezTo>
                  <a:cubicBezTo>
                    <a:pt x="3643469" y="3500163"/>
                    <a:pt x="3617989" y="3500752"/>
                    <a:pt x="3619757" y="3484110"/>
                  </a:cubicBezTo>
                  <a:lnTo>
                    <a:pt x="3685445" y="3455684"/>
                  </a:lnTo>
                  <a:cubicBezTo>
                    <a:pt x="3686917" y="3464226"/>
                    <a:pt x="3679848" y="3469087"/>
                    <a:pt x="3682204" y="3478071"/>
                  </a:cubicBezTo>
                  <a:cubicBezTo>
                    <a:pt x="3707537" y="3478807"/>
                    <a:pt x="3703707" y="3462606"/>
                    <a:pt x="3722707" y="3481458"/>
                  </a:cubicBezTo>
                  <a:cubicBezTo>
                    <a:pt x="3737435" y="3470559"/>
                    <a:pt x="3712103" y="3471149"/>
                    <a:pt x="3712544" y="3457893"/>
                  </a:cubicBezTo>
                  <a:cubicBezTo>
                    <a:pt x="3722854" y="3455979"/>
                    <a:pt x="3720939" y="3448762"/>
                    <a:pt x="3718436" y="3441397"/>
                  </a:cubicBezTo>
                  <a:lnTo>
                    <a:pt x="3751280" y="3426669"/>
                  </a:lnTo>
                  <a:cubicBezTo>
                    <a:pt x="3743488" y="3440013"/>
                    <a:pt x="3733061" y="3451648"/>
                    <a:pt x="3720645" y="3460839"/>
                  </a:cubicBezTo>
                  <a:cubicBezTo>
                    <a:pt x="3726831" y="3465258"/>
                    <a:pt x="3735373" y="3460839"/>
                    <a:pt x="3739203" y="3473800"/>
                  </a:cubicBezTo>
                  <a:cubicBezTo>
                    <a:pt x="3749512" y="3471443"/>
                    <a:pt x="3760411" y="3442282"/>
                    <a:pt x="3768659" y="3467908"/>
                  </a:cubicBezTo>
                  <a:cubicBezTo>
                    <a:pt x="3763504" y="3438452"/>
                    <a:pt x="3810929" y="3461281"/>
                    <a:pt x="3804891" y="3431382"/>
                  </a:cubicBezTo>
                  <a:cubicBezTo>
                    <a:pt x="3822122" y="3427700"/>
                    <a:pt x="3800472" y="3444196"/>
                    <a:pt x="3806952" y="3451413"/>
                  </a:cubicBezTo>
                  <a:cubicBezTo>
                    <a:pt x="3836409" y="3436685"/>
                    <a:pt x="3870873" y="3403693"/>
                    <a:pt x="3905484" y="3408848"/>
                  </a:cubicBezTo>
                  <a:cubicBezTo>
                    <a:pt x="3911523" y="3405166"/>
                    <a:pt x="3905484" y="3396035"/>
                    <a:pt x="3903422" y="3388818"/>
                  </a:cubicBezTo>
                  <a:cubicBezTo>
                    <a:pt x="3911228" y="3386903"/>
                    <a:pt x="3924189" y="3408848"/>
                    <a:pt x="3914321" y="3384105"/>
                  </a:cubicBezTo>
                  <a:cubicBezTo>
                    <a:pt x="3922569" y="3382632"/>
                    <a:pt x="3925220" y="3396918"/>
                    <a:pt x="3929933" y="3405314"/>
                  </a:cubicBezTo>
                  <a:cubicBezTo>
                    <a:pt x="3929933" y="3385136"/>
                    <a:pt x="3974118" y="3358772"/>
                    <a:pt x="3987668" y="3373353"/>
                  </a:cubicBezTo>
                  <a:cubicBezTo>
                    <a:pt x="4007698" y="3325045"/>
                    <a:pt x="4069851" y="3341540"/>
                    <a:pt x="4100486" y="3303689"/>
                  </a:cubicBezTo>
                  <a:cubicBezTo>
                    <a:pt x="4084432" y="3338889"/>
                    <a:pt x="4114036" y="3292201"/>
                    <a:pt x="4119043" y="3316650"/>
                  </a:cubicBezTo>
                  <a:cubicBezTo>
                    <a:pt x="4124935" y="3283658"/>
                    <a:pt x="4183111" y="3269961"/>
                    <a:pt x="4179282" y="3290581"/>
                  </a:cubicBezTo>
                  <a:cubicBezTo>
                    <a:pt x="4195777" y="3288371"/>
                    <a:pt x="4184584" y="3273938"/>
                    <a:pt x="4188119" y="3265837"/>
                  </a:cubicBezTo>
                  <a:cubicBezTo>
                    <a:pt x="4207855" y="3265837"/>
                    <a:pt x="4190917" y="3288666"/>
                    <a:pt x="4202847" y="3301185"/>
                  </a:cubicBezTo>
                  <a:cubicBezTo>
                    <a:pt x="4193421" y="3297208"/>
                    <a:pt x="4180607" y="3302952"/>
                    <a:pt x="4167352" y="3309433"/>
                  </a:cubicBezTo>
                  <a:cubicBezTo>
                    <a:pt x="4162050" y="3299123"/>
                    <a:pt x="4168677" y="3294704"/>
                    <a:pt x="4162639" y="3283511"/>
                  </a:cubicBezTo>
                  <a:cubicBezTo>
                    <a:pt x="4156674" y="3294307"/>
                    <a:pt x="4157367" y="3307562"/>
                    <a:pt x="4164407" y="3317680"/>
                  </a:cubicBezTo>
                  <a:cubicBezTo>
                    <a:pt x="4143787" y="3331525"/>
                    <a:pt x="4090765" y="3343308"/>
                    <a:pt x="4068673" y="3351997"/>
                  </a:cubicBezTo>
                  <a:cubicBezTo>
                    <a:pt x="4064254" y="3353765"/>
                    <a:pt x="4068673" y="3366725"/>
                    <a:pt x="4068673" y="3366725"/>
                  </a:cubicBezTo>
                  <a:cubicBezTo>
                    <a:pt x="4051441" y="3371439"/>
                    <a:pt x="4056890" y="3362749"/>
                    <a:pt x="4055123" y="3365547"/>
                  </a:cubicBezTo>
                  <a:cubicBezTo>
                    <a:pt x="4040395" y="3387787"/>
                    <a:pt x="3961452" y="3405166"/>
                    <a:pt x="3940096" y="3415181"/>
                  </a:cubicBezTo>
                  <a:cubicBezTo>
                    <a:pt x="3894438" y="3436685"/>
                    <a:pt x="3826835" y="3469676"/>
                    <a:pt x="3807541" y="3486171"/>
                  </a:cubicBezTo>
                  <a:cubicBezTo>
                    <a:pt x="3804449" y="3488970"/>
                    <a:pt x="3809014" y="3506644"/>
                    <a:pt x="3809751" y="3506202"/>
                  </a:cubicBezTo>
                  <a:cubicBezTo>
                    <a:pt x="3804891" y="3508853"/>
                    <a:pt x="3771016" y="3467025"/>
                    <a:pt x="3785302" y="3509737"/>
                  </a:cubicBezTo>
                  <a:cubicBezTo>
                    <a:pt x="3730955" y="3511062"/>
                    <a:pt x="3724916" y="3544495"/>
                    <a:pt x="3665120" y="3547735"/>
                  </a:cubicBezTo>
                  <a:cubicBezTo>
                    <a:pt x="3703707" y="3550239"/>
                    <a:pt x="3631097" y="3576308"/>
                    <a:pt x="3632276" y="3562463"/>
                  </a:cubicBezTo>
                  <a:cubicBezTo>
                    <a:pt x="3569681" y="3614749"/>
                    <a:pt x="3484993" y="3653631"/>
                    <a:pt x="3464521" y="3655841"/>
                  </a:cubicBezTo>
                  <a:lnTo>
                    <a:pt x="3426228" y="3672483"/>
                  </a:lnTo>
                  <a:cubicBezTo>
                    <a:pt x="3417243" y="3701940"/>
                    <a:pt x="3437568" y="3660554"/>
                    <a:pt x="3455684" y="3666592"/>
                  </a:cubicBezTo>
                  <a:cubicBezTo>
                    <a:pt x="3461723" y="3668507"/>
                    <a:pt x="3423282" y="3693987"/>
                    <a:pt x="3416949" y="3697227"/>
                  </a:cubicBezTo>
                  <a:cubicBezTo>
                    <a:pt x="3360540" y="3727420"/>
                    <a:pt x="3238148" y="3766303"/>
                    <a:pt x="3195289" y="3785596"/>
                  </a:cubicBezTo>
                  <a:cubicBezTo>
                    <a:pt x="3188897" y="3791267"/>
                    <a:pt x="3187468" y="3800678"/>
                    <a:pt x="3191902" y="3807983"/>
                  </a:cubicBezTo>
                  <a:cubicBezTo>
                    <a:pt x="3187189" y="3802386"/>
                    <a:pt x="3157290" y="3793255"/>
                    <a:pt x="3169957" y="3817409"/>
                  </a:cubicBezTo>
                  <a:cubicBezTo>
                    <a:pt x="3164507" y="3819619"/>
                    <a:pt x="3162593" y="3811960"/>
                    <a:pt x="3159352" y="3807983"/>
                  </a:cubicBezTo>
                  <a:cubicBezTo>
                    <a:pt x="3138733" y="3811665"/>
                    <a:pt x="3162740" y="3834936"/>
                    <a:pt x="3139616" y="3837440"/>
                  </a:cubicBezTo>
                  <a:cubicBezTo>
                    <a:pt x="3139616" y="3801945"/>
                    <a:pt x="3122237" y="3866896"/>
                    <a:pt x="3101618" y="3839796"/>
                  </a:cubicBezTo>
                  <a:cubicBezTo>
                    <a:pt x="3092781" y="3864540"/>
                    <a:pt x="3048301" y="3872640"/>
                    <a:pt x="3021938" y="3881183"/>
                  </a:cubicBezTo>
                  <a:cubicBezTo>
                    <a:pt x="3015899" y="3884865"/>
                    <a:pt x="3021938" y="3893849"/>
                    <a:pt x="3024147" y="3901213"/>
                  </a:cubicBezTo>
                  <a:cubicBezTo>
                    <a:pt x="2966118" y="3917709"/>
                    <a:pt x="2929297" y="3963955"/>
                    <a:pt x="2887616" y="3946281"/>
                  </a:cubicBezTo>
                  <a:cubicBezTo>
                    <a:pt x="2885113" y="3952173"/>
                    <a:pt x="2880989" y="3978536"/>
                    <a:pt x="2871121" y="3953351"/>
                  </a:cubicBezTo>
                  <a:cubicBezTo>
                    <a:pt x="2871857" y="3960567"/>
                    <a:pt x="2857718" y="3988404"/>
                    <a:pt x="2849176" y="3962777"/>
                  </a:cubicBezTo>
                  <a:cubicBezTo>
                    <a:pt x="2834447" y="3973823"/>
                    <a:pt x="2841664" y="3989435"/>
                    <a:pt x="2821781" y="3974559"/>
                  </a:cubicBezTo>
                  <a:cubicBezTo>
                    <a:pt x="2815743" y="3978241"/>
                    <a:pt x="2821781" y="3987226"/>
                    <a:pt x="2823990" y="3994590"/>
                  </a:cubicBezTo>
                  <a:cubicBezTo>
                    <a:pt x="2815492" y="3995311"/>
                    <a:pt x="2807672" y="3989862"/>
                    <a:pt x="2805433" y="3981629"/>
                  </a:cubicBezTo>
                  <a:cubicBezTo>
                    <a:pt x="2794976" y="4001807"/>
                    <a:pt x="2808084" y="4017713"/>
                    <a:pt x="2780542" y="3999303"/>
                  </a:cubicBezTo>
                  <a:cubicBezTo>
                    <a:pt x="2774504" y="4002985"/>
                    <a:pt x="2780542" y="4011969"/>
                    <a:pt x="2782751" y="4019333"/>
                  </a:cubicBezTo>
                  <a:cubicBezTo>
                    <a:pt x="2774356" y="4025519"/>
                    <a:pt x="2770527" y="4019333"/>
                    <a:pt x="2766698" y="4012264"/>
                  </a:cubicBezTo>
                  <a:cubicBezTo>
                    <a:pt x="2763767" y="4019333"/>
                    <a:pt x="2762662" y="4027036"/>
                    <a:pt x="2763457" y="4034650"/>
                  </a:cubicBezTo>
                  <a:cubicBezTo>
                    <a:pt x="2709655" y="4056257"/>
                    <a:pt x="2658136" y="4083210"/>
                    <a:pt x="2609695" y="4115067"/>
                  </a:cubicBezTo>
                  <a:cubicBezTo>
                    <a:pt x="2514256" y="4173096"/>
                    <a:pt x="2423677" y="4202111"/>
                    <a:pt x="2323673" y="4280465"/>
                  </a:cubicBezTo>
                  <a:cubicBezTo>
                    <a:pt x="2208056" y="4314487"/>
                    <a:pt x="2084928" y="4392252"/>
                    <a:pt x="2004806" y="4460149"/>
                  </a:cubicBezTo>
                  <a:cubicBezTo>
                    <a:pt x="2007016" y="4434817"/>
                    <a:pt x="2002597" y="4461769"/>
                    <a:pt x="1994202" y="4450723"/>
                  </a:cubicBezTo>
                  <a:cubicBezTo>
                    <a:pt x="1988016" y="4484156"/>
                    <a:pt x="1902151" y="4492846"/>
                    <a:pt x="1902887" y="4525248"/>
                  </a:cubicBezTo>
                  <a:cubicBezTo>
                    <a:pt x="1888159" y="4497853"/>
                    <a:pt x="1903918" y="4533054"/>
                    <a:pt x="1886391" y="4532317"/>
                  </a:cubicBezTo>
                  <a:cubicBezTo>
                    <a:pt x="1907600" y="4519504"/>
                    <a:pt x="1837052" y="4540123"/>
                    <a:pt x="1842207" y="4537031"/>
                  </a:cubicBezTo>
                  <a:cubicBezTo>
                    <a:pt x="1804355" y="4556619"/>
                    <a:pt x="1761496" y="4607579"/>
                    <a:pt x="1716280" y="4591525"/>
                  </a:cubicBezTo>
                  <a:cubicBezTo>
                    <a:pt x="1713188" y="4605075"/>
                    <a:pt x="1699932" y="4626725"/>
                    <a:pt x="1682995" y="4619951"/>
                  </a:cubicBezTo>
                  <a:cubicBezTo>
                    <a:pt x="1705823" y="4658538"/>
                    <a:pt x="1660608" y="4610230"/>
                    <a:pt x="1674158" y="4644694"/>
                  </a:cubicBezTo>
                  <a:cubicBezTo>
                    <a:pt x="1652654" y="4620098"/>
                    <a:pt x="1644701" y="4684607"/>
                    <a:pt x="1619811" y="4654120"/>
                  </a:cubicBezTo>
                  <a:cubicBezTo>
                    <a:pt x="1620547" y="4661484"/>
                    <a:pt x="1606408" y="4689173"/>
                    <a:pt x="1597865" y="4663546"/>
                  </a:cubicBezTo>
                  <a:cubicBezTo>
                    <a:pt x="1601842" y="4685933"/>
                    <a:pt x="1567673" y="4668259"/>
                    <a:pt x="1580633" y="4698894"/>
                  </a:cubicBezTo>
                  <a:cubicBezTo>
                    <a:pt x="1559572" y="4671794"/>
                    <a:pt x="1564432" y="4728350"/>
                    <a:pt x="1548231" y="4698894"/>
                  </a:cubicBezTo>
                  <a:cubicBezTo>
                    <a:pt x="1534829" y="4737040"/>
                    <a:pt x="1486815" y="4726288"/>
                    <a:pt x="1465606" y="4748528"/>
                  </a:cubicBezTo>
                  <a:cubicBezTo>
                    <a:pt x="1453823" y="4754566"/>
                    <a:pt x="1474001" y="4774450"/>
                    <a:pt x="1475327" y="4786232"/>
                  </a:cubicBezTo>
                  <a:lnTo>
                    <a:pt x="1458831" y="4793302"/>
                  </a:lnTo>
                  <a:lnTo>
                    <a:pt x="1446165" y="4763845"/>
                  </a:lnTo>
                  <a:cubicBezTo>
                    <a:pt x="1405406" y="4789251"/>
                    <a:pt x="1361074" y="4808413"/>
                    <a:pt x="1314642" y="4820696"/>
                  </a:cubicBezTo>
                  <a:cubicBezTo>
                    <a:pt x="1308680" y="4831492"/>
                    <a:pt x="1309364" y="4844747"/>
                    <a:pt x="1316409" y="4854865"/>
                  </a:cubicBezTo>
                  <a:cubicBezTo>
                    <a:pt x="1283860" y="4862819"/>
                    <a:pt x="1233636" y="4867532"/>
                    <a:pt x="1190777" y="4895221"/>
                  </a:cubicBezTo>
                  <a:cubicBezTo>
                    <a:pt x="1163972" y="4877547"/>
                    <a:pt x="1156166" y="4896547"/>
                    <a:pt x="1122880" y="4903469"/>
                  </a:cubicBezTo>
                  <a:cubicBezTo>
                    <a:pt x="1116694" y="4884911"/>
                    <a:pt x="1095486" y="4888741"/>
                    <a:pt x="1102113" y="4870625"/>
                  </a:cubicBezTo>
                  <a:cubicBezTo>
                    <a:pt x="1092245" y="4871950"/>
                    <a:pt x="1093276" y="4900081"/>
                    <a:pt x="1106826" y="4896547"/>
                  </a:cubicBezTo>
                  <a:cubicBezTo>
                    <a:pt x="1106826" y="4915251"/>
                    <a:pt x="1071184" y="4890950"/>
                    <a:pt x="1080168" y="4880051"/>
                  </a:cubicBezTo>
                  <a:cubicBezTo>
                    <a:pt x="1067060" y="4896399"/>
                    <a:pt x="1069269" y="4901849"/>
                    <a:pt x="1053216" y="4877695"/>
                  </a:cubicBezTo>
                  <a:cubicBezTo>
                    <a:pt x="1050238" y="4884764"/>
                    <a:pt x="1049073" y="4892452"/>
                    <a:pt x="1049828" y="4900081"/>
                  </a:cubicBezTo>
                  <a:cubicBezTo>
                    <a:pt x="1038387" y="4887548"/>
                    <a:pt x="1026030" y="4875883"/>
                    <a:pt x="1012860" y="4865175"/>
                  </a:cubicBezTo>
                  <a:cubicBezTo>
                    <a:pt x="1001961" y="4869889"/>
                    <a:pt x="1012860" y="4884175"/>
                    <a:pt x="995923" y="4886384"/>
                  </a:cubicBezTo>
                  <a:cubicBezTo>
                    <a:pt x="993566" y="4849564"/>
                    <a:pt x="978691" y="4907593"/>
                    <a:pt x="961311" y="4866501"/>
                  </a:cubicBezTo>
                  <a:cubicBezTo>
                    <a:pt x="954684" y="4871508"/>
                    <a:pt x="963226" y="4883144"/>
                    <a:pt x="966024" y="4892423"/>
                  </a:cubicBezTo>
                  <a:cubicBezTo>
                    <a:pt x="959743" y="4890523"/>
                    <a:pt x="952983" y="4890994"/>
                    <a:pt x="947025" y="4893748"/>
                  </a:cubicBezTo>
                  <a:cubicBezTo>
                    <a:pt x="942607" y="4876811"/>
                    <a:pt x="913887" y="4836750"/>
                    <a:pt x="940250" y="4847796"/>
                  </a:cubicBezTo>
                  <a:cubicBezTo>
                    <a:pt x="919049" y="4840727"/>
                    <a:pt x="901313" y="4825881"/>
                    <a:pt x="890616" y="4806263"/>
                  </a:cubicBezTo>
                  <a:cubicBezTo>
                    <a:pt x="888701" y="4837044"/>
                    <a:pt x="874709" y="4805379"/>
                    <a:pt x="852323" y="4822758"/>
                  </a:cubicBezTo>
                  <a:cubicBezTo>
                    <a:pt x="846726" y="4813921"/>
                    <a:pt x="853059" y="4810386"/>
                    <a:pt x="850113" y="4802728"/>
                  </a:cubicBezTo>
                  <a:cubicBezTo>
                    <a:pt x="843707" y="4809296"/>
                    <a:pt x="840480" y="4818325"/>
                    <a:pt x="841276" y="4827471"/>
                  </a:cubicBezTo>
                  <a:cubicBezTo>
                    <a:pt x="832292" y="4837486"/>
                    <a:pt x="817417" y="4802286"/>
                    <a:pt x="819773" y="4822758"/>
                  </a:cubicBezTo>
                  <a:cubicBezTo>
                    <a:pt x="812114" y="4801549"/>
                    <a:pt x="788108" y="4740722"/>
                    <a:pt x="760860" y="4715684"/>
                  </a:cubicBezTo>
                  <a:lnTo>
                    <a:pt x="782805" y="4706258"/>
                  </a:lnTo>
                  <a:cubicBezTo>
                    <a:pt x="775736" y="4695801"/>
                    <a:pt x="759535" y="4710823"/>
                    <a:pt x="756147" y="4689762"/>
                  </a:cubicBezTo>
                  <a:cubicBezTo>
                    <a:pt x="741419" y="4710676"/>
                    <a:pt x="738179" y="4687553"/>
                    <a:pt x="715203" y="4700367"/>
                  </a:cubicBezTo>
                  <a:cubicBezTo>
                    <a:pt x="691932" y="4670910"/>
                    <a:pt x="716381" y="4623927"/>
                    <a:pt x="674111" y="4620245"/>
                  </a:cubicBezTo>
                  <a:cubicBezTo>
                    <a:pt x="680886" y="4610524"/>
                    <a:pt x="681181" y="4597858"/>
                    <a:pt x="669840" y="4580184"/>
                  </a:cubicBezTo>
                  <a:cubicBezTo>
                    <a:pt x="663507" y="4561038"/>
                    <a:pt x="660414" y="4601982"/>
                    <a:pt x="650840" y="4581510"/>
                  </a:cubicBezTo>
                  <a:cubicBezTo>
                    <a:pt x="654670" y="4562216"/>
                    <a:pt x="657321" y="4565456"/>
                    <a:pt x="636112" y="4532023"/>
                  </a:cubicBezTo>
                  <a:cubicBezTo>
                    <a:pt x="628081" y="4534497"/>
                    <a:pt x="623197" y="4542613"/>
                    <a:pt x="624771" y="4550875"/>
                  </a:cubicBezTo>
                  <a:cubicBezTo>
                    <a:pt x="600028" y="4539240"/>
                    <a:pt x="602237" y="4516558"/>
                    <a:pt x="620500" y="4510814"/>
                  </a:cubicBezTo>
                  <a:cubicBezTo>
                    <a:pt x="527418" y="4519504"/>
                    <a:pt x="571603" y="4312278"/>
                    <a:pt x="486473" y="4366036"/>
                  </a:cubicBezTo>
                  <a:cubicBezTo>
                    <a:pt x="475869" y="4348656"/>
                    <a:pt x="484411" y="4339672"/>
                    <a:pt x="482202" y="4325975"/>
                  </a:cubicBezTo>
                  <a:cubicBezTo>
                    <a:pt x="490450" y="4324649"/>
                    <a:pt x="493101" y="4338789"/>
                    <a:pt x="497814" y="4347184"/>
                  </a:cubicBezTo>
                  <a:cubicBezTo>
                    <a:pt x="505971" y="4311379"/>
                    <a:pt x="501278" y="4273837"/>
                    <a:pt x="484559" y="4241141"/>
                  </a:cubicBezTo>
                  <a:cubicBezTo>
                    <a:pt x="501938" y="4226412"/>
                    <a:pt x="502233" y="4261024"/>
                    <a:pt x="510775" y="4271775"/>
                  </a:cubicBezTo>
                  <a:cubicBezTo>
                    <a:pt x="510775" y="4241582"/>
                    <a:pt x="520496" y="4200785"/>
                    <a:pt x="494574" y="4173980"/>
                  </a:cubicBezTo>
                  <a:cubicBezTo>
                    <a:pt x="485001" y="4192832"/>
                    <a:pt x="475133" y="4166468"/>
                    <a:pt x="461730" y="4188708"/>
                  </a:cubicBezTo>
                  <a:cubicBezTo>
                    <a:pt x="443614" y="4172801"/>
                    <a:pt x="440963" y="4171181"/>
                    <a:pt x="419460" y="4151151"/>
                  </a:cubicBezTo>
                  <a:cubicBezTo>
                    <a:pt x="413421" y="4154833"/>
                    <a:pt x="419460" y="4163817"/>
                    <a:pt x="421669" y="4171181"/>
                  </a:cubicBezTo>
                  <a:cubicBezTo>
                    <a:pt x="375128" y="4172359"/>
                    <a:pt x="417840" y="4107261"/>
                    <a:pt x="371740" y="4115803"/>
                  </a:cubicBezTo>
                  <a:cubicBezTo>
                    <a:pt x="383228" y="4059836"/>
                    <a:pt x="300309" y="3956297"/>
                    <a:pt x="296627" y="3896794"/>
                  </a:cubicBezTo>
                  <a:cubicBezTo>
                    <a:pt x="322990" y="3922716"/>
                    <a:pt x="336687" y="3984280"/>
                    <a:pt x="358043" y="4023899"/>
                  </a:cubicBezTo>
                  <a:cubicBezTo>
                    <a:pt x="361873" y="3984428"/>
                    <a:pt x="331680" y="3953351"/>
                    <a:pt x="313122" y="3889578"/>
                  </a:cubicBezTo>
                  <a:cubicBezTo>
                    <a:pt x="342579" y="3889578"/>
                    <a:pt x="298394" y="3837145"/>
                    <a:pt x="301929" y="3803565"/>
                  </a:cubicBezTo>
                  <a:cubicBezTo>
                    <a:pt x="316657" y="3802681"/>
                    <a:pt x="318277" y="3835672"/>
                    <a:pt x="327703" y="3847750"/>
                  </a:cubicBezTo>
                  <a:cubicBezTo>
                    <a:pt x="338013" y="3805921"/>
                    <a:pt x="302665" y="3736846"/>
                    <a:pt x="277185" y="3715196"/>
                  </a:cubicBezTo>
                  <a:cubicBezTo>
                    <a:pt x="274240" y="3722412"/>
                    <a:pt x="279836" y="3731249"/>
                    <a:pt x="286906" y="3752900"/>
                  </a:cubicBezTo>
                  <a:cubicBezTo>
                    <a:pt x="242721" y="3738172"/>
                    <a:pt x="228877" y="3669832"/>
                    <a:pt x="196327" y="3603408"/>
                  </a:cubicBezTo>
                  <a:cubicBezTo>
                    <a:pt x="274240" y="3576014"/>
                    <a:pt x="173940" y="3476598"/>
                    <a:pt x="162600" y="3450234"/>
                  </a:cubicBezTo>
                  <a:cubicBezTo>
                    <a:pt x="146546" y="3455979"/>
                    <a:pt x="185870" y="3485877"/>
                    <a:pt x="158918" y="3486761"/>
                  </a:cubicBezTo>
                  <a:cubicBezTo>
                    <a:pt x="148755" y="3442576"/>
                    <a:pt x="39472" y="3324750"/>
                    <a:pt x="93966" y="3291317"/>
                  </a:cubicBezTo>
                  <a:cubicBezTo>
                    <a:pt x="95881" y="3298386"/>
                    <a:pt x="89842" y="3296914"/>
                    <a:pt x="88517" y="3293674"/>
                  </a:cubicBezTo>
                  <a:cubicBezTo>
                    <a:pt x="81594" y="3299712"/>
                    <a:pt x="91315" y="3298534"/>
                    <a:pt x="93524" y="3305456"/>
                  </a:cubicBezTo>
                  <a:cubicBezTo>
                    <a:pt x="104423" y="3300743"/>
                    <a:pt x="93524" y="3286457"/>
                    <a:pt x="110314" y="3284247"/>
                  </a:cubicBezTo>
                  <a:cubicBezTo>
                    <a:pt x="86307" y="3248605"/>
                    <a:pt x="75114" y="3173049"/>
                    <a:pt x="47572" y="3108834"/>
                  </a:cubicBezTo>
                  <a:cubicBezTo>
                    <a:pt x="77029" y="3143298"/>
                    <a:pt x="85276" y="3182475"/>
                    <a:pt x="103981" y="3224156"/>
                  </a:cubicBezTo>
                  <a:cubicBezTo>
                    <a:pt x="118710" y="3181002"/>
                    <a:pt x="46836" y="3126950"/>
                    <a:pt x="77912" y="3088657"/>
                  </a:cubicBezTo>
                  <a:cubicBezTo>
                    <a:pt x="60386" y="3078641"/>
                    <a:pt x="51696" y="3029744"/>
                    <a:pt x="44479" y="3026209"/>
                  </a:cubicBezTo>
                  <a:cubicBezTo>
                    <a:pt x="37410" y="3009713"/>
                    <a:pt x="65541" y="3033868"/>
                    <a:pt x="50371" y="3009713"/>
                  </a:cubicBezTo>
                  <a:cubicBezTo>
                    <a:pt x="64014" y="3013484"/>
                    <a:pt x="78127" y="3005471"/>
                    <a:pt x="81894" y="2991833"/>
                  </a:cubicBezTo>
                  <a:cubicBezTo>
                    <a:pt x="83379" y="2986443"/>
                    <a:pt x="83067" y="2980728"/>
                    <a:pt x="81005" y="2975544"/>
                  </a:cubicBezTo>
                  <a:cubicBezTo>
                    <a:pt x="115617" y="2997194"/>
                    <a:pt x="98237" y="2937840"/>
                    <a:pt x="93082" y="2928413"/>
                  </a:cubicBezTo>
                  <a:cubicBezTo>
                    <a:pt x="69959" y="2928413"/>
                    <a:pt x="29015" y="2934452"/>
                    <a:pt x="42859" y="2887322"/>
                  </a:cubicBezTo>
                  <a:cubicBezTo>
                    <a:pt x="49634" y="2885554"/>
                    <a:pt x="52138" y="2896011"/>
                    <a:pt x="55967" y="2902050"/>
                  </a:cubicBezTo>
                  <a:cubicBezTo>
                    <a:pt x="64362" y="2891446"/>
                    <a:pt x="53316" y="2872594"/>
                    <a:pt x="73199" y="2866702"/>
                  </a:cubicBezTo>
                  <a:cubicBezTo>
                    <a:pt x="40797" y="2831796"/>
                    <a:pt x="40797" y="2772736"/>
                    <a:pt x="14139" y="2746962"/>
                  </a:cubicBezTo>
                  <a:cubicBezTo>
                    <a:pt x="34464" y="2737388"/>
                    <a:pt x="27984" y="2728257"/>
                    <a:pt x="36379" y="2723397"/>
                  </a:cubicBezTo>
                  <a:cubicBezTo>
                    <a:pt x="53758" y="2719862"/>
                    <a:pt x="31960" y="2736210"/>
                    <a:pt x="38588" y="2743427"/>
                  </a:cubicBezTo>
                  <a:cubicBezTo>
                    <a:pt x="42565" y="2715001"/>
                    <a:pt x="98532" y="2709257"/>
                    <a:pt x="94555" y="2677297"/>
                  </a:cubicBezTo>
                  <a:cubicBezTo>
                    <a:pt x="100888" y="2692762"/>
                    <a:pt x="124012" y="2672437"/>
                    <a:pt x="124012" y="2671406"/>
                  </a:cubicBezTo>
                  <a:cubicBezTo>
                    <a:pt x="146104" y="2608075"/>
                    <a:pt x="53758" y="2642833"/>
                    <a:pt x="26658" y="2671406"/>
                  </a:cubicBezTo>
                  <a:cubicBezTo>
                    <a:pt x="18410" y="2672879"/>
                    <a:pt x="15759" y="2658592"/>
                    <a:pt x="11046" y="2650197"/>
                  </a:cubicBezTo>
                  <a:cubicBezTo>
                    <a:pt x="28867" y="2635469"/>
                    <a:pt x="32991" y="2658003"/>
                    <a:pt x="49045" y="2647841"/>
                  </a:cubicBezTo>
                  <a:cubicBezTo>
                    <a:pt x="54097" y="2639151"/>
                    <a:pt x="54374" y="2628502"/>
                    <a:pt x="49781" y="2619563"/>
                  </a:cubicBezTo>
                  <a:cubicBezTo>
                    <a:pt x="95439" y="2616322"/>
                    <a:pt x="102067" y="2563890"/>
                    <a:pt x="115469" y="2591137"/>
                  </a:cubicBezTo>
                  <a:cubicBezTo>
                    <a:pt x="138593" y="2588633"/>
                    <a:pt x="114586" y="2565363"/>
                    <a:pt x="135205" y="2561681"/>
                  </a:cubicBezTo>
                  <a:cubicBezTo>
                    <a:pt x="136089" y="2580091"/>
                    <a:pt x="191762" y="2581564"/>
                    <a:pt x="173204" y="2559324"/>
                  </a:cubicBezTo>
                  <a:cubicBezTo>
                    <a:pt x="179979" y="2557409"/>
                    <a:pt x="182483" y="2568014"/>
                    <a:pt x="186312" y="2574052"/>
                  </a:cubicBezTo>
                  <a:cubicBezTo>
                    <a:pt x="192351" y="2570370"/>
                    <a:pt x="186312" y="2561386"/>
                    <a:pt x="184103" y="2554022"/>
                  </a:cubicBezTo>
                  <a:cubicBezTo>
                    <a:pt x="193234" y="2548425"/>
                    <a:pt x="213559" y="2548131"/>
                    <a:pt x="200893" y="2532813"/>
                  </a:cubicBezTo>
                  <a:cubicBezTo>
                    <a:pt x="210761" y="2535317"/>
                    <a:pt x="216505" y="2549603"/>
                    <a:pt x="227551" y="2549162"/>
                  </a:cubicBezTo>
                  <a:cubicBezTo>
                    <a:pt x="239039" y="2522651"/>
                    <a:pt x="259070" y="2526627"/>
                    <a:pt x="279836" y="2519705"/>
                  </a:cubicBezTo>
                  <a:cubicBezTo>
                    <a:pt x="260542" y="2506155"/>
                    <a:pt x="281456" y="2507334"/>
                    <a:pt x="290735" y="2514992"/>
                  </a:cubicBezTo>
                  <a:cubicBezTo>
                    <a:pt x="295743" y="2506008"/>
                    <a:pt x="289262" y="2492163"/>
                    <a:pt x="297068" y="2484358"/>
                  </a:cubicBezTo>
                  <a:cubicBezTo>
                    <a:pt x="302518" y="2489954"/>
                    <a:pt x="311797" y="2509248"/>
                    <a:pt x="322843" y="2528542"/>
                  </a:cubicBezTo>
                  <a:cubicBezTo>
                    <a:pt x="325494" y="2519705"/>
                    <a:pt x="333889" y="2489512"/>
                    <a:pt x="318572" y="2488481"/>
                  </a:cubicBezTo>
                  <a:cubicBezTo>
                    <a:pt x="324610" y="2460056"/>
                    <a:pt x="340958" y="2511457"/>
                    <a:pt x="348028" y="2525007"/>
                  </a:cubicBezTo>
                  <a:cubicBezTo>
                    <a:pt x="350679" y="2518822"/>
                    <a:pt x="353919" y="2481706"/>
                    <a:pt x="367322" y="2510279"/>
                  </a:cubicBezTo>
                  <a:cubicBezTo>
                    <a:pt x="373661" y="2504579"/>
                    <a:pt x="375025" y="2495153"/>
                    <a:pt x="370562" y="2487892"/>
                  </a:cubicBezTo>
                  <a:cubicBezTo>
                    <a:pt x="379546" y="2487892"/>
                    <a:pt x="386174" y="2496140"/>
                    <a:pt x="391771" y="2506744"/>
                  </a:cubicBezTo>
                  <a:cubicBezTo>
                    <a:pt x="394681" y="2499660"/>
                    <a:pt x="395795" y="2491972"/>
                    <a:pt x="395011" y="2484358"/>
                  </a:cubicBezTo>
                  <a:cubicBezTo>
                    <a:pt x="401786" y="2482590"/>
                    <a:pt x="404290" y="2493047"/>
                    <a:pt x="408119" y="2499086"/>
                  </a:cubicBezTo>
                  <a:cubicBezTo>
                    <a:pt x="406205" y="2487450"/>
                    <a:pt x="424615" y="2451366"/>
                    <a:pt x="435514" y="2487303"/>
                  </a:cubicBezTo>
                  <a:cubicBezTo>
                    <a:pt x="439785" y="2483474"/>
                    <a:pt x="444351" y="2457847"/>
                    <a:pt x="430801" y="2461381"/>
                  </a:cubicBezTo>
                  <a:cubicBezTo>
                    <a:pt x="430801" y="2441204"/>
                    <a:pt x="454513" y="2463001"/>
                    <a:pt x="457459" y="2477877"/>
                  </a:cubicBezTo>
                  <a:cubicBezTo>
                    <a:pt x="461730" y="2474048"/>
                    <a:pt x="460699" y="2445475"/>
                    <a:pt x="452746" y="2451955"/>
                  </a:cubicBezTo>
                  <a:cubicBezTo>
                    <a:pt x="493248" y="2425297"/>
                    <a:pt x="559525" y="2392306"/>
                    <a:pt x="614756" y="2360935"/>
                  </a:cubicBezTo>
                  <a:cubicBezTo>
                    <a:pt x="620353" y="2369772"/>
                    <a:pt x="614020" y="2373307"/>
                    <a:pt x="616965" y="2380965"/>
                  </a:cubicBezTo>
                  <a:cubicBezTo>
                    <a:pt x="620500" y="2375221"/>
                    <a:pt x="631694" y="2358578"/>
                    <a:pt x="635965" y="2379787"/>
                  </a:cubicBezTo>
                  <a:cubicBezTo>
                    <a:pt x="642003" y="2376105"/>
                    <a:pt x="635965" y="2367121"/>
                    <a:pt x="633903" y="2359757"/>
                  </a:cubicBezTo>
                  <a:cubicBezTo>
                    <a:pt x="641709" y="2363881"/>
                    <a:pt x="654817" y="2352834"/>
                    <a:pt x="657910" y="2370361"/>
                  </a:cubicBezTo>
                  <a:cubicBezTo>
                    <a:pt x="678824" y="2370361"/>
                    <a:pt x="653933" y="2349447"/>
                    <a:pt x="674700" y="2349152"/>
                  </a:cubicBezTo>
                  <a:cubicBezTo>
                    <a:pt x="693405" y="2372276"/>
                    <a:pt x="718885" y="2321021"/>
                    <a:pt x="750698" y="2344292"/>
                  </a:cubicBezTo>
                  <a:cubicBezTo>
                    <a:pt x="764248" y="2336781"/>
                    <a:pt x="738768" y="2337370"/>
                    <a:pt x="740535" y="2320727"/>
                  </a:cubicBezTo>
                  <a:cubicBezTo>
                    <a:pt x="749520" y="2320727"/>
                    <a:pt x="756147" y="2328975"/>
                    <a:pt x="761597" y="2339579"/>
                  </a:cubicBezTo>
                  <a:cubicBezTo>
                    <a:pt x="735822" y="2369919"/>
                    <a:pt x="643771" y="2382144"/>
                    <a:pt x="683390" y="2429274"/>
                  </a:cubicBezTo>
                  <a:cubicBezTo>
                    <a:pt x="698118" y="2424855"/>
                    <a:pt x="663949" y="2398492"/>
                    <a:pt x="689576" y="2398639"/>
                  </a:cubicBezTo>
                  <a:cubicBezTo>
                    <a:pt x="686110" y="2407947"/>
                    <a:pt x="690590" y="2418331"/>
                    <a:pt x="699738" y="2422204"/>
                  </a:cubicBezTo>
                  <a:cubicBezTo>
                    <a:pt x="711668" y="2414987"/>
                    <a:pt x="719032" y="2396283"/>
                    <a:pt x="726691" y="2424561"/>
                  </a:cubicBezTo>
                  <a:cubicBezTo>
                    <a:pt x="732582" y="2389802"/>
                    <a:pt x="762775" y="2441204"/>
                    <a:pt x="754527" y="2398639"/>
                  </a:cubicBezTo>
                  <a:cubicBezTo>
                    <a:pt x="783013" y="2413780"/>
                    <a:pt x="818337" y="2404781"/>
                    <a:pt x="836122" y="2377872"/>
                  </a:cubicBezTo>
                  <a:cubicBezTo>
                    <a:pt x="840540" y="2398934"/>
                    <a:pt x="850850" y="2382144"/>
                    <a:pt x="847020" y="2373159"/>
                  </a:cubicBezTo>
                  <a:cubicBezTo>
                    <a:pt x="853795" y="2371245"/>
                    <a:pt x="856299" y="2381849"/>
                    <a:pt x="860129" y="2387888"/>
                  </a:cubicBezTo>
                  <a:cubicBezTo>
                    <a:pt x="866574" y="2382247"/>
                    <a:pt x="868005" y="2372791"/>
                    <a:pt x="863516" y="2365501"/>
                  </a:cubicBezTo>
                  <a:cubicBezTo>
                    <a:pt x="879275" y="2360788"/>
                    <a:pt x="901220" y="2389802"/>
                    <a:pt x="890911" y="2353718"/>
                  </a:cubicBezTo>
                  <a:cubicBezTo>
                    <a:pt x="890911" y="2361524"/>
                    <a:pt x="938335" y="2341935"/>
                    <a:pt x="923313" y="2353718"/>
                  </a:cubicBezTo>
                  <a:cubicBezTo>
                    <a:pt x="931560" y="2347238"/>
                    <a:pt x="964993" y="2306588"/>
                    <a:pt x="967497" y="2334719"/>
                  </a:cubicBezTo>
                  <a:cubicBezTo>
                    <a:pt x="983993" y="2332362"/>
                    <a:pt x="972799" y="2317929"/>
                    <a:pt x="976334" y="2309975"/>
                  </a:cubicBezTo>
                  <a:cubicBezTo>
                    <a:pt x="984838" y="2309254"/>
                    <a:pt x="992647" y="2314703"/>
                    <a:pt x="994892" y="2322936"/>
                  </a:cubicBezTo>
                  <a:cubicBezTo>
                    <a:pt x="1001225" y="2306735"/>
                    <a:pt x="993419" y="2281550"/>
                    <a:pt x="1014333" y="2308208"/>
                  </a:cubicBezTo>
                  <a:cubicBezTo>
                    <a:pt x="1023759" y="2284348"/>
                    <a:pt x="1017868" y="2286852"/>
                    <a:pt x="1041728" y="2296425"/>
                  </a:cubicBezTo>
                  <a:cubicBezTo>
                    <a:pt x="1047766" y="2292596"/>
                    <a:pt x="1041728" y="2283612"/>
                    <a:pt x="1039518" y="2276395"/>
                  </a:cubicBezTo>
                  <a:cubicBezTo>
                    <a:pt x="1056456" y="2286852"/>
                    <a:pt x="1082378" y="2277131"/>
                    <a:pt x="1083703" y="2257395"/>
                  </a:cubicBezTo>
                  <a:cubicBezTo>
                    <a:pt x="1109919" y="2288619"/>
                    <a:pt x="1100788" y="2214978"/>
                    <a:pt x="1116252" y="2257395"/>
                  </a:cubicBezTo>
                  <a:cubicBezTo>
                    <a:pt x="1129066" y="2250326"/>
                    <a:pt x="1125973" y="2224846"/>
                    <a:pt x="1143647" y="2245613"/>
                  </a:cubicBezTo>
                  <a:cubicBezTo>
                    <a:pt x="1191072" y="2198924"/>
                    <a:pt x="1295348" y="2181692"/>
                    <a:pt x="1347191" y="2129702"/>
                  </a:cubicBezTo>
                  <a:lnTo>
                    <a:pt x="1352346" y="2141484"/>
                  </a:lnTo>
                  <a:cubicBezTo>
                    <a:pt x="1356624" y="2134194"/>
                    <a:pt x="1363614" y="2128906"/>
                    <a:pt x="1371787" y="2126756"/>
                  </a:cubicBezTo>
                  <a:cubicBezTo>
                    <a:pt x="1348075" y="2120128"/>
                    <a:pt x="1392849" y="2100687"/>
                    <a:pt x="1398298" y="2114090"/>
                  </a:cubicBezTo>
                  <a:close/>
                  <a:moveTo>
                    <a:pt x="5311146" y="577641"/>
                  </a:moveTo>
                  <a:cubicBezTo>
                    <a:pt x="5315859" y="564680"/>
                    <a:pt x="5296418" y="551719"/>
                    <a:pt x="5281690" y="555254"/>
                  </a:cubicBezTo>
                  <a:cubicBezTo>
                    <a:pt x="5289201" y="570130"/>
                    <a:pt x="5296124" y="585153"/>
                    <a:pt x="5311146" y="577641"/>
                  </a:cubicBezTo>
                  <a:close/>
                  <a:moveTo>
                    <a:pt x="3344191" y="1728063"/>
                  </a:moveTo>
                  <a:cubicBezTo>
                    <a:pt x="3306045" y="1730567"/>
                    <a:pt x="3321215" y="1735427"/>
                    <a:pt x="3278945" y="1742791"/>
                  </a:cubicBezTo>
                  <a:cubicBezTo>
                    <a:pt x="3281847" y="1749051"/>
                    <a:pt x="3282627" y="1756076"/>
                    <a:pt x="3281155" y="1762822"/>
                  </a:cubicBezTo>
                  <a:cubicBezTo>
                    <a:pt x="3299123" y="1742055"/>
                    <a:pt x="3321215" y="1777550"/>
                    <a:pt x="3348610" y="1768566"/>
                  </a:cubicBezTo>
                  <a:cubicBezTo>
                    <a:pt x="3345811" y="1759434"/>
                    <a:pt x="3337269" y="1747651"/>
                    <a:pt x="3343897" y="1742644"/>
                  </a:cubicBezTo>
                  <a:cubicBezTo>
                    <a:pt x="3358625" y="1757372"/>
                    <a:pt x="3371733" y="1755163"/>
                    <a:pt x="3406344" y="1736605"/>
                  </a:cubicBezTo>
                  <a:cubicBezTo>
                    <a:pt x="3420042" y="1754574"/>
                    <a:pt x="3430057" y="1782852"/>
                    <a:pt x="3450529" y="1780790"/>
                  </a:cubicBezTo>
                  <a:cubicBezTo>
                    <a:pt x="3435801" y="1747062"/>
                    <a:pt x="3428290" y="1745884"/>
                    <a:pt x="3430646" y="1719521"/>
                  </a:cubicBezTo>
                  <a:cubicBezTo>
                    <a:pt x="3408701" y="1731598"/>
                    <a:pt x="3415918" y="1700668"/>
                    <a:pt x="3420484" y="1695955"/>
                  </a:cubicBezTo>
                  <a:cubicBezTo>
                    <a:pt x="3395593" y="1697723"/>
                    <a:pt x="3414592" y="1718931"/>
                    <a:pt x="3400748" y="1725412"/>
                  </a:cubicBezTo>
                  <a:cubicBezTo>
                    <a:pt x="3382043" y="1721288"/>
                    <a:pt x="3367609" y="1705529"/>
                    <a:pt x="3350083" y="1698459"/>
                  </a:cubicBezTo>
                  <a:cubicBezTo>
                    <a:pt x="3357005" y="1733954"/>
                    <a:pt x="3318123" y="1700227"/>
                    <a:pt x="3322688" y="1710242"/>
                  </a:cubicBezTo>
                  <a:cubicBezTo>
                    <a:pt x="3326076" y="1726590"/>
                    <a:pt x="3339037" y="1715986"/>
                    <a:pt x="3344191" y="1728063"/>
                  </a:cubicBezTo>
                  <a:close/>
                  <a:moveTo>
                    <a:pt x="3380865" y="1677398"/>
                  </a:moveTo>
                  <a:cubicBezTo>
                    <a:pt x="3388082" y="1687413"/>
                    <a:pt x="3388671" y="1716133"/>
                    <a:pt x="3404577" y="1702141"/>
                  </a:cubicBezTo>
                  <a:cubicBezTo>
                    <a:pt x="3409438" y="1689180"/>
                    <a:pt x="3397950" y="1664732"/>
                    <a:pt x="3380718" y="1676956"/>
                  </a:cubicBezTo>
                  <a:close/>
                  <a:moveTo>
                    <a:pt x="3497218" y="1676072"/>
                  </a:moveTo>
                  <a:cubicBezTo>
                    <a:pt x="3515923" y="1672832"/>
                    <a:pt x="3505466" y="1631888"/>
                    <a:pt x="3490296" y="1630120"/>
                  </a:cubicBezTo>
                  <a:cubicBezTo>
                    <a:pt x="3476304" y="1648678"/>
                    <a:pt x="3451118" y="1659577"/>
                    <a:pt x="3435507" y="1653833"/>
                  </a:cubicBezTo>
                  <a:cubicBezTo>
                    <a:pt x="3442281" y="1669445"/>
                    <a:pt x="3447436" y="1689769"/>
                    <a:pt x="3461723" y="1684467"/>
                  </a:cubicBezTo>
                  <a:cubicBezTo>
                    <a:pt x="3459661" y="1669150"/>
                    <a:pt x="3497512" y="1651623"/>
                    <a:pt x="3497218" y="1675630"/>
                  </a:cubicBezTo>
                  <a:close/>
                  <a:moveTo>
                    <a:pt x="6049914" y="558642"/>
                  </a:moveTo>
                  <a:cubicBezTo>
                    <a:pt x="6036953" y="566006"/>
                    <a:pt x="6062875" y="527418"/>
                    <a:pt x="6037248" y="529185"/>
                  </a:cubicBezTo>
                  <a:cubicBezTo>
                    <a:pt x="6044023" y="549657"/>
                    <a:pt x="6010148" y="552309"/>
                    <a:pt x="6017070" y="573370"/>
                  </a:cubicBezTo>
                  <a:cubicBezTo>
                    <a:pt x="6008381" y="575874"/>
                    <a:pt x="5997776" y="584269"/>
                    <a:pt x="5992621" y="576905"/>
                  </a:cubicBezTo>
                  <a:cubicBezTo>
                    <a:pt x="6006613" y="571897"/>
                    <a:pt x="6019722" y="566595"/>
                    <a:pt x="6015008" y="553340"/>
                  </a:cubicBezTo>
                  <a:cubicBezTo>
                    <a:pt x="5994536" y="554371"/>
                    <a:pt x="5957715" y="571161"/>
                    <a:pt x="5954328" y="593400"/>
                  </a:cubicBezTo>
                  <a:cubicBezTo>
                    <a:pt x="5965816" y="602385"/>
                    <a:pt x="6032535" y="607098"/>
                    <a:pt x="5997776" y="588687"/>
                  </a:cubicBezTo>
                  <a:cubicBezTo>
                    <a:pt x="6026055" y="589129"/>
                    <a:pt x="6038132" y="566595"/>
                    <a:pt x="6049914" y="558642"/>
                  </a:cubicBezTo>
                  <a:close/>
                  <a:moveTo>
                    <a:pt x="3533007" y="1653096"/>
                  </a:moveTo>
                  <a:cubicBezTo>
                    <a:pt x="3549356" y="1685204"/>
                    <a:pt x="3522992" y="1670917"/>
                    <a:pt x="3523876" y="1691979"/>
                  </a:cubicBezTo>
                  <a:cubicBezTo>
                    <a:pt x="3520636" y="1688002"/>
                    <a:pt x="3518721" y="1680343"/>
                    <a:pt x="3513272" y="1682553"/>
                  </a:cubicBezTo>
                  <a:cubicBezTo>
                    <a:pt x="3516512" y="1693451"/>
                    <a:pt x="3531534" y="1709653"/>
                    <a:pt x="3512535" y="1710831"/>
                  </a:cubicBezTo>
                  <a:cubicBezTo>
                    <a:pt x="3507086" y="1696103"/>
                    <a:pt x="3501194" y="1681374"/>
                    <a:pt x="3488823" y="1686087"/>
                  </a:cubicBezTo>
                  <a:cubicBezTo>
                    <a:pt x="3480722" y="1704056"/>
                    <a:pt x="3482489" y="1699932"/>
                    <a:pt x="3460986" y="1712009"/>
                  </a:cubicBezTo>
                  <a:cubicBezTo>
                    <a:pt x="3469971" y="1763705"/>
                    <a:pt x="3494272" y="1796991"/>
                    <a:pt x="3474094" y="1726737"/>
                  </a:cubicBezTo>
                  <a:cubicBezTo>
                    <a:pt x="3483962" y="1753837"/>
                    <a:pt x="3499574" y="1764736"/>
                    <a:pt x="3508264" y="1760907"/>
                  </a:cubicBezTo>
                  <a:cubicBezTo>
                    <a:pt x="3516512" y="1774162"/>
                    <a:pt x="3481900" y="1768418"/>
                    <a:pt x="3499427" y="1785650"/>
                  </a:cubicBezTo>
                  <a:cubicBezTo>
                    <a:pt x="3509884" y="1783883"/>
                    <a:pt x="3509737" y="1770922"/>
                    <a:pt x="3515923" y="1778581"/>
                  </a:cubicBezTo>
                  <a:cubicBezTo>
                    <a:pt x="3516674" y="1786210"/>
                    <a:pt x="3515510" y="1793898"/>
                    <a:pt x="3512535" y="1800968"/>
                  </a:cubicBezTo>
                  <a:cubicBezTo>
                    <a:pt x="3477187" y="1800968"/>
                    <a:pt x="3467172" y="1728652"/>
                    <a:pt x="3436390" y="1715102"/>
                  </a:cubicBezTo>
                  <a:cubicBezTo>
                    <a:pt x="3432266" y="1750155"/>
                    <a:pt x="3473063" y="1758108"/>
                    <a:pt x="3458924" y="1782263"/>
                  </a:cubicBezTo>
                  <a:cubicBezTo>
                    <a:pt x="3469381" y="1809952"/>
                    <a:pt x="3517837" y="1796991"/>
                    <a:pt x="3514744" y="1820998"/>
                  </a:cubicBezTo>
                  <a:cubicBezTo>
                    <a:pt x="3501047" y="1824827"/>
                    <a:pt x="3495745" y="1804944"/>
                    <a:pt x="3479691" y="1815254"/>
                  </a:cubicBezTo>
                  <a:cubicBezTo>
                    <a:pt x="3467025" y="1829982"/>
                    <a:pt x="3455242" y="1865330"/>
                    <a:pt x="3475125" y="1880058"/>
                  </a:cubicBezTo>
                  <a:cubicBezTo>
                    <a:pt x="3495008" y="1874462"/>
                    <a:pt x="3483962" y="1855315"/>
                    <a:pt x="3492358" y="1844710"/>
                  </a:cubicBezTo>
                  <a:cubicBezTo>
                    <a:pt x="3513257" y="1846537"/>
                    <a:pt x="3532963" y="1855182"/>
                    <a:pt x="3548472" y="1869307"/>
                  </a:cubicBezTo>
                  <a:cubicBezTo>
                    <a:pt x="3567030" y="1866361"/>
                    <a:pt x="3565851" y="1854578"/>
                    <a:pt x="3578812" y="1849276"/>
                  </a:cubicBezTo>
                  <a:cubicBezTo>
                    <a:pt x="3574835" y="1825711"/>
                    <a:pt x="3552007" y="1855020"/>
                    <a:pt x="3546704" y="1834548"/>
                  </a:cubicBezTo>
                  <a:lnTo>
                    <a:pt x="3574099" y="1822765"/>
                  </a:lnTo>
                  <a:cubicBezTo>
                    <a:pt x="3585587" y="1833959"/>
                    <a:pt x="3595013" y="1850896"/>
                    <a:pt x="3614160" y="1840292"/>
                  </a:cubicBezTo>
                  <a:lnTo>
                    <a:pt x="3603997" y="1816727"/>
                  </a:lnTo>
                  <a:cubicBezTo>
                    <a:pt x="3595455" y="1819231"/>
                    <a:pt x="3584703" y="1827626"/>
                    <a:pt x="3579549" y="1820262"/>
                  </a:cubicBezTo>
                  <a:lnTo>
                    <a:pt x="3623733" y="1801262"/>
                  </a:lnTo>
                  <a:cubicBezTo>
                    <a:pt x="3621229" y="1793751"/>
                    <a:pt x="3619315" y="1786534"/>
                    <a:pt x="3629624" y="1784767"/>
                  </a:cubicBezTo>
                  <a:cubicBezTo>
                    <a:pt x="3639934" y="1797727"/>
                    <a:pt x="3615927" y="1819378"/>
                    <a:pt x="3639345" y="1822471"/>
                  </a:cubicBezTo>
                  <a:cubicBezTo>
                    <a:pt x="3640671" y="1807743"/>
                    <a:pt x="3654073" y="1796844"/>
                    <a:pt x="3662027" y="1784767"/>
                  </a:cubicBezTo>
                  <a:cubicBezTo>
                    <a:pt x="3664530" y="1790658"/>
                    <a:pt x="3669538" y="1789921"/>
                    <a:pt x="3672631" y="1794193"/>
                  </a:cubicBezTo>
                  <a:cubicBezTo>
                    <a:pt x="3664236" y="1798464"/>
                    <a:pt x="3653337" y="1801557"/>
                    <a:pt x="3661290" y="1813045"/>
                  </a:cubicBezTo>
                  <a:cubicBezTo>
                    <a:pt x="3668212" y="1811277"/>
                    <a:pt x="3676019" y="1805386"/>
                    <a:pt x="3680290" y="1811867"/>
                  </a:cubicBezTo>
                  <a:cubicBezTo>
                    <a:pt x="3680290" y="1814959"/>
                    <a:pt x="3690305" y="1824533"/>
                    <a:pt x="3690894" y="1821293"/>
                  </a:cubicBezTo>
                  <a:cubicBezTo>
                    <a:pt x="3699436" y="1770038"/>
                    <a:pt x="3709010" y="1828804"/>
                    <a:pt x="3773077" y="1785798"/>
                  </a:cubicBezTo>
                  <a:cubicBezTo>
                    <a:pt x="3770574" y="1778286"/>
                    <a:pt x="3768659" y="1771069"/>
                    <a:pt x="3778969" y="1769302"/>
                  </a:cubicBezTo>
                  <a:cubicBezTo>
                    <a:pt x="3773077" y="1755457"/>
                    <a:pt x="3762031" y="1756046"/>
                    <a:pt x="3758202" y="1736311"/>
                  </a:cubicBezTo>
                  <a:cubicBezTo>
                    <a:pt x="3784713" y="1703761"/>
                    <a:pt x="3783682" y="1717606"/>
                    <a:pt x="3808278" y="1686677"/>
                  </a:cubicBezTo>
                  <a:cubicBezTo>
                    <a:pt x="3828161" y="1702583"/>
                    <a:pt x="3829486" y="1684467"/>
                    <a:pt x="3833168" y="1669003"/>
                  </a:cubicBezTo>
                  <a:cubicBezTo>
                    <a:pt x="3836409" y="1672979"/>
                    <a:pt x="3838323" y="1680491"/>
                    <a:pt x="3843773" y="1678429"/>
                  </a:cubicBezTo>
                  <a:cubicBezTo>
                    <a:pt x="3832432" y="1656042"/>
                    <a:pt x="3852757" y="1652213"/>
                    <a:pt x="3863214" y="1663701"/>
                  </a:cubicBezTo>
                  <a:cubicBezTo>
                    <a:pt x="3851726" y="1642639"/>
                    <a:pt x="3878679" y="1638662"/>
                    <a:pt x="3861889" y="1615392"/>
                  </a:cubicBezTo>
                  <a:cubicBezTo>
                    <a:pt x="3834052" y="1639399"/>
                    <a:pt x="3825804" y="1625996"/>
                    <a:pt x="3796495" y="1630120"/>
                  </a:cubicBezTo>
                  <a:cubicBezTo>
                    <a:pt x="3804891" y="1644849"/>
                    <a:pt x="3791635" y="1650151"/>
                    <a:pt x="3781767" y="1657220"/>
                  </a:cubicBezTo>
                  <a:cubicBezTo>
                    <a:pt x="3780147" y="1648531"/>
                    <a:pt x="3784713" y="1642492"/>
                    <a:pt x="3777054" y="1631298"/>
                  </a:cubicBezTo>
                  <a:cubicBezTo>
                    <a:pt x="3774108" y="1666646"/>
                    <a:pt x="3718141" y="1653391"/>
                    <a:pt x="3694871" y="1666793"/>
                  </a:cubicBezTo>
                  <a:cubicBezTo>
                    <a:pt x="3702235" y="1679607"/>
                    <a:pt x="3703118" y="1689475"/>
                    <a:pt x="3694134" y="1695072"/>
                  </a:cubicBezTo>
                  <a:cubicBezTo>
                    <a:pt x="3685003" y="1695072"/>
                    <a:pt x="3683530" y="1672832"/>
                    <a:pt x="3673073" y="1676220"/>
                  </a:cubicBezTo>
                  <a:cubicBezTo>
                    <a:pt x="3692514" y="1735132"/>
                    <a:pt x="3636989" y="1720404"/>
                    <a:pt x="3619609" y="1748241"/>
                  </a:cubicBezTo>
                  <a:cubicBezTo>
                    <a:pt x="3610625" y="1731598"/>
                    <a:pt x="3632128" y="1716870"/>
                    <a:pt x="3606943" y="1718784"/>
                  </a:cubicBezTo>
                  <a:cubicBezTo>
                    <a:pt x="3597517" y="1722614"/>
                    <a:pt x="3597370" y="1733512"/>
                    <a:pt x="3579107" y="1744706"/>
                  </a:cubicBezTo>
                  <a:cubicBezTo>
                    <a:pt x="3565999" y="1731892"/>
                    <a:pt x="3574688" y="1705529"/>
                    <a:pt x="3564379" y="1709358"/>
                  </a:cubicBezTo>
                  <a:cubicBezTo>
                    <a:pt x="3547736" y="1722761"/>
                    <a:pt x="3583525" y="1735722"/>
                    <a:pt x="3555247" y="1748241"/>
                  </a:cubicBezTo>
                  <a:cubicBezTo>
                    <a:pt x="3545865" y="1731686"/>
                    <a:pt x="3544407" y="1711788"/>
                    <a:pt x="3551270" y="1694041"/>
                  </a:cubicBezTo>
                  <a:cubicBezTo>
                    <a:pt x="3576308" y="1708769"/>
                    <a:pt x="3563347" y="1682553"/>
                    <a:pt x="3597664" y="1680933"/>
                  </a:cubicBezTo>
                  <a:cubicBezTo>
                    <a:pt x="3570270" y="1683142"/>
                    <a:pt x="3599432" y="1641756"/>
                    <a:pt x="3563789" y="1632624"/>
                  </a:cubicBezTo>
                  <a:cubicBezTo>
                    <a:pt x="3580432" y="1632624"/>
                    <a:pt x="3589711" y="1606702"/>
                    <a:pt x="3572626" y="1607881"/>
                  </a:cubicBezTo>
                  <a:cubicBezTo>
                    <a:pt x="3566882" y="1631593"/>
                    <a:pt x="3539193" y="1609648"/>
                    <a:pt x="3509884" y="1628058"/>
                  </a:cubicBezTo>
                  <a:cubicBezTo>
                    <a:pt x="3503256" y="1645438"/>
                    <a:pt x="3522845" y="1644996"/>
                    <a:pt x="3517101" y="1659871"/>
                  </a:cubicBezTo>
                  <a:cubicBezTo>
                    <a:pt x="3534333" y="1653096"/>
                    <a:pt x="3524760" y="1634686"/>
                    <a:pt x="3550387" y="1631593"/>
                  </a:cubicBezTo>
                  <a:cubicBezTo>
                    <a:pt x="3550387" y="1659135"/>
                    <a:pt x="3585587" y="1652654"/>
                    <a:pt x="3573657" y="1670476"/>
                  </a:cubicBezTo>
                  <a:cubicBezTo>
                    <a:pt x="3562523" y="1660166"/>
                    <a:pt x="3548163" y="1654024"/>
                    <a:pt x="3533007" y="1653096"/>
                  </a:cubicBezTo>
                  <a:close/>
                  <a:moveTo>
                    <a:pt x="5761978" y="718296"/>
                  </a:moveTo>
                  <a:cubicBezTo>
                    <a:pt x="5742684" y="691048"/>
                    <a:pt x="5778178" y="695025"/>
                    <a:pt x="5789814" y="692374"/>
                  </a:cubicBezTo>
                  <a:cubicBezTo>
                    <a:pt x="5795558" y="677646"/>
                    <a:pt x="5775822" y="677646"/>
                    <a:pt x="5782597" y="660561"/>
                  </a:cubicBezTo>
                  <a:cubicBezTo>
                    <a:pt x="5765512" y="681180"/>
                    <a:pt x="5756528" y="677057"/>
                    <a:pt x="5738412" y="693552"/>
                  </a:cubicBezTo>
                  <a:cubicBezTo>
                    <a:pt x="5731932" y="677351"/>
                    <a:pt x="5723684" y="685599"/>
                    <a:pt x="5728250" y="669987"/>
                  </a:cubicBezTo>
                  <a:cubicBezTo>
                    <a:pt x="5707189" y="671902"/>
                    <a:pt x="5728250" y="691932"/>
                    <a:pt x="5730017" y="704157"/>
                  </a:cubicBezTo>
                  <a:cubicBezTo>
                    <a:pt x="5746954" y="705924"/>
                    <a:pt x="5744745" y="677057"/>
                    <a:pt x="5757412" y="692374"/>
                  </a:cubicBezTo>
                  <a:cubicBezTo>
                    <a:pt x="5737970" y="689576"/>
                    <a:pt x="5753141" y="724334"/>
                    <a:pt x="5761978" y="718296"/>
                  </a:cubicBezTo>
                  <a:close/>
                  <a:moveTo>
                    <a:pt x="6223265" y="477047"/>
                  </a:moveTo>
                  <a:cubicBezTo>
                    <a:pt x="6234901" y="466296"/>
                    <a:pt x="6275403" y="468063"/>
                    <a:pt x="6262001" y="446413"/>
                  </a:cubicBezTo>
                  <a:cubicBezTo>
                    <a:pt x="6250365" y="457164"/>
                    <a:pt x="6210010" y="455397"/>
                    <a:pt x="6223265" y="477047"/>
                  </a:cubicBezTo>
                  <a:close/>
                  <a:moveTo>
                    <a:pt x="6357292" y="426088"/>
                  </a:moveTo>
                  <a:cubicBezTo>
                    <a:pt x="6375703" y="421522"/>
                    <a:pt x="6376586" y="409150"/>
                    <a:pt x="6377028" y="396631"/>
                  </a:cubicBezTo>
                  <a:lnTo>
                    <a:pt x="6355083" y="406057"/>
                  </a:lnTo>
                  <a:cubicBezTo>
                    <a:pt x="6358088" y="412336"/>
                    <a:pt x="6358913" y="419433"/>
                    <a:pt x="6357440" y="426235"/>
                  </a:cubicBezTo>
                  <a:close/>
                  <a:moveTo>
                    <a:pt x="2765519" y="1984481"/>
                  </a:moveTo>
                  <a:cubicBezTo>
                    <a:pt x="2767729" y="1991846"/>
                    <a:pt x="2773620" y="2000830"/>
                    <a:pt x="2767729" y="2004512"/>
                  </a:cubicBezTo>
                  <a:cubicBezTo>
                    <a:pt x="2740040" y="1989784"/>
                    <a:pt x="2721040" y="2025720"/>
                    <a:pt x="2702041" y="2032937"/>
                  </a:cubicBezTo>
                  <a:cubicBezTo>
                    <a:pt x="2709110" y="2047665"/>
                    <a:pt x="2720451" y="2046782"/>
                    <a:pt x="2706754" y="2058859"/>
                  </a:cubicBezTo>
                  <a:cubicBezTo>
                    <a:pt x="2696886" y="2063572"/>
                    <a:pt x="2630462" y="2070052"/>
                    <a:pt x="2668019" y="2089494"/>
                  </a:cubicBezTo>
                  <a:cubicBezTo>
                    <a:pt x="2650639" y="2108051"/>
                    <a:pt x="2650050" y="2079184"/>
                    <a:pt x="2638562" y="2081246"/>
                  </a:cubicBezTo>
                  <a:cubicBezTo>
                    <a:pt x="2634291" y="2110702"/>
                    <a:pt x="2602478" y="2086106"/>
                    <a:pt x="2636942" y="2137802"/>
                  </a:cubicBezTo>
                  <a:cubicBezTo>
                    <a:pt x="2632391" y="2128848"/>
                    <a:pt x="2632730" y="2118184"/>
                    <a:pt x="2637826" y="2109524"/>
                  </a:cubicBezTo>
                  <a:cubicBezTo>
                    <a:pt x="2661685" y="2131911"/>
                    <a:pt x="2683778" y="2088021"/>
                    <a:pt x="2713676" y="2104664"/>
                  </a:cubicBezTo>
                  <a:cubicBezTo>
                    <a:pt x="2709081" y="2095724"/>
                    <a:pt x="2709361" y="2085075"/>
                    <a:pt x="2714412" y="2076385"/>
                  </a:cubicBezTo>
                  <a:cubicBezTo>
                    <a:pt x="2728404" y="2093470"/>
                    <a:pt x="2752117" y="2083308"/>
                    <a:pt x="2776860" y="2070347"/>
                  </a:cubicBezTo>
                  <a:cubicBezTo>
                    <a:pt x="2768612" y="2055619"/>
                    <a:pt x="2762132" y="2041627"/>
                    <a:pt x="2783046" y="2039712"/>
                  </a:cubicBezTo>
                  <a:cubicBezTo>
                    <a:pt x="2776271" y="2058564"/>
                    <a:pt x="2800131" y="2057681"/>
                    <a:pt x="2815153" y="2054440"/>
                  </a:cubicBezTo>
                  <a:cubicBezTo>
                    <a:pt x="2815153" y="2044573"/>
                    <a:pt x="2795565" y="2026751"/>
                    <a:pt x="2807937" y="2022627"/>
                  </a:cubicBezTo>
                  <a:cubicBezTo>
                    <a:pt x="2820308" y="2018504"/>
                    <a:pt x="2819425" y="2042511"/>
                    <a:pt x="2826200" y="2049727"/>
                  </a:cubicBezTo>
                  <a:cubicBezTo>
                    <a:pt x="2853152" y="2048844"/>
                    <a:pt x="2813975" y="2018945"/>
                    <a:pt x="2829882" y="2013201"/>
                  </a:cubicBezTo>
                  <a:cubicBezTo>
                    <a:pt x="2835331" y="2023806"/>
                    <a:pt x="2841959" y="2031317"/>
                    <a:pt x="2850943" y="2032054"/>
                  </a:cubicBezTo>
                  <a:cubicBezTo>
                    <a:pt x="2846525" y="2017325"/>
                    <a:pt x="2859780" y="2012170"/>
                    <a:pt x="2870384" y="2017325"/>
                  </a:cubicBezTo>
                  <a:cubicBezTo>
                    <a:pt x="2878338" y="2009667"/>
                    <a:pt x="2857865" y="1989636"/>
                    <a:pt x="2868617" y="1983156"/>
                  </a:cubicBezTo>
                  <a:cubicBezTo>
                    <a:pt x="2878632" y="2006426"/>
                    <a:pt x="2899694" y="1978885"/>
                    <a:pt x="2874066" y="1980799"/>
                  </a:cubicBezTo>
                  <a:cubicBezTo>
                    <a:pt x="2883478" y="1969517"/>
                    <a:pt x="2897690" y="1963390"/>
                    <a:pt x="2912360" y="1964304"/>
                  </a:cubicBezTo>
                  <a:cubicBezTo>
                    <a:pt x="2891151" y="1932933"/>
                    <a:pt x="2843284" y="1976086"/>
                    <a:pt x="2817805" y="1956203"/>
                  </a:cubicBezTo>
                  <a:cubicBezTo>
                    <a:pt x="2820603" y="1971520"/>
                    <a:pt x="2789232" y="1984923"/>
                    <a:pt x="2765519" y="1984481"/>
                  </a:cubicBezTo>
                  <a:close/>
                  <a:moveTo>
                    <a:pt x="3004558" y="1951048"/>
                  </a:moveTo>
                  <a:cubicBezTo>
                    <a:pt x="3046092" y="1924243"/>
                    <a:pt x="3057286" y="1931312"/>
                    <a:pt x="3100145" y="1916731"/>
                  </a:cubicBezTo>
                  <a:cubicBezTo>
                    <a:pt x="3087331" y="1906127"/>
                    <a:pt x="3068774" y="1894639"/>
                    <a:pt x="3082323" y="1875492"/>
                  </a:cubicBezTo>
                  <a:cubicBezTo>
                    <a:pt x="3086889" y="1884477"/>
                    <a:pt x="3090424" y="1896259"/>
                    <a:pt x="3100881" y="1888453"/>
                  </a:cubicBezTo>
                  <a:cubicBezTo>
                    <a:pt x="3092191" y="1869307"/>
                    <a:pt x="3075549" y="1872694"/>
                    <a:pt x="3069510" y="1846036"/>
                  </a:cubicBezTo>
                  <a:cubicBezTo>
                    <a:pt x="3066417" y="1881384"/>
                    <a:pt x="3047565" y="1856788"/>
                    <a:pt x="3036666" y="1860764"/>
                  </a:cubicBezTo>
                  <a:cubicBezTo>
                    <a:pt x="3034899" y="1860764"/>
                    <a:pt x="3037550" y="1898174"/>
                    <a:pt x="3020170" y="1867834"/>
                  </a:cubicBezTo>
                  <a:cubicBezTo>
                    <a:pt x="3022085" y="1884624"/>
                    <a:pt x="3052720" y="1913933"/>
                    <a:pt x="3029596" y="1919677"/>
                  </a:cubicBezTo>
                  <a:lnTo>
                    <a:pt x="3011775" y="1878438"/>
                  </a:lnTo>
                  <a:cubicBezTo>
                    <a:pt x="2997047" y="1888895"/>
                    <a:pt x="3010892" y="1931312"/>
                    <a:pt x="3026504" y="1927925"/>
                  </a:cubicBezTo>
                  <a:cubicBezTo>
                    <a:pt x="3010597" y="1925274"/>
                    <a:pt x="3011775" y="1952079"/>
                    <a:pt x="3004558" y="1937351"/>
                  </a:cubicBezTo>
                  <a:cubicBezTo>
                    <a:pt x="3001171" y="1931018"/>
                    <a:pt x="3008535" y="1924832"/>
                    <a:pt x="2999551" y="1925568"/>
                  </a:cubicBezTo>
                  <a:cubicBezTo>
                    <a:pt x="3002055" y="1934258"/>
                    <a:pt x="2997489" y="1939707"/>
                    <a:pt x="3005148" y="1951048"/>
                  </a:cubicBezTo>
                  <a:close/>
                  <a:moveTo>
                    <a:pt x="3683824" y="1657662"/>
                  </a:moveTo>
                  <a:cubicBezTo>
                    <a:pt x="3696343" y="1645879"/>
                    <a:pt x="3705622" y="1637190"/>
                    <a:pt x="3719172" y="1649414"/>
                  </a:cubicBezTo>
                  <a:cubicBezTo>
                    <a:pt x="3709437" y="1631829"/>
                    <a:pt x="3705269" y="1611695"/>
                    <a:pt x="3707242" y="1591680"/>
                  </a:cubicBezTo>
                  <a:cubicBezTo>
                    <a:pt x="3727567" y="1603020"/>
                    <a:pt x="3726536" y="1615245"/>
                    <a:pt x="3725063" y="1632918"/>
                  </a:cubicBezTo>
                  <a:cubicBezTo>
                    <a:pt x="3735962" y="1628353"/>
                    <a:pt x="3738908" y="1646027"/>
                    <a:pt x="3752016" y="1635275"/>
                  </a:cubicBezTo>
                  <a:cubicBezTo>
                    <a:pt x="3751280" y="1630120"/>
                    <a:pt x="3753636" y="1626438"/>
                    <a:pt x="3760411" y="1624671"/>
                  </a:cubicBezTo>
                  <a:cubicBezTo>
                    <a:pt x="3736551" y="1591974"/>
                    <a:pt x="3760411" y="1580486"/>
                    <a:pt x="3764977" y="1559867"/>
                  </a:cubicBezTo>
                  <a:cubicBezTo>
                    <a:pt x="3760117" y="1559867"/>
                    <a:pt x="3756435" y="1557657"/>
                    <a:pt x="3754373" y="1550441"/>
                  </a:cubicBezTo>
                  <a:cubicBezTo>
                    <a:pt x="3728304" y="1570766"/>
                    <a:pt x="3712544" y="1565169"/>
                    <a:pt x="3685739" y="1587114"/>
                  </a:cubicBezTo>
                  <a:cubicBezTo>
                    <a:pt x="3687507" y="1601842"/>
                    <a:pt x="3715195" y="1628795"/>
                    <a:pt x="3692514" y="1633066"/>
                  </a:cubicBezTo>
                  <a:cubicBezTo>
                    <a:pt x="3691012" y="1615745"/>
                    <a:pt x="3686004" y="1598911"/>
                    <a:pt x="3677786" y="1583579"/>
                  </a:cubicBezTo>
                  <a:cubicBezTo>
                    <a:pt x="3671747" y="1587261"/>
                    <a:pt x="3661732" y="1589323"/>
                    <a:pt x="3663941" y="1596540"/>
                  </a:cubicBezTo>
                  <a:cubicBezTo>
                    <a:pt x="3688685" y="1605671"/>
                    <a:pt x="3670716" y="1637043"/>
                    <a:pt x="3684413" y="1657515"/>
                  </a:cubicBezTo>
                  <a:close/>
                  <a:moveTo>
                    <a:pt x="6244474" y="495899"/>
                  </a:moveTo>
                  <a:cubicBezTo>
                    <a:pt x="6268775" y="468652"/>
                    <a:pt x="6250365" y="508860"/>
                    <a:pt x="6273930" y="504000"/>
                  </a:cubicBezTo>
                  <a:cubicBezTo>
                    <a:pt x="6256109" y="483380"/>
                    <a:pt x="6277760" y="480287"/>
                    <a:pt x="6269660" y="463939"/>
                  </a:cubicBezTo>
                  <a:cubicBezTo>
                    <a:pt x="6259791" y="472334"/>
                    <a:pt x="6230482" y="472187"/>
                    <a:pt x="6233870" y="486473"/>
                  </a:cubicBezTo>
                  <a:cubicBezTo>
                    <a:pt x="6238730" y="486031"/>
                    <a:pt x="6242412" y="488683"/>
                    <a:pt x="6244474" y="495899"/>
                  </a:cubicBezTo>
                  <a:close/>
                  <a:moveTo>
                    <a:pt x="6312813" y="473365"/>
                  </a:moveTo>
                  <a:cubicBezTo>
                    <a:pt x="6298085" y="457311"/>
                    <a:pt x="6328572" y="461141"/>
                    <a:pt x="6313549" y="445087"/>
                  </a:cubicBezTo>
                  <a:cubicBezTo>
                    <a:pt x="6299852" y="459815"/>
                    <a:pt x="6297201" y="450242"/>
                    <a:pt x="6275256" y="461583"/>
                  </a:cubicBezTo>
                  <a:cubicBezTo>
                    <a:pt x="6281442" y="483380"/>
                    <a:pt x="6304712" y="456722"/>
                    <a:pt x="6312813" y="473365"/>
                  </a:cubicBezTo>
                  <a:close/>
                  <a:moveTo>
                    <a:pt x="2944909" y="1977117"/>
                  </a:moveTo>
                  <a:cubicBezTo>
                    <a:pt x="2939018" y="1958265"/>
                    <a:pt x="2915453" y="1920855"/>
                    <a:pt x="2910740" y="1942948"/>
                  </a:cubicBezTo>
                  <a:cubicBezTo>
                    <a:pt x="2940933" y="1944273"/>
                    <a:pt x="2907941" y="1984923"/>
                    <a:pt x="2944909" y="1977117"/>
                  </a:cubicBezTo>
                  <a:close/>
                  <a:moveTo>
                    <a:pt x="2559324" y="2122632"/>
                  </a:moveTo>
                  <a:lnTo>
                    <a:pt x="2548278" y="2127345"/>
                  </a:lnTo>
                  <a:cubicBezTo>
                    <a:pt x="2542534" y="2117477"/>
                    <a:pt x="2541061" y="2095532"/>
                    <a:pt x="2527217" y="2108493"/>
                  </a:cubicBezTo>
                  <a:cubicBezTo>
                    <a:pt x="2528248" y="2132647"/>
                    <a:pt x="2559324" y="2139570"/>
                    <a:pt x="2559324" y="2122632"/>
                  </a:cubicBezTo>
                  <a:close/>
                  <a:moveTo>
                    <a:pt x="3140353" y="1857524"/>
                  </a:moveTo>
                  <a:cubicBezTo>
                    <a:pt x="3153166" y="1851780"/>
                    <a:pt x="3160825" y="1860617"/>
                    <a:pt x="3175848" y="1849129"/>
                  </a:cubicBezTo>
                  <a:cubicBezTo>
                    <a:pt x="3169367" y="1839998"/>
                    <a:pt x="3177468" y="1830571"/>
                    <a:pt x="3168189" y="1831455"/>
                  </a:cubicBezTo>
                  <a:cubicBezTo>
                    <a:pt x="3176142" y="1847951"/>
                    <a:pt x="3132252" y="1841470"/>
                    <a:pt x="3140353" y="1857671"/>
                  </a:cubicBezTo>
                  <a:close/>
                  <a:moveTo>
                    <a:pt x="2591284" y="2136624"/>
                  </a:moveTo>
                  <a:cubicBezTo>
                    <a:pt x="2607633" y="2152383"/>
                    <a:pt x="2567867" y="2166964"/>
                    <a:pt x="2593052" y="2170793"/>
                  </a:cubicBezTo>
                  <a:cubicBezTo>
                    <a:pt x="2590254" y="2161662"/>
                    <a:pt x="2603951" y="2159747"/>
                    <a:pt x="2612493" y="2156065"/>
                  </a:cubicBezTo>
                  <a:cubicBezTo>
                    <a:pt x="2600710" y="2137802"/>
                    <a:pt x="2585540" y="2081099"/>
                    <a:pt x="2565215" y="2106578"/>
                  </a:cubicBezTo>
                  <a:cubicBezTo>
                    <a:pt x="2603509" y="2115415"/>
                    <a:pt x="2552402" y="2150027"/>
                    <a:pt x="2591284" y="2136771"/>
                  </a:cubicBezTo>
                  <a:close/>
                  <a:moveTo>
                    <a:pt x="3783093" y="1614950"/>
                  </a:moveTo>
                  <a:cubicBezTo>
                    <a:pt x="3777643" y="1600222"/>
                    <a:pt x="3771752" y="1585494"/>
                    <a:pt x="3759380" y="1590207"/>
                  </a:cubicBezTo>
                  <a:cubicBezTo>
                    <a:pt x="3756140" y="1598307"/>
                    <a:pt x="3767039" y="1622756"/>
                    <a:pt x="3783093" y="1614950"/>
                  </a:cubicBezTo>
                  <a:close/>
                  <a:moveTo>
                    <a:pt x="2510574" y="2220428"/>
                  </a:moveTo>
                  <a:lnTo>
                    <a:pt x="2502915" y="2202754"/>
                  </a:lnTo>
                  <a:cubicBezTo>
                    <a:pt x="2510426" y="2200397"/>
                    <a:pt x="2542976" y="2186553"/>
                    <a:pt x="2522209" y="2188025"/>
                  </a:cubicBezTo>
                  <a:cubicBezTo>
                    <a:pt x="2489218" y="2209234"/>
                    <a:pt x="2503799" y="2164608"/>
                    <a:pt x="2482148" y="2170352"/>
                  </a:cubicBezTo>
                  <a:cubicBezTo>
                    <a:pt x="2492458" y="2184638"/>
                    <a:pt x="2495256" y="2219691"/>
                    <a:pt x="2510426" y="2220575"/>
                  </a:cubicBezTo>
                  <a:close/>
                  <a:moveTo>
                    <a:pt x="2466389" y="2239427"/>
                  </a:moveTo>
                  <a:cubicBezTo>
                    <a:pt x="2465653" y="2234272"/>
                    <a:pt x="2468009" y="2230590"/>
                    <a:pt x="2474784" y="2228823"/>
                  </a:cubicBezTo>
                  <a:cubicBezTo>
                    <a:pt x="2456668" y="2215862"/>
                    <a:pt x="2469629" y="2196568"/>
                    <a:pt x="2448568" y="2198188"/>
                  </a:cubicBezTo>
                  <a:cubicBezTo>
                    <a:pt x="2452839" y="2208940"/>
                    <a:pt x="2451956" y="2231621"/>
                    <a:pt x="2466684" y="2239427"/>
                  </a:cubicBezTo>
                  <a:close/>
                  <a:moveTo>
                    <a:pt x="2419259" y="2280813"/>
                  </a:moveTo>
                  <a:cubicBezTo>
                    <a:pt x="2419259" y="2248706"/>
                    <a:pt x="2372865" y="2240605"/>
                    <a:pt x="2387593" y="2252535"/>
                  </a:cubicBezTo>
                  <a:cubicBezTo>
                    <a:pt x="2402174" y="2252682"/>
                    <a:pt x="2393779" y="2290092"/>
                    <a:pt x="2419553" y="2280813"/>
                  </a:cubicBezTo>
                  <a:close/>
                  <a:moveTo>
                    <a:pt x="3367462" y="1857230"/>
                  </a:moveTo>
                  <a:lnTo>
                    <a:pt x="3375121" y="1874903"/>
                  </a:lnTo>
                  <a:cubicBezTo>
                    <a:pt x="3388671" y="1858850"/>
                    <a:pt x="3413267" y="1879174"/>
                    <a:pt x="3421809" y="1847656"/>
                  </a:cubicBezTo>
                  <a:cubicBezTo>
                    <a:pt x="3413120" y="1850160"/>
                    <a:pt x="3402515" y="1858408"/>
                    <a:pt x="3397360" y="1851191"/>
                  </a:cubicBezTo>
                  <a:cubicBezTo>
                    <a:pt x="3405755" y="1846920"/>
                    <a:pt x="3416654" y="1843680"/>
                    <a:pt x="3408701" y="1832339"/>
                  </a:cubicBezTo>
                  <a:cubicBezTo>
                    <a:pt x="3370260" y="1855315"/>
                    <a:pt x="3399864" y="1806859"/>
                    <a:pt x="3376594" y="1817611"/>
                  </a:cubicBezTo>
                  <a:cubicBezTo>
                    <a:pt x="3376446" y="1837494"/>
                    <a:pt x="3396771" y="1862532"/>
                    <a:pt x="3367609" y="1857230"/>
                  </a:cubicBezTo>
                  <a:close/>
                  <a:moveTo>
                    <a:pt x="2430305" y="2275953"/>
                  </a:moveTo>
                  <a:cubicBezTo>
                    <a:pt x="2430305" y="2261225"/>
                    <a:pt x="2439436" y="2251357"/>
                    <a:pt x="2431483" y="2233536"/>
                  </a:cubicBezTo>
                  <a:lnTo>
                    <a:pt x="2415135" y="2240605"/>
                  </a:lnTo>
                  <a:cubicBezTo>
                    <a:pt x="2421173" y="2250473"/>
                    <a:pt x="2412042" y="2276837"/>
                    <a:pt x="2430452" y="2276100"/>
                  </a:cubicBezTo>
                  <a:close/>
                  <a:moveTo>
                    <a:pt x="3926104" y="1630120"/>
                  </a:moveTo>
                  <a:cubicBezTo>
                    <a:pt x="3919476" y="1619221"/>
                    <a:pt x="3928460" y="1615392"/>
                    <a:pt x="3929491" y="1607733"/>
                  </a:cubicBezTo>
                  <a:cubicBezTo>
                    <a:pt x="3911817" y="1622462"/>
                    <a:pt x="3906515" y="1603020"/>
                    <a:pt x="3894438" y="1601989"/>
                  </a:cubicBezTo>
                  <a:cubicBezTo>
                    <a:pt x="3904306" y="1613183"/>
                    <a:pt x="3911375" y="1632329"/>
                    <a:pt x="3926104" y="1630120"/>
                  </a:cubicBezTo>
                  <a:close/>
                  <a:moveTo>
                    <a:pt x="6127974" y="692963"/>
                  </a:moveTo>
                  <a:cubicBezTo>
                    <a:pt x="6131656" y="683979"/>
                    <a:pt x="6118253" y="664979"/>
                    <a:pt x="6107207" y="659972"/>
                  </a:cubicBezTo>
                  <a:cubicBezTo>
                    <a:pt x="6103083" y="670723"/>
                    <a:pt x="6112951" y="699296"/>
                    <a:pt x="6127974" y="692963"/>
                  </a:cubicBezTo>
                  <a:close/>
                  <a:moveTo>
                    <a:pt x="5854913" y="782953"/>
                  </a:moveTo>
                  <a:cubicBezTo>
                    <a:pt x="5822069" y="792379"/>
                    <a:pt x="5838712" y="832587"/>
                    <a:pt x="5802333" y="827137"/>
                  </a:cubicBezTo>
                  <a:cubicBezTo>
                    <a:pt x="5821627" y="849671"/>
                    <a:pt x="5859773" y="828021"/>
                    <a:pt x="5846517" y="808138"/>
                  </a:cubicBezTo>
                  <a:cubicBezTo>
                    <a:pt x="5844308" y="826254"/>
                    <a:pt x="5872586" y="817417"/>
                    <a:pt x="5865517" y="806812"/>
                  </a:cubicBezTo>
                  <a:cubicBezTo>
                    <a:pt x="5847843" y="807696"/>
                    <a:pt x="5876121" y="785456"/>
                    <a:pt x="5854913" y="782953"/>
                  </a:cubicBezTo>
                  <a:close/>
                  <a:moveTo>
                    <a:pt x="5922368" y="788697"/>
                  </a:moveTo>
                  <a:cubicBezTo>
                    <a:pt x="5894532" y="799448"/>
                    <a:pt x="5895120" y="769108"/>
                    <a:pt x="5881423" y="799448"/>
                  </a:cubicBezTo>
                  <a:cubicBezTo>
                    <a:pt x="5877447" y="790611"/>
                    <a:pt x="5891438" y="766604"/>
                    <a:pt x="5874207" y="767635"/>
                  </a:cubicBezTo>
                  <a:cubicBezTo>
                    <a:pt x="5878477" y="782363"/>
                    <a:pt x="5859478" y="786782"/>
                    <a:pt x="5870525" y="804161"/>
                  </a:cubicBezTo>
                  <a:cubicBezTo>
                    <a:pt x="5885547" y="797681"/>
                    <a:pt x="5916329" y="813440"/>
                    <a:pt x="5922368" y="788697"/>
                  </a:cubicBezTo>
                  <a:close/>
                  <a:moveTo>
                    <a:pt x="5782891" y="842013"/>
                  </a:moveTo>
                  <a:lnTo>
                    <a:pt x="5793938" y="837300"/>
                  </a:lnTo>
                  <a:cubicBezTo>
                    <a:pt x="5801597" y="832734"/>
                    <a:pt x="5792760" y="820951"/>
                    <a:pt x="5789224" y="811378"/>
                  </a:cubicBezTo>
                  <a:cubicBezTo>
                    <a:pt x="5764776" y="822277"/>
                    <a:pt x="5788046" y="827874"/>
                    <a:pt x="5782891" y="842013"/>
                  </a:cubicBezTo>
                  <a:close/>
                  <a:moveTo>
                    <a:pt x="3418716" y="1870190"/>
                  </a:moveTo>
                  <a:cubicBezTo>
                    <a:pt x="3437863" y="1868865"/>
                    <a:pt x="3429910" y="1876965"/>
                    <a:pt x="3426375" y="1887864"/>
                  </a:cubicBezTo>
                  <a:cubicBezTo>
                    <a:pt x="3436096" y="1881973"/>
                    <a:pt x="3441103" y="1889190"/>
                    <a:pt x="3450824" y="1884329"/>
                  </a:cubicBezTo>
                  <a:cubicBezTo>
                    <a:pt x="3431677" y="1856788"/>
                    <a:pt x="3462459" y="1851191"/>
                    <a:pt x="3452444" y="1827773"/>
                  </a:cubicBezTo>
                  <a:cubicBezTo>
                    <a:pt x="3438010" y="1840439"/>
                    <a:pt x="3433592" y="1857524"/>
                    <a:pt x="3418716" y="1870190"/>
                  </a:cubicBezTo>
                  <a:close/>
                  <a:moveTo>
                    <a:pt x="2961110" y="2074913"/>
                  </a:moveTo>
                  <a:lnTo>
                    <a:pt x="2939165" y="2084339"/>
                  </a:lnTo>
                  <a:lnTo>
                    <a:pt x="2931507" y="2066665"/>
                  </a:lnTo>
                  <a:lnTo>
                    <a:pt x="2909561" y="2076091"/>
                  </a:lnTo>
                  <a:cubicBezTo>
                    <a:pt x="2909561" y="2085959"/>
                    <a:pt x="2929150" y="2103780"/>
                    <a:pt x="2916778" y="2107904"/>
                  </a:cubicBezTo>
                  <a:cubicBezTo>
                    <a:pt x="2912065" y="2099509"/>
                    <a:pt x="2909414" y="2085370"/>
                    <a:pt x="2901166" y="2086695"/>
                  </a:cubicBezTo>
                  <a:cubicBezTo>
                    <a:pt x="2907794" y="2112175"/>
                    <a:pt x="2889089" y="2104075"/>
                    <a:pt x="2881430" y="2116152"/>
                  </a:cubicBezTo>
                  <a:cubicBezTo>
                    <a:pt x="2921639" y="2168584"/>
                    <a:pt x="2938281" y="2084486"/>
                    <a:pt x="2984528" y="2099509"/>
                  </a:cubicBezTo>
                  <a:cubicBezTo>
                    <a:pt x="2982024" y="2087284"/>
                    <a:pt x="2989978" y="2079626"/>
                    <a:pt x="2982761" y="2065339"/>
                  </a:cubicBezTo>
                  <a:cubicBezTo>
                    <a:pt x="2968474" y="2063572"/>
                    <a:pt x="2928561" y="2066812"/>
                    <a:pt x="2961110" y="2074765"/>
                  </a:cubicBezTo>
                  <a:close/>
                  <a:moveTo>
                    <a:pt x="2653585" y="2235745"/>
                  </a:moveTo>
                  <a:lnTo>
                    <a:pt x="2664484" y="2231032"/>
                  </a:lnTo>
                  <a:cubicBezTo>
                    <a:pt x="2670081" y="2227203"/>
                    <a:pt x="2670228" y="2220722"/>
                    <a:pt x="2670375" y="2214536"/>
                  </a:cubicBezTo>
                  <a:cubicBezTo>
                    <a:pt x="2658003" y="2222048"/>
                    <a:pt x="2632818" y="2199808"/>
                    <a:pt x="2629430" y="2225141"/>
                  </a:cubicBezTo>
                  <a:cubicBezTo>
                    <a:pt x="2645337" y="2214831"/>
                    <a:pt x="2659182" y="2220870"/>
                    <a:pt x="2653438" y="2235598"/>
                  </a:cubicBezTo>
                  <a:close/>
                  <a:moveTo>
                    <a:pt x="2975691" y="2138539"/>
                  </a:moveTo>
                  <a:cubicBezTo>
                    <a:pt x="2967001" y="2123810"/>
                    <a:pt x="2952715" y="2124841"/>
                    <a:pt x="2938134" y="2126756"/>
                  </a:cubicBezTo>
                  <a:cubicBezTo>
                    <a:pt x="2949622" y="2162251"/>
                    <a:pt x="2957723" y="2131911"/>
                    <a:pt x="2975544" y="2138391"/>
                  </a:cubicBezTo>
                  <a:close/>
                  <a:moveTo>
                    <a:pt x="3047270" y="2093618"/>
                  </a:moveTo>
                  <a:cubicBezTo>
                    <a:pt x="3016341" y="2100982"/>
                    <a:pt x="3048007" y="2107315"/>
                    <a:pt x="3065828" y="2106578"/>
                  </a:cubicBezTo>
                  <a:cubicBezTo>
                    <a:pt x="3070541" y="2094501"/>
                    <a:pt x="3057875" y="2073587"/>
                    <a:pt x="3042115" y="2081835"/>
                  </a:cubicBezTo>
                  <a:close/>
                  <a:moveTo>
                    <a:pt x="3074812" y="2096269"/>
                  </a:moveTo>
                  <a:lnTo>
                    <a:pt x="3096757" y="2086843"/>
                  </a:lnTo>
                  <a:cubicBezTo>
                    <a:pt x="3090571" y="2061805"/>
                    <a:pt x="3060084" y="2075060"/>
                    <a:pt x="3074812" y="2096269"/>
                  </a:cubicBezTo>
                  <a:close/>
                  <a:moveTo>
                    <a:pt x="5919422" y="992683"/>
                  </a:moveTo>
                  <a:cubicBezTo>
                    <a:pt x="5913384" y="994892"/>
                    <a:pt x="5906756" y="1001519"/>
                    <a:pt x="5916477" y="1000930"/>
                  </a:cubicBezTo>
                  <a:cubicBezTo>
                    <a:pt x="5931205" y="997543"/>
                    <a:pt x="5923693" y="985024"/>
                    <a:pt x="5941367" y="983256"/>
                  </a:cubicBezTo>
                  <a:cubicBezTo>
                    <a:pt x="5938274" y="965730"/>
                    <a:pt x="5925166" y="976776"/>
                    <a:pt x="5917360" y="972652"/>
                  </a:cubicBezTo>
                  <a:cubicBezTo>
                    <a:pt x="5919422" y="979869"/>
                    <a:pt x="5925461" y="988853"/>
                    <a:pt x="5919422" y="992683"/>
                  </a:cubicBezTo>
                  <a:close/>
                  <a:moveTo>
                    <a:pt x="6669531" y="682359"/>
                  </a:moveTo>
                  <a:cubicBezTo>
                    <a:pt x="6664523" y="666158"/>
                    <a:pt x="6651562" y="672196"/>
                    <a:pt x="6640074" y="674111"/>
                  </a:cubicBezTo>
                  <a:cubicBezTo>
                    <a:pt x="6638012" y="684273"/>
                    <a:pt x="6630206" y="692079"/>
                    <a:pt x="6633741" y="704746"/>
                  </a:cubicBezTo>
                  <a:cubicBezTo>
                    <a:pt x="6676453" y="686924"/>
                    <a:pt x="6724320" y="671460"/>
                    <a:pt x="6735660" y="639794"/>
                  </a:cubicBezTo>
                  <a:cubicBezTo>
                    <a:pt x="6737899" y="648029"/>
                    <a:pt x="6745720" y="653483"/>
                    <a:pt x="6754218" y="652755"/>
                  </a:cubicBezTo>
                  <a:cubicBezTo>
                    <a:pt x="6745823" y="624330"/>
                    <a:pt x="6803410" y="646569"/>
                    <a:pt x="6806503" y="623299"/>
                  </a:cubicBezTo>
                  <a:cubicBezTo>
                    <a:pt x="6787651" y="609749"/>
                    <a:pt x="6777047" y="646422"/>
                    <a:pt x="6763497" y="614020"/>
                  </a:cubicBezTo>
                  <a:cubicBezTo>
                    <a:pt x="6731493" y="630197"/>
                    <a:pt x="6698545" y="644412"/>
                    <a:pt x="6664818" y="656584"/>
                  </a:cubicBezTo>
                  <a:cubicBezTo>
                    <a:pt x="6668500" y="665863"/>
                    <a:pt x="6676306" y="677498"/>
                    <a:pt x="6669531" y="682359"/>
                  </a:cubicBezTo>
                  <a:close/>
                  <a:moveTo>
                    <a:pt x="6589851" y="723745"/>
                  </a:moveTo>
                  <a:cubicBezTo>
                    <a:pt x="6593828" y="704893"/>
                    <a:pt x="6621369" y="719621"/>
                    <a:pt x="6623137" y="695467"/>
                  </a:cubicBezTo>
                  <a:cubicBezTo>
                    <a:pt x="6608409" y="696498"/>
                    <a:pt x="6584991" y="724923"/>
                    <a:pt x="6579689" y="700180"/>
                  </a:cubicBezTo>
                  <a:cubicBezTo>
                    <a:pt x="6576890" y="709017"/>
                    <a:pt x="6547876" y="729636"/>
                    <a:pt x="6559953" y="729636"/>
                  </a:cubicBezTo>
                  <a:cubicBezTo>
                    <a:pt x="6582781" y="716381"/>
                    <a:pt x="6580130" y="711815"/>
                    <a:pt x="6589999" y="723892"/>
                  </a:cubicBezTo>
                  <a:close/>
                  <a:moveTo>
                    <a:pt x="2955366" y="2377725"/>
                  </a:moveTo>
                  <a:lnTo>
                    <a:pt x="2945204" y="2354160"/>
                  </a:lnTo>
                  <a:lnTo>
                    <a:pt x="2928855" y="2361230"/>
                  </a:lnTo>
                  <a:cubicBezTo>
                    <a:pt x="2933863" y="2377283"/>
                    <a:pt x="2942258" y="2385678"/>
                    <a:pt x="2955366" y="2377725"/>
                  </a:cubicBezTo>
                  <a:close/>
                  <a:moveTo>
                    <a:pt x="2995869" y="2381260"/>
                  </a:moveTo>
                  <a:cubicBezTo>
                    <a:pt x="3013395" y="2371834"/>
                    <a:pt x="3001318" y="2343261"/>
                    <a:pt x="2986001" y="2343555"/>
                  </a:cubicBezTo>
                  <a:cubicBezTo>
                    <a:pt x="2992187" y="2357253"/>
                    <a:pt x="2984086" y="2364912"/>
                    <a:pt x="2995869" y="2381113"/>
                  </a:cubicBezTo>
                  <a:close/>
                  <a:moveTo>
                    <a:pt x="3017814" y="2371834"/>
                  </a:moveTo>
                  <a:cubicBezTo>
                    <a:pt x="3036224" y="2359315"/>
                    <a:pt x="3044325" y="2375516"/>
                    <a:pt x="3061262" y="2366974"/>
                  </a:cubicBezTo>
                  <a:cubicBezTo>
                    <a:pt x="3055665" y="2342230"/>
                    <a:pt x="3012954" y="2346649"/>
                    <a:pt x="3017814" y="2371686"/>
                  </a:cubicBezTo>
                  <a:close/>
                  <a:moveTo>
                    <a:pt x="6523132" y="913739"/>
                  </a:moveTo>
                  <a:cubicBezTo>
                    <a:pt x="6539186" y="901662"/>
                    <a:pt x="6534031" y="880306"/>
                    <a:pt x="6524752" y="857183"/>
                  </a:cubicBezTo>
                  <a:cubicBezTo>
                    <a:pt x="6500156" y="857183"/>
                    <a:pt x="6535062" y="883988"/>
                    <a:pt x="6510024" y="884283"/>
                  </a:cubicBezTo>
                  <a:cubicBezTo>
                    <a:pt x="6497210" y="854826"/>
                    <a:pt x="6478211" y="876919"/>
                    <a:pt x="6504575" y="886639"/>
                  </a:cubicBezTo>
                  <a:cubicBezTo>
                    <a:pt x="6487195" y="905197"/>
                    <a:pt x="6486606" y="876330"/>
                    <a:pt x="6475118" y="878539"/>
                  </a:cubicBezTo>
                  <a:cubicBezTo>
                    <a:pt x="6483955" y="907995"/>
                    <a:pt x="6444631" y="876182"/>
                    <a:pt x="6444778" y="898569"/>
                  </a:cubicBezTo>
                  <a:cubicBezTo>
                    <a:pt x="6453909" y="894740"/>
                    <a:pt x="6454940" y="913297"/>
                    <a:pt x="6463336" y="911530"/>
                  </a:cubicBezTo>
                  <a:cubicBezTo>
                    <a:pt x="6450669" y="886197"/>
                    <a:pt x="6505606" y="914770"/>
                    <a:pt x="6510171" y="884283"/>
                  </a:cubicBezTo>
                  <a:close/>
                  <a:moveTo>
                    <a:pt x="3851137" y="2088610"/>
                  </a:moveTo>
                  <a:cubicBezTo>
                    <a:pt x="3839502" y="2099509"/>
                    <a:pt x="3798999" y="2097594"/>
                    <a:pt x="3812402" y="2119392"/>
                  </a:cubicBezTo>
                  <a:cubicBezTo>
                    <a:pt x="3841858" y="2081099"/>
                    <a:pt x="3891787" y="2115268"/>
                    <a:pt x="3893407" y="2126314"/>
                  </a:cubicBezTo>
                  <a:cubicBezTo>
                    <a:pt x="3882906" y="2109038"/>
                    <a:pt x="3886823" y="2098036"/>
                    <a:pt x="3905190" y="2093323"/>
                  </a:cubicBezTo>
                  <a:cubicBezTo>
                    <a:pt x="3897678" y="2098036"/>
                    <a:pt x="3919918" y="2150321"/>
                    <a:pt x="3919918" y="2128671"/>
                  </a:cubicBezTo>
                  <a:cubicBezTo>
                    <a:pt x="3910787" y="2087873"/>
                    <a:pt x="3914027" y="2087432"/>
                    <a:pt x="3891640" y="2078006"/>
                  </a:cubicBezTo>
                  <a:cubicBezTo>
                    <a:pt x="3888989" y="2067254"/>
                    <a:pt x="3910933" y="2076091"/>
                    <a:pt x="3908430" y="2056797"/>
                  </a:cubicBezTo>
                  <a:cubicBezTo>
                    <a:pt x="3893702" y="2071525"/>
                    <a:pt x="3891198" y="2053262"/>
                    <a:pt x="3881477" y="2054588"/>
                  </a:cubicBezTo>
                  <a:cubicBezTo>
                    <a:pt x="3864392" y="2066223"/>
                    <a:pt x="3886779" y="2095090"/>
                    <a:pt x="3863803" y="2104075"/>
                  </a:cubicBezTo>
                  <a:cubicBezTo>
                    <a:pt x="3853346" y="2081982"/>
                    <a:pt x="3847308" y="2067549"/>
                    <a:pt x="3840533" y="2065192"/>
                  </a:cubicBezTo>
                  <a:cubicBezTo>
                    <a:pt x="3836851" y="2080657"/>
                    <a:pt x="3844656" y="2072262"/>
                    <a:pt x="3851137" y="2088610"/>
                  </a:cubicBezTo>
                  <a:close/>
                  <a:moveTo>
                    <a:pt x="3556573" y="2250620"/>
                  </a:moveTo>
                  <a:cubicBezTo>
                    <a:pt x="3571301" y="2242962"/>
                    <a:pt x="3596339" y="2239427"/>
                    <a:pt x="3589858" y="2222342"/>
                  </a:cubicBezTo>
                  <a:cubicBezTo>
                    <a:pt x="3582789" y="2223962"/>
                    <a:pt x="3583672" y="2217187"/>
                    <a:pt x="3584851" y="2210560"/>
                  </a:cubicBezTo>
                  <a:cubicBezTo>
                    <a:pt x="3565262" y="2213063"/>
                    <a:pt x="3566293" y="2225288"/>
                    <a:pt x="3562464" y="2234125"/>
                  </a:cubicBezTo>
                  <a:cubicBezTo>
                    <a:pt x="3557014" y="2223521"/>
                    <a:pt x="3550387" y="2216009"/>
                    <a:pt x="3541255" y="2215273"/>
                  </a:cubicBezTo>
                  <a:cubicBezTo>
                    <a:pt x="3536100" y="2230148"/>
                    <a:pt x="3552743" y="2228823"/>
                    <a:pt x="3557014" y="2250620"/>
                  </a:cubicBezTo>
                  <a:close/>
                  <a:moveTo>
                    <a:pt x="3120764" y="2445769"/>
                  </a:moveTo>
                  <a:cubicBezTo>
                    <a:pt x="3127981" y="2418375"/>
                    <a:pt x="3151104" y="2407623"/>
                    <a:pt x="3170840" y="2396135"/>
                  </a:cubicBezTo>
                  <a:cubicBezTo>
                    <a:pt x="3151841" y="2382585"/>
                    <a:pt x="3131074" y="2412484"/>
                    <a:pt x="3099998" y="2412778"/>
                  </a:cubicBezTo>
                  <a:cubicBezTo>
                    <a:pt x="3106478" y="2426770"/>
                    <a:pt x="3117524" y="2426034"/>
                    <a:pt x="3121353" y="2445769"/>
                  </a:cubicBezTo>
                  <a:close/>
                  <a:moveTo>
                    <a:pt x="3610920" y="2241047"/>
                  </a:moveTo>
                  <a:cubicBezTo>
                    <a:pt x="3604587" y="2229412"/>
                    <a:pt x="3622260" y="2191413"/>
                    <a:pt x="3593099" y="2199808"/>
                  </a:cubicBezTo>
                  <a:cubicBezTo>
                    <a:pt x="3590300" y="2207025"/>
                    <a:pt x="3598106" y="2242373"/>
                    <a:pt x="3611361" y="2241047"/>
                  </a:cubicBezTo>
                  <a:close/>
                  <a:moveTo>
                    <a:pt x="3926104" y="2097889"/>
                  </a:moveTo>
                  <a:cubicBezTo>
                    <a:pt x="3947165" y="2091261"/>
                    <a:pt x="3942747" y="2073293"/>
                    <a:pt x="3940832" y="2056650"/>
                  </a:cubicBezTo>
                  <a:cubicBezTo>
                    <a:pt x="3927576" y="2066812"/>
                    <a:pt x="3913290" y="2076091"/>
                    <a:pt x="3926693" y="2097889"/>
                  </a:cubicBezTo>
                  <a:close/>
                  <a:moveTo>
                    <a:pt x="2942847" y="2515581"/>
                  </a:moveTo>
                  <a:cubicBezTo>
                    <a:pt x="2923848" y="2510721"/>
                    <a:pt x="2895717" y="2533697"/>
                    <a:pt x="2909120" y="2557999"/>
                  </a:cubicBezTo>
                  <a:cubicBezTo>
                    <a:pt x="2922670" y="2543270"/>
                    <a:pt x="2928414" y="2544301"/>
                    <a:pt x="2944467" y="2549751"/>
                  </a:cubicBezTo>
                  <a:cubicBezTo>
                    <a:pt x="2927530" y="2530899"/>
                    <a:pt x="2955366" y="2531930"/>
                    <a:pt x="2943436" y="2515581"/>
                  </a:cubicBezTo>
                  <a:close/>
                  <a:moveTo>
                    <a:pt x="2890562" y="2545038"/>
                  </a:moveTo>
                  <a:cubicBezTo>
                    <a:pt x="2879516" y="2568603"/>
                    <a:pt x="2867733" y="2535612"/>
                    <a:pt x="2863168" y="2556820"/>
                  </a:cubicBezTo>
                  <a:cubicBezTo>
                    <a:pt x="2880841" y="2559177"/>
                    <a:pt x="2894539" y="2573021"/>
                    <a:pt x="2914275" y="2569634"/>
                  </a:cubicBezTo>
                  <a:cubicBezTo>
                    <a:pt x="2911182" y="2550045"/>
                    <a:pt x="2894980" y="2565068"/>
                    <a:pt x="2891151" y="2545185"/>
                  </a:cubicBezTo>
                  <a:close/>
                  <a:moveTo>
                    <a:pt x="2988799" y="2516465"/>
                  </a:moveTo>
                  <a:cubicBezTo>
                    <a:pt x="2987179" y="2490838"/>
                    <a:pt x="2968916" y="2511752"/>
                    <a:pt x="2965087" y="2491722"/>
                  </a:cubicBezTo>
                  <a:cubicBezTo>
                    <a:pt x="2943878" y="2499969"/>
                    <a:pt x="2948149" y="2519263"/>
                    <a:pt x="2952862" y="2538852"/>
                  </a:cubicBezTo>
                  <a:cubicBezTo>
                    <a:pt x="2982319" y="2538852"/>
                    <a:pt x="2950211" y="2512194"/>
                    <a:pt x="2972598" y="2509395"/>
                  </a:cubicBezTo>
                  <a:cubicBezTo>
                    <a:pt x="2975441" y="2515670"/>
                    <a:pt x="2976177" y="2522710"/>
                    <a:pt x="2974660" y="2529426"/>
                  </a:cubicBezTo>
                  <a:cubicBezTo>
                    <a:pt x="2995722" y="2507334"/>
                    <a:pt x="3023411" y="2516907"/>
                    <a:pt x="3037844" y="2495109"/>
                  </a:cubicBezTo>
                  <a:cubicBezTo>
                    <a:pt x="3013985" y="2508659"/>
                    <a:pt x="2981582" y="2485536"/>
                    <a:pt x="2989388" y="2516612"/>
                  </a:cubicBezTo>
                  <a:close/>
                  <a:moveTo>
                    <a:pt x="2753148" y="2604834"/>
                  </a:moveTo>
                  <a:cubicBezTo>
                    <a:pt x="2783930" y="2603656"/>
                    <a:pt x="2790410" y="2592610"/>
                    <a:pt x="2818541" y="2590106"/>
                  </a:cubicBezTo>
                  <a:cubicBezTo>
                    <a:pt x="2814564" y="2581416"/>
                    <a:pt x="2829587" y="2554169"/>
                    <a:pt x="2808379" y="2566541"/>
                  </a:cubicBezTo>
                  <a:cubicBezTo>
                    <a:pt x="2819719" y="2601742"/>
                    <a:pt x="2754620" y="2580091"/>
                    <a:pt x="2754179" y="2604392"/>
                  </a:cubicBezTo>
                  <a:close/>
                  <a:moveTo>
                    <a:pt x="3010597" y="2493636"/>
                  </a:moveTo>
                  <a:cubicBezTo>
                    <a:pt x="3032542" y="2478908"/>
                    <a:pt x="3045650" y="2490543"/>
                    <a:pt x="3061999" y="2492311"/>
                  </a:cubicBezTo>
                  <a:cubicBezTo>
                    <a:pt x="3064797" y="2449746"/>
                    <a:pt x="2995722" y="2490543"/>
                    <a:pt x="3011775" y="2493047"/>
                  </a:cubicBezTo>
                  <a:close/>
                  <a:moveTo>
                    <a:pt x="2359168" y="2851827"/>
                  </a:moveTo>
                  <a:lnTo>
                    <a:pt x="2349005" y="2828261"/>
                  </a:lnTo>
                  <a:cubicBezTo>
                    <a:pt x="2319549" y="2854920"/>
                    <a:pt x="2343998" y="2793356"/>
                    <a:pt x="2314394" y="2808231"/>
                  </a:cubicBezTo>
                  <a:cubicBezTo>
                    <a:pt x="2327060" y="2829587"/>
                    <a:pt x="2334277" y="2845935"/>
                    <a:pt x="2360346" y="2851237"/>
                  </a:cubicBezTo>
                  <a:close/>
                  <a:moveTo>
                    <a:pt x="2378167" y="2850648"/>
                  </a:moveTo>
                  <a:cubicBezTo>
                    <a:pt x="2367857" y="2835920"/>
                    <a:pt x="2364912" y="2800867"/>
                    <a:pt x="2349742" y="2799983"/>
                  </a:cubicBezTo>
                  <a:cubicBezTo>
                    <a:pt x="2346649" y="2815301"/>
                    <a:pt x="2363586" y="2850648"/>
                    <a:pt x="2379345" y="2850059"/>
                  </a:cubicBezTo>
                  <a:close/>
                  <a:moveTo>
                    <a:pt x="2309828" y="2873183"/>
                  </a:moveTo>
                  <a:cubicBezTo>
                    <a:pt x="2305321" y="2857541"/>
                    <a:pt x="2294702" y="2844374"/>
                    <a:pt x="2280372" y="2836657"/>
                  </a:cubicBezTo>
                  <a:cubicBezTo>
                    <a:pt x="2292007" y="2847408"/>
                    <a:pt x="2292301" y="2886291"/>
                    <a:pt x="2311006" y="2872594"/>
                  </a:cubicBezTo>
                  <a:close/>
                  <a:moveTo>
                    <a:pt x="2417197" y="2805875"/>
                  </a:moveTo>
                  <a:cubicBezTo>
                    <a:pt x="2416313" y="2791146"/>
                    <a:pt x="2452986" y="2792914"/>
                    <a:pt x="2450483" y="2777449"/>
                  </a:cubicBezTo>
                  <a:cubicBezTo>
                    <a:pt x="2434576" y="2777449"/>
                    <a:pt x="2437964" y="2780542"/>
                    <a:pt x="2415135" y="2785844"/>
                  </a:cubicBezTo>
                  <a:cubicBezTo>
                    <a:pt x="2432956" y="2796743"/>
                    <a:pt x="2397314" y="2807053"/>
                    <a:pt x="2418522" y="2805285"/>
                  </a:cubicBezTo>
                  <a:close/>
                  <a:moveTo>
                    <a:pt x="2274039" y="2895570"/>
                  </a:moveTo>
                  <a:cubicBezTo>
                    <a:pt x="2301580" y="2899693"/>
                    <a:pt x="2282728" y="2849028"/>
                    <a:pt x="2266822" y="2863757"/>
                  </a:cubicBezTo>
                  <a:cubicBezTo>
                    <a:pt x="2279488" y="2877896"/>
                    <a:pt x="2266822" y="2881872"/>
                    <a:pt x="2275217" y="2894980"/>
                  </a:cubicBezTo>
                  <a:close/>
                  <a:moveTo>
                    <a:pt x="5491273" y="1555301"/>
                  </a:moveTo>
                  <a:cubicBezTo>
                    <a:pt x="5489211" y="1547937"/>
                    <a:pt x="5483172" y="1538953"/>
                    <a:pt x="5489064" y="1535270"/>
                  </a:cubicBezTo>
                  <a:cubicBezTo>
                    <a:pt x="5494071" y="1548379"/>
                    <a:pt x="5520434" y="1566789"/>
                    <a:pt x="5512334" y="1574153"/>
                  </a:cubicBezTo>
                  <a:cubicBezTo>
                    <a:pt x="5501288" y="1557215"/>
                    <a:pt x="5479343" y="1571502"/>
                    <a:pt x="5463878" y="1567231"/>
                  </a:cubicBezTo>
                  <a:cubicBezTo>
                    <a:pt x="5471979" y="1542782"/>
                    <a:pt x="5441933" y="1552502"/>
                    <a:pt x="5438104" y="1523046"/>
                  </a:cubicBezTo>
                  <a:cubicBezTo>
                    <a:pt x="5448413" y="1514209"/>
                    <a:pt x="5462700" y="1532325"/>
                    <a:pt x="5451948" y="1510085"/>
                  </a:cubicBezTo>
                  <a:cubicBezTo>
                    <a:pt x="5442080" y="1514504"/>
                    <a:pt x="5415128" y="1516713"/>
                    <a:pt x="5392004" y="1522015"/>
                  </a:cubicBezTo>
                  <a:cubicBezTo>
                    <a:pt x="5399516" y="1539394"/>
                    <a:pt x="5390532" y="1549409"/>
                    <a:pt x="5387880" y="1572680"/>
                  </a:cubicBezTo>
                  <a:cubicBezTo>
                    <a:pt x="5382431" y="1557952"/>
                    <a:pt x="5376540" y="1543224"/>
                    <a:pt x="5364168" y="1547937"/>
                  </a:cubicBezTo>
                  <a:cubicBezTo>
                    <a:pt x="5360044" y="1570324"/>
                    <a:pt x="5344285" y="1557952"/>
                    <a:pt x="5338983" y="1579897"/>
                  </a:cubicBezTo>
                  <a:lnTo>
                    <a:pt x="5328820" y="1556332"/>
                  </a:lnTo>
                  <a:cubicBezTo>
                    <a:pt x="5308937" y="1563401"/>
                    <a:pt x="5329851" y="1588587"/>
                    <a:pt x="5306139" y="1594036"/>
                  </a:cubicBezTo>
                  <a:cubicBezTo>
                    <a:pt x="5300100" y="1583432"/>
                    <a:pt x="5306139" y="1578424"/>
                    <a:pt x="5301426" y="1568114"/>
                  </a:cubicBezTo>
                  <a:cubicBezTo>
                    <a:pt x="5271969" y="1574889"/>
                    <a:pt x="5321456" y="1612299"/>
                    <a:pt x="5308201" y="1614066"/>
                  </a:cubicBezTo>
                  <a:cubicBezTo>
                    <a:pt x="5298878" y="1607704"/>
                    <a:pt x="5292338" y="1597998"/>
                    <a:pt x="5289938" y="1586966"/>
                  </a:cubicBezTo>
                  <a:cubicBezTo>
                    <a:pt x="5266520" y="1592563"/>
                    <a:pt x="5300689" y="1623492"/>
                    <a:pt x="5275209" y="1628206"/>
                  </a:cubicBezTo>
                  <a:cubicBezTo>
                    <a:pt x="5276947" y="1617071"/>
                    <a:pt x="5274370" y="1605686"/>
                    <a:pt x="5267993" y="1596393"/>
                  </a:cubicBezTo>
                  <a:cubicBezTo>
                    <a:pt x="5242808" y="1612594"/>
                    <a:pt x="5254884" y="1615834"/>
                    <a:pt x="5231761" y="1633066"/>
                  </a:cubicBezTo>
                  <a:cubicBezTo>
                    <a:pt x="5224250" y="1623934"/>
                    <a:pt x="5218359" y="1609795"/>
                    <a:pt x="5208049" y="1608322"/>
                  </a:cubicBezTo>
                  <a:cubicBezTo>
                    <a:pt x="5198917" y="1617012"/>
                    <a:pt x="5223514" y="1640577"/>
                    <a:pt x="5212320" y="1648383"/>
                  </a:cubicBezTo>
                  <a:lnTo>
                    <a:pt x="5199654" y="1618927"/>
                  </a:lnTo>
                  <a:cubicBezTo>
                    <a:pt x="5189786" y="1632477"/>
                    <a:pt x="5180507" y="1660313"/>
                    <a:pt x="5177709" y="1628353"/>
                  </a:cubicBezTo>
                  <a:cubicBezTo>
                    <a:pt x="5165366" y="1643140"/>
                    <a:pt x="5154939" y="1659429"/>
                    <a:pt x="5146632" y="1676809"/>
                  </a:cubicBezTo>
                  <a:cubicBezTo>
                    <a:pt x="5142361" y="1662081"/>
                    <a:pt x="5135733" y="1655305"/>
                    <a:pt x="5125424" y="1657957"/>
                  </a:cubicBezTo>
                  <a:cubicBezTo>
                    <a:pt x="5136175" y="1687413"/>
                    <a:pt x="5108928" y="1659282"/>
                    <a:pt x="5098029" y="1669739"/>
                  </a:cubicBezTo>
                  <a:cubicBezTo>
                    <a:pt x="5116145" y="1703761"/>
                    <a:pt x="5081239" y="1681522"/>
                    <a:pt x="5067689" y="1689769"/>
                  </a:cubicBezTo>
                  <a:cubicBezTo>
                    <a:pt x="5078587" y="1702289"/>
                    <a:pt x="5090370" y="1727474"/>
                    <a:pt x="5069014" y="1738078"/>
                  </a:cubicBezTo>
                  <a:cubicBezTo>
                    <a:pt x="5080046" y="1752482"/>
                    <a:pt x="5092373" y="1765841"/>
                    <a:pt x="5105835" y="1777992"/>
                  </a:cubicBezTo>
                  <a:cubicBezTo>
                    <a:pt x="5111873" y="1764589"/>
                    <a:pt x="5074905" y="1707443"/>
                    <a:pt x="5107455" y="1721435"/>
                  </a:cubicBezTo>
                  <a:cubicBezTo>
                    <a:pt x="5110990" y="1730861"/>
                    <a:pt x="5095378" y="1732040"/>
                    <a:pt x="5104067" y="1743822"/>
                  </a:cubicBezTo>
                  <a:cubicBezTo>
                    <a:pt x="5117176" y="1737194"/>
                    <a:pt x="5129989" y="1731450"/>
                    <a:pt x="5139415" y="1735574"/>
                  </a:cubicBezTo>
                  <a:cubicBezTo>
                    <a:pt x="5138002" y="1719506"/>
                    <a:pt x="5137559" y="1703378"/>
                    <a:pt x="5138090" y="1687266"/>
                  </a:cubicBezTo>
                  <a:cubicBezTo>
                    <a:pt x="5157089" y="1685940"/>
                    <a:pt x="5160919" y="1727326"/>
                    <a:pt x="5183305" y="1716722"/>
                  </a:cubicBezTo>
                  <a:cubicBezTo>
                    <a:pt x="5179918" y="1691831"/>
                    <a:pt x="5166515" y="1692126"/>
                    <a:pt x="5179034" y="1676661"/>
                  </a:cubicBezTo>
                  <a:lnTo>
                    <a:pt x="5191848" y="1706118"/>
                  </a:lnTo>
                  <a:cubicBezTo>
                    <a:pt x="5218359" y="1694630"/>
                    <a:pt x="5196119" y="1679902"/>
                    <a:pt x="5200979" y="1667088"/>
                  </a:cubicBezTo>
                  <a:cubicBezTo>
                    <a:pt x="5213351" y="1662670"/>
                    <a:pt x="5214087" y="1691095"/>
                    <a:pt x="5221746" y="1700079"/>
                  </a:cubicBezTo>
                  <a:cubicBezTo>
                    <a:pt x="5249877" y="1696545"/>
                    <a:pt x="5204072" y="1660460"/>
                    <a:pt x="5220420" y="1651771"/>
                  </a:cubicBezTo>
                  <a:lnTo>
                    <a:pt x="5228079" y="1669445"/>
                  </a:lnTo>
                  <a:cubicBezTo>
                    <a:pt x="5236769" y="1666941"/>
                    <a:pt x="5247373" y="1658693"/>
                    <a:pt x="5252528" y="1665910"/>
                  </a:cubicBezTo>
                  <a:cubicBezTo>
                    <a:pt x="5244501" y="1668384"/>
                    <a:pt x="5239611" y="1676499"/>
                    <a:pt x="5241187" y="1684762"/>
                  </a:cubicBezTo>
                  <a:cubicBezTo>
                    <a:pt x="5257241" y="1674599"/>
                    <a:pt x="5262543" y="1694335"/>
                    <a:pt x="5276240" y="1690653"/>
                  </a:cubicBezTo>
                  <a:cubicBezTo>
                    <a:pt x="5272853" y="1678281"/>
                    <a:pt x="5263721" y="1682111"/>
                    <a:pt x="5257683" y="1677692"/>
                  </a:cubicBezTo>
                  <a:cubicBezTo>
                    <a:pt x="5272411" y="1667825"/>
                    <a:pt x="5298038" y="1651771"/>
                    <a:pt x="5295682" y="1675336"/>
                  </a:cubicBezTo>
                  <a:cubicBezTo>
                    <a:pt x="5329262" y="1663848"/>
                    <a:pt x="5305549" y="1652213"/>
                    <a:pt x="5318363" y="1637484"/>
                  </a:cubicBezTo>
                  <a:cubicBezTo>
                    <a:pt x="5337215" y="1679607"/>
                    <a:pt x="5323224" y="1641756"/>
                    <a:pt x="5334859" y="1630415"/>
                  </a:cubicBezTo>
                  <a:cubicBezTo>
                    <a:pt x="5338983" y="1662228"/>
                    <a:pt x="5368734" y="1622314"/>
                    <a:pt x="5375067" y="1648089"/>
                  </a:cubicBezTo>
                  <a:cubicBezTo>
                    <a:pt x="5398926" y="1633361"/>
                    <a:pt x="5391710" y="1634244"/>
                    <a:pt x="5413802" y="1617307"/>
                  </a:cubicBezTo>
                  <a:cubicBezTo>
                    <a:pt x="5416600" y="1625407"/>
                    <a:pt x="5417632" y="1654127"/>
                    <a:pt x="5421461" y="1634980"/>
                  </a:cubicBezTo>
                  <a:cubicBezTo>
                    <a:pt x="5425879" y="1624229"/>
                    <a:pt x="5408353" y="1603757"/>
                    <a:pt x="5433243" y="1601989"/>
                  </a:cubicBezTo>
                  <a:cubicBezTo>
                    <a:pt x="5436189" y="1609648"/>
                    <a:pt x="5429709" y="1613183"/>
                    <a:pt x="5435453" y="1622020"/>
                  </a:cubicBezTo>
                  <a:cubicBezTo>
                    <a:pt x="5448855" y="1610384"/>
                    <a:pt x="5453274" y="1624229"/>
                    <a:pt x="5464909" y="1615981"/>
                  </a:cubicBezTo>
                  <a:cubicBezTo>
                    <a:pt x="5467707" y="1604493"/>
                    <a:pt x="5458281" y="1587703"/>
                    <a:pt x="5476691" y="1582990"/>
                  </a:cubicBezTo>
                  <a:cubicBezTo>
                    <a:pt x="5485234" y="1587556"/>
                    <a:pt x="5499373" y="1578130"/>
                    <a:pt x="5528093" y="1581812"/>
                  </a:cubicBezTo>
                  <a:cubicBezTo>
                    <a:pt x="5529861" y="1555006"/>
                    <a:pt x="5510125" y="1545580"/>
                    <a:pt x="5497164" y="1525255"/>
                  </a:cubicBezTo>
                  <a:cubicBezTo>
                    <a:pt x="5477428" y="1527612"/>
                    <a:pt x="5470064" y="1558541"/>
                    <a:pt x="5492451" y="1554270"/>
                  </a:cubicBezTo>
                  <a:close/>
                  <a:moveTo>
                    <a:pt x="5588921" y="1450289"/>
                  </a:moveTo>
                  <a:cubicBezTo>
                    <a:pt x="5592603" y="1479745"/>
                    <a:pt x="5611160" y="1465900"/>
                    <a:pt x="5620586" y="1478567"/>
                  </a:cubicBezTo>
                  <a:cubicBezTo>
                    <a:pt x="5574487" y="1477094"/>
                    <a:pt x="5570511" y="1521868"/>
                    <a:pt x="5549302" y="1509349"/>
                  </a:cubicBezTo>
                  <a:cubicBezTo>
                    <a:pt x="5530597" y="1512147"/>
                    <a:pt x="5545767" y="1530116"/>
                    <a:pt x="5527062" y="1532914"/>
                  </a:cubicBezTo>
                  <a:cubicBezTo>
                    <a:pt x="5543558" y="1554859"/>
                    <a:pt x="5536488" y="1567231"/>
                    <a:pt x="5552837" y="1577099"/>
                  </a:cubicBezTo>
                  <a:cubicBezTo>
                    <a:pt x="5552866" y="1561472"/>
                    <a:pt x="5546415" y="1546552"/>
                    <a:pt x="5535016" y="1535860"/>
                  </a:cubicBezTo>
                  <a:cubicBezTo>
                    <a:pt x="5541790" y="1534092"/>
                    <a:pt x="5549744" y="1528054"/>
                    <a:pt x="5554015" y="1534681"/>
                  </a:cubicBezTo>
                  <a:cubicBezTo>
                    <a:pt x="5550333" y="1537921"/>
                    <a:pt x="5543263" y="1539542"/>
                    <a:pt x="5545620" y="1545286"/>
                  </a:cubicBezTo>
                  <a:cubicBezTo>
                    <a:pt x="5560348" y="1536743"/>
                    <a:pt x="5565061" y="1538658"/>
                    <a:pt x="5561674" y="1552355"/>
                  </a:cubicBezTo>
                  <a:cubicBezTo>
                    <a:pt x="5597316" y="1537627"/>
                    <a:pt x="5590246" y="1532325"/>
                    <a:pt x="5608067" y="1539394"/>
                  </a:cubicBezTo>
                  <a:cubicBezTo>
                    <a:pt x="5625888" y="1533798"/>
                    <a:pt x="5586859" y="1528495"/>
                    <a:pt x="5605858" y="1519364"/>
                  </a:cubicBezTo>
                  <a:cubicBezTo>
                    <a:pt x="5640175" y="1552944"/>
                    <a:pt x="5685243" y="1470319"/>
                    <a:pt x="5731490" y="1479009"/>
                  </a:cubicBezTo>
                  <a:cubicBezTo>
                    <a:pt x="5741505" y="1465311"/>
                    <a:pt x="5713963" y="1465459"/>
                    <a:pt x="5726777" y="1453087"/>
                  </a:cubicBezTo>
                  <a:cubicBezTo>
                    <a:pt x="5733552" y="1451320"/>
                    <a:pt x="5736792" y="1459862"/>
                    <a:pt x="5739885" y="1467815"/>
                  </a:cubicBezTo>
                  <a:cubicBezTo>
                    <a:pt x="5747779" y="1457844"/>
                    <a:pt x="5760033" y="1452350"/>
                    <a:pt x="5772729" y="1453087"/>
                  </a:cubicBezTo>
                  <a:cubicBezTo>
                    <a:pt x="5772729" y="1413026"/>
                    <a:pt x="5739885" y="1422158"/>
                    <a:pt x="5719855" y="1405957"/>
                  </a:cubicBezTo>
                  <a:cubicBezTo>
                    <a:pt x="5721917" y="1413321"/>
                    <a:pt x="5727955" y="1422305"/>
                    <a:pt x="5722064" y="1425987"/>
                  </a:cubicBezTo>
                  <a:cubicBezTo>
                    <a:pt x="5719413" y="1407282"/>
                    <a:pt x="5707336" y="1414057"/>
                    <a:pt x="5703801" y="1398887"/>
                  </a:cubicBezTo>
                  <a:cubicBezTo>
                    <a:pt x="5688042" y="1429374"/>
                    <a:pt x="5676407" y="1408313"/>
                    <a:pt x="5643562" y="1424956"/>
                  </a:cubicBezTo>
                  <a:cubicBezTo>
                    <a:pt x="5645772" y="1432320"/>
                    <a:pt x="5651663" y="1441304"/>
                    <a:pt x="5645772" y="1444986"/>
                  </a:cubicBezTo>
                  <a:lnTo>
                    <a:pt x="5638113" y="1427313"/>
                  </a:lnTo>
                  <a:lnTo>
                    <a:pt x="5616168" y="1436739"/>
                  </a:lnTo>
                  <a:cubicBezTo>
                    <a:pt x="5614400" y="1453381"/>
                    <a:pt x="5639880" y="1452792"/>
                    <a:pt x="5626330" y="1460304"/>
                  </a:cubicBezTo>
                  <a:cubicBezTo>
                    <a:pt x="5606448" y="1466784"/>
                    <a:pt x="5619850" y="1444103"/>
                    <a:pt x="5607773" y="1447343"/>
                  </a:cubicBezTo>
                  <a:cubicBezTo>
                    <a:pt x="5611897" y="1470613"/>
                    <a:pt x="5600261" y="1432320"/>
                    <a:pt x="5590099" y="1449258"/>
                  </a:cubicBezTo>
                  <a:close/>
                  <a:moveTo>
                    <a:pt x="4793597" y="1835874"/>
                  </a:moveTo>
                  <a:cubicBezTo>
                    <a:pt x="4808325" y="1828362"/>
                    <a:pt x="4816425" y="1817316"/>
                    <a:pt x="4802728" y="1796991"/>
                  </a:cubicBezTo>
                  <a:cubicBezTo>
                    <a:pt x="4783729" y="1798169"/>
                    <a:pt x="4798751" y="1814370"/>
                    <a:pt x="4801991" y="1825269"/>
                  </a:cubicBezTo>
                  <a:cubicBezTo>
                    <a:pt x="4795069" y="1827037"/>
                    <a:pt x="4783287" y="1834548"/>
                    <a:pt x="4794627" y="1834843"/>
                  </a:cubicBezTo>
                  <a:close/>
                  <a:moveTo>
                    <a:pt x="5017465" y="1767093"/>
                  </a:moveTo>
                  <a:cubicBezTo>
                    <a:pt x="4995815" y="1769155"/>
                    <a:pt x="4979467" y="1755457"/>
                    <a:pt x="4999350" y="1739993"/>
                  </a:cubicBezTo>
                  <a:cubicBezTo>
                    <a:pt x="4980350" y="1754721"/>
                    <a:pt x="4973723" y="1734102"/>
                    <a:pt x="4958847" y="1736458"/>
                  </a:cubicBezTo>
                  <a:cubicBezTo>
                    <a:pt x="4965107" y="1747681"/>
                    <a:pt x="4961086" y="1761850"/>
                    <a:pt x="4949878" y="1768124"/>
                  </a:cubicBezTo>
                  <a:cubicBezTo>
                    <a:pt x="4948964" y="1768624"/>
                    <a:pt x="4948022" y="1769066"/>
                    <a:pt x="4947064" y="1769449"/>
                  </a:cubicBezTo>
                  <a:cubicBezTo>
                    <a:pt x="4943530" y="1760023"/>
                    <a:pt x="4958994" y="1758845"/>
                    <a:pt x="4950452" y="1747062"/>
                  </a:cubicBezTo>
                  <a:cubicBezTo>
                    <a:pt x="4901260" y="1753543"/>
                    <a:pt x="4879904" y="1772689"/>
                    <a:pt x="4837928" y="1802588"/>
                  </a:cubicBezTo>
                  <a:cubicBezTo>
                    <a:pt x="4842641" y="1810983"/>
                    <a:pt x="4845292" y="1825122"/>
                    <a:pt x="4853540" y="1823796"/>
                  </a:cubicBezTo>
                  <a:cubicBezTo>
                    <a:pt x="4841316" y="1799495"/>
                    <a:pt x="4887120" y="1783294"/>
                    <a:pt x="4894485" y="1813192"/>
                  </a:cubicBezTo>
                  <a:cubicBezTo>
                    <a:pt x="4928802" y="1793456"/>
                    <a:pt x="4951041" y="1782263"/>
                    <a:pt x="4963560" y="1762380"/>
                  </a:cubicBezTo>
                  <a:cubicBezTo>
                    <a:pt x="4981234" y="1757519"/>
                    <a:pt x="5009365" y="1790363"/>
                    <a:pt x="5018938" y="1766062"/>
                  </a:cubicBezTo>
                  <a:close/>
                  <a:moveTo>
                    <a:pt x="5060325" y="1685793"/>
                  </a:moveTo>
                  <a:lnTo>
                    <a:pt x="5032930" y="1697575"/>
                  </a:lnTo>
                  <a:cubicBezTo>
                    <a:pt x="5040589" y="1717459"/>
                    <a:pt x="5076231" y="1707591"/>
                    <a:pt x="5061208" y="1684615"/>
                  </a:cubicBezTo>
                  <a:close/>
                  <a:moveTo>
                    <a:pt x="4013147" y="2166081"/>
                  </a:moveTo>
                  <a:cubicBezTo>
                    <a:pt x="4008287" y="2157833"/>
                    <a:pt x="3997536" y="2166081"/>
                    <a:pt x="3988698" y="2169615"/>
                  </a:cubicBezTo>
                  <a:cubicBezTo>
                    <a:pt x="3991939" y="2180661"/>
                    <a:pt x="4006962" y="2196715"/>
                    <a:pt x="3987962" y="2197893"/>
                  </a:cubicBezTo>
                  <a:cubicBezTo>
                    <a:pt x="3973234" y="2185669"/>
                    <a:pt x="3956002" y="2183165"/>
                    <a:pt x="3939801" y="2176832"/>
                  </a:cubicBezTo>
                  <a:cubicBezTo>
                    <a:pt x="3917237" y="2206716"/>
                    <a:pt x="3885115" y="2227983"/>
                    <a:pt x="3848780" y="2237070"/>
                  </a:cubicBezTo>
                  <a:cubicBezTo>
                    <a:pt x="3855556" y="2254302"/>
                    <a:pt x="3824626" y="2258574"/>
                    <a:pt x="3823153" y="2283022"/>
                  </a:cubicBezTo>
                  <a:cubicBezTo>
                    <a:pt x="3809456" y="2272713"/>
                    <a:pt x="3780000" y="2294216"/>
                    <a:pt x="3797526" y="2329122"/>
                  </a:cubicBezTo>
                  <a:cubicBezTo>
                    <a:pt x="3824950" y="2312155"/>
                    <a:pt x="3855673" y="2301256"/>
                    <a:pt x="3887663" y="2297162"/>
                  </a:cubicBezTo>
                  <a:cubicBezTo>
                    <a:pt x="3881624" y="2300844"/>
                    <a:pt x="3871609" y="2302906"/>
                    <a:pt x="3873819" y="2310123"/>
                  </a:cubicBezTo>
                  <a:cubicBezTo>
                    <a:pt x="3890609" y="2297456"/>
                    <a:pt x="3904453" y="2303495"/>
                    <a:pt x="3897826" y="2320727"/>
                  </a:cubicBezTo>
                  <a:cubicBezTo>
                    <a:pt x="3906810" y="2287736"/>
                    <a:pt x="3946282" y="2280077"/>
                    <a:pt x="3982955" y="2276542"/>
                  </a:cubicBezTo>
                  <a:cubicBezTo>
                    <a:pt x="3985753" y="2284643"/>
                    <a:pt x="3986637" y="2313363"/>
                    <a:pt x="3990613" y="2294216"/>
                  </a:cubicBezTo>
                  <a:cubicBezTo>
                    <a:pt x="3981776" y="2269620"/>
                    <a:pt x="4020953" y="2266085"/>
                    <a:pt x="4029790" y="2250031"/>
                  </a:cubicBezTo>
                  <a:cubicBezTo>
                    <a:pt x="4030527" y="2232358"/>
                    <a:pt x="4003132" y="2232505"/>
                    <a:pt x="4017124" y="2220575"/>
                  </a:cubicBezTo>
                  <a:cubicBezTo>
                    <a:pt x="4029054" y="2217335"/>
                    <a:pt x="4031853" y="2240311"/>
                    <a:pt x="4043782" y="2237070"/>
                  </a:cubicBezTo>
                  <a:cubicBezTo>
                    <a:pt x="4036271" y="2215420"/>
                    <a:pt x="4038922" y="2194801"/>
                    <a:pt x="4018302" y="2178158"/>
                  </a:cubicBezTo>
                  <a:cubicBezTo>
                    <a:pt x="4019952" y="2186420"/>
                    <a:pt x="4015033" y="2194594"/>
                    <a:pt x="4006962" y="2197010"/>
                  </a:cubicBezTo>
                  <a:cubicBezTo>
                    <a:pt x="4004016" y="2187731"/>
                    <a:pt x="3995621" y="2176096"/>
                    <a:pt x="4002249" y="2171088"/>
                  </a:cubicBezTo>
                  <a:cubicBezTo>
                    <a:pt x="4008877" y="2166081"/>
                    <a:pt x="4031263" y="2169910"/>
                    <a:pt x="4014031" y="2164902"/>
                  </a:cubicBezTo>
                  <a:close/>
                  <a:moveTo>
                    <a:pt x="4081781" y="2129407"/>
                  </a:moveTo>
                  <a:cubicBezTo>
                    <a:pt x="4098571" y="2113648"/>
                    <a:pt x="4130090" y="2122485"/>
                    <a:pt x="4131121" y="2108051"/>
                  </a:cubicBezTo>
                  <a:cubicBezTo>
                    <a:pt x="4125082" y="2087726"/>
                    <a:pt x="4072944" y="2127345"/>
                    <a:pt x="4082812" y="2128229"/>
                  </a:cubicBezTo>
                  <a:close/>
                  <a:moveTo>
                    <a:pt x="4274868" y="2094943"/>
                  </a:moveTo>
                  <a:cubicBezTo>
                    <a:pt x="4267946" y="2073734"/>
                    <a:pt x="4267799" y="2060774"/>
                    <a:pt x="4249094" y="2050758"/>
                  </a:cubicBezTo>
                  <a:cubicBezTo>
                    <a:pt x="4251774" y="2068152"/>
                    <a:pt x="4261466" y="2083691"/>
                    <a:pt x="4275899" y="2093765"/>
                  </a:cubicBezTo>
                  <a:close/>
                  <a:moveTo>
                    <a:pt x="4331277" y="2014674"/>
                  </a:moveTo>
                  <a:cubicBezTo>
                    <a:pt x="4340704" y="2027341"/>
                    <a:pt x="4342765" y="2060332"/>
                    <a:pt x="4357052" y="2058859"/>
                  </a:cubicBezTo>
                  <a:cubicBezTo>
                    <a:pt x="4344680" y="2044131"/>
                    <a:pt x="4367950" y="2019682"/>
                    <a:pt x="4352780" y="2018798"/>
                  </a:cubicBezTo>
                  <a:cubicBezTo>
                    <a:pt x="4356168" y="2038681"/>
                    <a:pt x="4339231" y="2009372"/>
                    <a:pt x="4332308" y="2013496"/>
                  </a:cubicBezTo>
                  <a:close/>
                  <a:moveTo>
                    <a:pt x="4599331" y="1912902"/>
                  </a:moveTo>
                  <a:cubicBezTo>
                    <a:pt x="4617742" y="1910987"/>
                    <a:pt x="4590494" y="1927630"/>
                    <a:pt x="4604044" y="1938824"/>
                  </a:cubicBezTo>
                  <a:cubicBezTo>
                    <a:pt x="4610024" y="1936143"/>
                    <a:pt x="4616769" y="1935731"/>
                    <a:pt x="4623043" y="1937646"/>
                  </a:cubicBezTo>
                  <a:cubicBezTo>
                    <a:pt x="4625253" y="1915701"/>
                    <a:pt x="4631439" y="1900383"/>
                    <a:pt x="4656771" y="1895228"/>
                  </a:cubicBezTo>
                  <a:cubicBezTo>
                    <a:pt x="4640423" y="1873430"/>
                    <a:pt x="4611997" y="1895817"/>
                    <a:pt x="4600215" y="1911724"/>
                  </a:cubicBezTo>
                  <a:close/>
                  <a:moveTo>
                    <a:pt x="5856238" y="1418770"/>
                  </a:moveTo>
                  <a:cubicBezTo>
                    <a:pt x="5853528" y="1412599"/>
                    <a:pt x="5848948" y="1407444"/>
                    <a:pt x="5843130" y="1404042"/>
                  </a:cubicBezTo>
                  <a:cubicBezTo>
                    <a:pt x="5828402" y="1406104"/>
                    <a:pt x="5806604" y="1428638"/>
                    <a:pt x="5796736" y="1417003"/>
                  </a:cubicBezTo>
                  <a:cubicBezTo>
                    <a:pt x="5816914" y="1402275"/>
                    <a:pt x="5842099" y="1403600"/>
                    <a:pt x="5835471" y="1386368"/>
                  </a:cubicBezTo>
                  <a:cubicBezTo>
                    <a:pt x="5822658" y="1379446"/>
                    <a:pt x="5805131" y="1406693"/>
                    <a:pt x="5783628" y="1401096"/>
                  </a:cubicBezTo>
                  <a:cubicBezTo>
                    <a:pt x="5783628" y="1410964"/>
                    <a:pt x="5803216" y="1428785"/>
                    <a:pt x="5790845" y="1432909"/>
                  </a:cubicBezTo>
                  <a:cubicBezTo>
                    <a:pt x="5782302" y="1422158"/>
                    <a:pt x="5780977" y="1391376"/>
                    <a:pt x="5767574" y="1394027"/>
                  </a:cubicBezTo>
                  <a:cubicBezTo>
                    <a:pt x="5769769" y="1413041"/>
                    <a:pt x="5775616" y="1431436"/>
                    <a:pt x="5784806" y="1448227"/>
                  </a:cubicBezTo>
                  <a:cubicBezTo>
                    <a:pt x="5800418" y="1435118"/>
                    <a:pt x="5823100" y="1427902"/>
                    <a:pt x="5845486" y="1408019"/>
                  </a:cubicBezTo>
                  <a:cubicBezTo>
                    <a:pt x="5848874" y="1417150"/>
                    <a:pt x="5856680" y="1430700"/>
                    <a:pt x="5856238" y="1418770"/>
                  </a:cubicBezTo>
                  <a:close/>
                  <a:moveTo>
                    <a:pt x="4378260" y="2014674"/>
                  </a:moveTo>
                  <a:cubicBezTo>
                    <a:pt x="4401973" y="2025573"/>
                    <a:pt x="4385035" y="1997442"/>
                    <a:pt x="4408601" y="1994644"/>
                  </a:cubicBezTo>
                  <a:cubicBezTo>
                    <a:pt x="4421267" y="2029108"/>
                    <a:pt x="4423329" y="1992876"/>
                    <a:pt x="4406097" y="1988752"/>
                  </a:cubicBezTo>
                  <a:cubicBezTo>
                    <a:pt x="4393548" y="1993038"/>
                    <a:pt x="4383430" y="2002464"/>
                    <a:pt x="4378260" y="2014674"/>
                  </a:cubicBezTo>
                  <a:close/>
                  <a:moveTo>
                    <a:pt x="4446894" y="1978001"/>
                  </a:moveTo>
                  <a:cubicBezTo>
                    <a:pt x="4450723" y="1992729"/>
                    <a:pt x="4462358" y="1986396"/>
                    <a:pt x="4465010" y="2005101"/>
                  </a:cubicBezTo>
                  <a:cubicBezTo>
                    <a:pt x="4474878" y="1999946"/>
                    <a:pt x="4481652" y="1993318"/>
                    <a:pt x="4481800" y="1983892"/>
                  </a:cubicBezTo>
                  <a:cubicBezTo>
                    <a:pt x="4458971" y="1998620"/>
                    <a:pt x="4461917" y="1978148"/>
                    <a:pt x="4468692" y="1969164"/>
                  </a:cubicBezTo>
                  <a:cubicBezTo>
                    <a:pt x="4453669" y="1963715"/>
                    <a:pt x="4462064" y="1972110"/>
                    <a:pt x="4446894" y="1978443"/>
                  </a:cubicBezTo>
                  <a:close/>
                  <a:moveTo>
                    <a:pt x="4712002" y="1884329"/>
                  </a:moveTo>
                  <a:lnTo>
                    <a:pt x="4722901" y="1879616"/>
                  </a:lnTo>
                  <a:cubicBezTo>
                    <a:pt x="4726141" y="1877849"/>
                    <a:pt x="4728939" y="1875934"/>
                    <a:pt x="4725847" y="1871369"/>
                  </a:cubicBezTo>
                  <a:cubicBezTo>
                    <a:pt x="4720986" y="1871369"/>
                    <a:pt x="4717304" y="1869307"/>
                    <a:pt x="4715242" y="1861942"/>
                  </a:cubicBezTo>
                  <a:cubicBezTo>
                    <a:pt x="4718924" y="1858702"/>
                    <a:pt x="4725994" y="1857082"/>
                    <a:pt x="4723638" y="1851338"/>
                  </a:cubicBezTo>
                  <a:cubicBezTo>
                    <a:pt x="4715832" y="1855904"/>
                    <a:pt x="4702576" y="1857966"/>
                    <a:pt x="4704344" y="1866066"/>
                  </a:cubicBezTo>
                  <a:cubicBezTo>
                    <a:pt x="4714801" y="1865183"/>
                    <a:pt x="4706553" y="1875345"/>
                    <a:pt x="4712002" y="1884329"/>
                  </a:cubicBezTo>
                  <a:close/>
                  <a:moveTo>
                    <a:pt x="4201669" y="2132795"/>
                  </a:moveTo>
                  <a:cubicBezTo>
                    <a:pt x="4188266" y="2135740"/>
                    <a:pt x="4188561" y="2100098"/>
                    <a:pt x="4172213" y="2110408"/>
                  </a:cubicBezTo>
                  <a:cubicBezTo>
                    <a:pt x="4170445" y="2142515"/>
                    <a:pt x="4137307" y="2100245"/>
                    <a:pt x="4133477" y="2141190"/>
                  </a:cubicBezTo>
                  <a:cubicBezTo>
                    <a:pt x="4111385" y="2126462"/>
                    <a:pt x="4064402" y="2169910"/>
                    <a:pt x="4035682" y="2155918"/>
                  </a:cubicBezTo>
                  <a:cubicBezTo>
                    <a:pt x="4036860" y="2186995"/>
                    <a:pt x="4060867" y="2154593"/>
                    <a:pt x="4065138" y="2178305"/>
                  </a:cubicBezTo>
                  <a:cubicBezTo>
                    <a:pt x="4057804" y="2182723"/>
                    <a:pt x="4048981" y="2184005"/>
                    <a:pt x="4040689" y="2181840"/>
                  </a:cubicBezTo>
                  <a:cubicBezTo>
                    <a:pt x="4048348" y="2190824"/>
                    <a:pt x="4048937" y="2219249"/>
                    <a:pt x="4061456" y="2214831"/>
                  </a:cubicBezTo>
                  <a:cubicBezTo>
                    <a:pt x="4060278" y="2211149"/>
                    <a:pt x="4059247" y="2207467"/>
                    <a:pt x="4064402" y="2206583"/>
                  </a:cubicBezTo>
                  <a:cubicBezTo>
                    <a:pt x="4069557" y="2205699"/>
                    <a:pt x="4070440" y="2202901"/>
                    <a:pt x="4067348" y="2198335"/>
                  </a:cubicBezTo>
                  <a:cubicBezTo>
                    <a:pt x="4062487" y="2198335"/>
                    <a:pt x="4056448" y="2202901"/>
                    <a:pt x="4053945" y="2197157"/>
                  </a:cubicBezTo>
                  <a:cubicBezTo>
                    <a:pt x="4073533" y="2189351"/>
                    <a:pt x="4083401" y="2198041"/>
                    <a:pt x="4084285" y="2177127"/>
                  </a:cubicBezTo>
                  <a:cubicBezTo>
                    <a:pt x="4089293" y="2182930"/>
                    <a:pt x="4095670" y="2187392"/>
                    <a:pt x="4102842" y="2190087"/>
                  </a:cubicBezTo>
                  <a:cubicBezTo>
                    <a:pt x="4096362" y="2172855"/>
                    <a:pt x="4121106" y="2169468"/>
                    <a:pt x="4136128" y="2161809"/>
                  </a:cubicBezTo>
                  <a:cubicBezTo>
                    <a:pt x="4145996" y="2185964"/>
                    <a:pt x="4159546" y="2154150"/>
                    <a:pt x="4193126" y="2158127"/>
                  </a:cubicBezTo>
                  <a:cubicBezTo>
                    <a:pt x="4196072" y="2138097"/>
                    <a:pt x="4163670" y="2157096"/>
                    <a:pt x="4180018" y="2143399"/>
                  </a:cubicBezTo>
                  <a:cubicBezTo>
                    <a:pt x="4191948" y="2140306"/>
                    <a:pt x="4197692" y="2154740"/>
                    <a:pt x="4209475" y="2151647"/>
                  </a:cubicBezTo>
                  <a:cubicBezTo>
                    <a:pt x="4211095" y="2128524"/>
                    <a:pt x="4224203" y="2110260"/>
                    <a:pt x="4211390" y="2080951"/>
                  </a:cubicBezTo>
                  <a:cubicBezTo>
                    <a:pt x="4183701" y="2086695"/>
                    <a:pt x="4207413" y="2116152"/>
                    <a:pt x="4201669" y="2132795"/>
                  </a:cubicBezTo>
                  <a:close/>
                  <a:moveTo>
                    <a:pt x="4580037" y="1956056"/>
                  </a:moveTo>
                  <a:cubicBezTo>
                    <a:pt x="4576060" y="1936909"/>
                    <a:pt x="4594766" y="1956056"/>
                    <a:pt x="4601982" y="1946630"/>
                  </a:cubicBezTo>
                  <a:cubicBezTo>
                    <a:pt x="4587254" y="1911135"/>
                    <a:pt x="4576502" y="1941769"/>
                    <a:pt x="4556472" y="1931902"/>
                  </a:cubicBezTo>
                  <a:cubicBezTo>
                    <a:pt x="4561965" y="1946041"/>
                    <a:pt x="4569875" y="1953847"/>
                    <a:pt x="4580184" y="1955319"/>
                  </a:cubicBezTo>
                  <a:close/>
                  <a:moveTo>
                    <a:pt x="4538356" y="1995086"/>
                  </a:moveTo>
                  <a:cubicBezTo>
                    <a:pt x="4559712" y="1995086"/>
                    <a:pt x="4534527" y="1949428"/>
                    <a:pt x="4525985" y="1950901"/>
                  </a:cubicBezTo>
                  <a:cubicBezTo>
                    <a:pt x="4536883" y="1968133"/>
                    <a:pt x="4525248" y="1975792"/>
                    <a:pt x="4538504" y="1994349"/>
                  </a:cubicBezTo>
                  <a:close/>
                  <a:moveTo>
                    <a:pt x="4571200" y="1980358"/>
                  </a:moveTo>
                  <a:cubicBezTo>
                    <a:pt x="4563099" y="1964156"/>
                    <a:pt x="4558534" y="1937940"/>
                    <a:pt x="4541744" y="1943831"/>
                  </a:cubicBezTo>
                  <a:cubicBezTo>
                    <a:pt x="4550728" y="1959885"/>
                    <a:pt x="4555294" y="1986102"/>
                    <a:pt x="4571347" y="1980063"/>
                  </a:cubicBezTo>
                  <a:close/>
                  <a:moveTo>
                    <a:pt x="4228622" y="2135298"/>
                  </a:moveTo>
                  <a:cubicBezTo>
                    <a:pt x="4240699" y="2127198"/>
                    <a:pt x="4245117" y="2140895"/>
                    <a:pt x="4258078" y="2129407"/>
                  </a:cubicBezTo>
                  <a:cubicBezTo>
                    <a:pt x="4245559" y="2116446"/>
                    <a:pt x="4225676" y="2112028"/>
                    <a:pt x="4258815" y="2101129"/>
                  </a:cubicBezTo>
                  <a:cubicBezTo>
                    <a:pt x="4253365" y="2081540"/>
                    <a:pt x="4242761" y="2076975"/>
                    <a:pt x="4226707" y="2086401"/>
                  </a:cubicBezTo>
                  <a:cubicBezTo>
                    <a:pt x="4225749" y="2102675"/>
                    <a:pt x="4226442" y="2119009"/>
                    <a:pt x="4228769" y="2135151"/>
                  </a:cubicBezTo>
                  <a:close/>
                  <a:moveTo>
                    <a:pt x="3746567" y="2343555"/>
                  </a:moveTo>
                  <a:cubicBezTo>
                    <a:pt x="3757907" y="2347090"/>
                    <a:pt x="3782651" y="2327649"/>
                    <a:pt x="3785302" y="2312921"/>
                  </a:cubicBezTo>
                  <a:cubicBezTo>
                    <a:pt x="3764830" y="2306735"/>
                    <a:pt x="3763946" y="2326176"/>
                    <a:pt x="3744357" y="2323525"/>
                  </a:cubicBezTo>
                  <a:cubicBezTo>
                    <a:pt x="3747200" y="2329696"/>
                    <a:pt x="3747980" y="2336619"/>
                    <a:pt x="3746567" y="2343261"/>
                  </a:cubicBezTo>
                  <a:close/>
                  <a:moveTo>
                    <a:pt x="4113741" y="2275658"/>
                  </a:moveTo>
                  <a:cubicBezTo>
                    <a:pt x="4138337" y="2271829"/>
                    <a:pt x="4120664" y="2231474"/>
                    <a:pt x="4101075" y="2246202"/>
                  </a:cubicBezTo>
                  <a:close/>
                  <a:moveTo>
                    <a:pt x="4179429" y="2247233"/>
                  </a:moveTo>
                  <a:cubicBezTo>
                    <a:pt x="4174422" y="2235598"/>
                    <a:pt x="4191065" y="2233388"/>
                    <a:pt x="4180165" y="2218955"/>
                  </a:cubicBezTo>
                  <a:cubicBezTo>
                    <a:pt x="4172360" y="2223521"/>
                    <a:pt x="4159104" y="2225582"/>
                    <a:pt x="4160872" y="2233683"/>
                  </a:cubicBezTo>
                  <a:cubicBezTo>
                    <a:pt x="4170150" y="2230443"/>
                    <a:pt x="4171181" y="2249148"/>
                    <a:pt x="4179429" y="2247086"/>
                  </a:cubicBezTo>
                  <a:close/>
                  <a:moveTo>
                    <a:pt x="6277318" y="1355144"/>
                  </a:moveTo>
                  <a:cubicBezTo>
                    <a:pt x="6259939" y="1340416"/>
                    <a:pt x="6273342" y="1319207"/>
                    <a:pt x="6251102" y="1324509"/>
                  </a:cubicBezTo>
                  <a:cubicBezTo>
                    <a:pt x="6258024" y="1339827"/>
                    <a:pt x="6263179" y="1359857"/>
                    <a:pt x="6277466" y="1354997"/>
                  </a:cubicBezTo>
                  <a:close/>
                  <a:moveTo>
                    <a:pt x="6173189" y="1400065"/>
                  </a:moveTo>
                  <a:lnTo>
                    <a:pt x="6195134" y="1390639"/>
                  </a:lnTo>
                  <a:cubicBezTo>
                    <a:pt x="6187623" y="1381508"/>
                    <a:pt x="6181732" y="1367369"/>
                    <a:pt x="6171422" y="1365896"/>
                  </a:cubicBezTo>
                  <a:cubicBezTo>
                    <a:pt x="6178786" y="1380035"/>
                    <a:pt x="6170833" y="1387694"/>
                    <a:pt x="6173337" y="1399918"/>
                  </a:cubicBezTo>
                  <a:close/>
                  <a:moveTo>
                    <a:pt x="6222529" y="1378709"/>
                  </a:moveTo>
                  <a:lnTo>
                    <a:pt x="6238877" y="1371640"/>
                  </a:lnTo>
                  <a:cubicBezTo>
                    <a:pt x="6230983" y="1363849"/>
                    <a:pt x="6226432" y="1353274"/>
                    <a:pt x="6226211" y="1342183"/>
                  </a:cubicBezTo>
                  <a:cubicBezTo>
                    <a:pt x="6198964" y="1353377"/>
                    <a:pt x="6230335" y="1360888"/>
                    <a:pt x="6222677" y="1378562"/>
                  </a:cubicBezTo>
                  <a:close/>
                  <a:moveTo>
                    <a:pt x="5838270" y="1572680"/>
                  </a:moveTo>
                  <a:cubicBezTo>
                    <a:pt x="5857711" y="1582843"/>
                    <a:pt x="5846223" y="1550735"/>
                    <a:pt x="5865664" y="1560897"/>
                  </a:cubicBezTo>
                  <a:cubicBezTo>
                    <a:pt x="5861025" y="1553106"/>
                    <a:pt x="5859361" y="1543901"/>
                    <a:pt x="5860951" y="1534976"/>
                  </a:cubicBezTo>
                  <a:cubicBezTo>
                    <a:pt x="5851231" y="1530263"/>
                    <a:pt x="5839153" y="1541456"/>
                    <a:pt x="5836061" y="1552650"/>
                  </a:cubicBezTo>
                  <a:cubicBezTo>
                    <a:pt x="5864633" y="1543224"/>
                    <a:pt x="5839595" y="1566052"/>
                    <a:pt x="5838417" y="1572533"/>
                  </a:cubicBezTo>
                  <a:close/>
                  <a:moveTo>
                    <a:pt x="3117082" y="2887616"/>
                  </a:moveTo>
                  <a:cubicBezTo>
                    <a:pt x="3099261" y="2889973"/>
                    <a:pt x="3101028" y="2836951"/>
                    <a:pt x="3083207" y="2839308"/>
                  </a:cubicBezTo>
                  <a:cubicBezTo>
                    <a:pt x="3077021" y="2853005"/>
                    <a:pt x="3112958" y="2906321"/>
                    <a:pt x="3117082" y="2887616"/>
                  </a:cubicBezTo>
                  <a:close/>
                  <a:moveTo>
                    <a:pt x="3138585" y="2892329"/>
                  </a:moveTo>
                  <a:cubicBezTo>
                    <a:pt x="3133136" y="2882756"/>
                    <a:pt x="3130632" y="2830471"/>
                    <a:pt x="3105152" y="2829882"/>
                  </a:cubicBezTo>
                  <a:cubicBezTo>
                    <a:pt x="3104269" y="2841811"/>
                    <a:pt x="3117524" y="2901608"/>
                    <a:pt x="3138733" y="2892329"/>
                  </a:cubicBezTo>
                  <a:close/>
                  <a:moveTo>
                    <a:pt x="2374190" y="3229458"/>
                  </a:moveTo>
                  <a:cubicBezTo>
                    <a:pt x="2369198" y="3223641"/>
                    <a:pt x="2362805" y="3219193"/>
                    <a:pt x="2355633" y="3216498"/>
                  </a:cubicBezTo>
                  <a:cubicBezTo>
                    <a:pt x="2376547" y="3261861"/>
                    <a:pt x="2307913" y="3240210"/>
                    <a:pt x="2310564" y="3277914"/>
                  </a:cubicBezTo>
                  <a:cubicBezTo>
                    <a:pt x="2352393" y="3269666"/>
                    <a:pt x="2373748" y="3234613"/>
                    <a:pt x="2417197" y="3238885"/>
                  </a:cubicBezTo>
                  <a:cubicBezTo>
                    <a:pt x="2425592" y="3225187"/>
                    <a:pt x="2404089" y="3227544"/>
                    <a:pt x="2414988" y="3218854"/>
                  </a:cubicBezTo>
                  <a:cubicBezTo>
                    <a:pt x="2438847" y="3245807"/>
                    <a:pt x="2466978" y="3174669"/>
                    <a:pt x="2466389" y="3217676"/>
                  </a:cubicBezTo>
                  <a:cubicBezTo>
                    <a:pt x="2478923" y="3207116"/>
                    <a:pt x="2494299" y="3200503"/>
                    <a:pt x="2510574" y="3198677"/>
                  </a:cubicBezTo>
                  <a:cubicBezTo>
                    <a:pt x="2507039" y="3189250"/>
                    <a:pt x="2501000" y="3178499"/>
                    <a:pt x="2513961" y="3176290"/>
                  </a:cubicBezTo>
                  <a:cubicBezTo>
                    <a:pt x="2509837" y="3188367"/>
                    <a:pt x="2517790" y="3196762"/>
                    <a:pt x="2532519" y="3189250"/>
                  </a:cubicBezTo>
                  <a:cubicBezTo>
                    <a:pt x="2541503" y="3185274"/>
                    <a:pt x="2528542" y="3171576"/>
                    <a:pt x="2535906" y="3166864"/>
                  </a:cubicBezTo>
                  <a:cubicBezTo>
                    <a:pt x="2582448" y="3189692"/>
                    <a:pt x="2654763" y="3100881"/>
                    <a:pt x="2724722" y="3092339"/>
                  </a:cubicBezTo>
                  <a:cubicBezTo>
                    <a:pt x="2676266" y="3079525"/>
                    <a:pt x="2656972" y="3116198"/>
                    <a:pt x="2630609" y="3070099"/>
                  </a:cubicBezTo>
                  <a:cubicBezTo>
                    <a:pt x="2608222" y="3073045"/>
                    <a:pt x="2637384" y="3098525"/>
                    <a:pt x="2618826" y="3103090"/>
                  </a:cubicBezTo>
                  <a:cubicBezTo>
                    <a:pt x="2624276" y="3070541"/>
                    <a:pt x="2591579" y="3082913"/>
                    <a:pt x="2586277" y="3103090"/>
                  </a:cubicBezTo>
                  <a:cubicBezTo>
                    <a:pt x="2572285" y="3086005"/>
                    <a:pt x="2578324" y="3076285"/>
                    <a:pt x="2554611" y="3074812"/>
                  </a:cubicBezTo>
                  <a:cubicBezTo>
                    <a:pt x="2561975" y="3094548"/>
                    <a:pt x="2579796" y="3097493"/>
                    <a:pt x="2556379" y="3108981"/>
                  </a:cubicBezTo>
                  <a:cubicBezTo>
                    <a:pt x="2552107" y="3094253"/>
                    <a:pt x="2545480" y="3087478"/>
                    <a:pt x="2535317" y="3090129"/>
                  </a:cubicBezTo>
                  <a:cubicBezTo>
                    <a:pt x="2534433" y="3107803"/>
                    <a:pt x="2561975" y="3107656"/>
                    <a:pt x="2547983" y="3119586"/>
                  </a:cubicBezTo>
                  <a:lnTo>
                    <a:pt x="2537085" y="3124299"/>
                  </a:lnTo>
                  <a:cubicBezTo>
                    <a:pt x="2535759" y="3116346"/>
                    <a:pt x="2520442" y="3088362"/>
                    <a:pt x="2523977" y="3109571"/>
                  </a:cubicBezTo>
                  <a:cubicBezTo>
                    <a:pt x="2518085" y="3132105"/>
                    <a:pt x="2485830" y="3160383"/>
                    <a:pt x="2435607" y="3161561"/>
                  </a:cubicBezTo>
                  <a:cubicBezTo>
                    <a:pt x="2437669" y="3191018"/>
                    <a:pt x="2407329" y="3205746"/>
                    <a:pt x="2402321" y="3189987"/>
                  </a:cubicBezTo>
                  <a:cubicBezTo>
                    <a:pt x="2393926" y="3203242"/>
                    <a:pt x="2384058" y="3215614"/>
                    <a:pt x="2374190" y="3229606"/>
                  </a:cubicBezTo>
                  <a:close/>
                  <a:moveTo>
                    <a:pt x="393538" y="4091943"/>
                  </a:moveTo>
                  <a:cubicBezTo>
                    <a:pt x="396484" y="4074122"/>
                    <a:pt x="377926" y="4029643"/>
                    <a:pt x="360105" y="4029643"/>
                  </a:cubicBezTo>
                  <a:cubicBezTo>
                    <a:pt x="372182" y="4047906"/>
                    <a:pt x="376601" y="4087378"/>
                    <a:pt x="393538" y="4091943"/>
                  </a:cubicBezTo>
                  <a:close/>
                  <a:moveTo>
                    <a:pt x="3025178" y="2885407"/>
                  </a:moveTo>
                  <a:cubicBezTo>
                    <a:pt x="3017843" y="2889826"/>
                    <a:pt x="3009021" y="2891107"/>
                    <a:pt x="3000729" y="2888942"/>
                  </a:cubicBezTo>
                  <a:cubicBezTo>
                    <a:pt x="3005442" y="2915453"/>
                    <a:pt x="3039906" y="2909414"/>
                    <a:pt x="3025178" y="2885554"/>
                  </a:cubicBezTo>
                  <a:close/>
                  <a:moveTo>
                    <a:pt x="2769496" y="3030775"/>
                  </a:moveTo>
                  <a:cubicBezTo>
                    <a:pt x="2757272" y="2995722"/>
                    <a:pt x="2749171" y="3030038"/>
                    <a:pt x="2740040" y="3036666"/>
                  </a:cubicBezTo>
                  <a:cubicBezTo>
                    <a:pt x="2725311" y="3004411"/>
                    <a:pt x="2686134" y="3050510"/>
                    <a:pt x="2674646" y="3051394"/>
                  </a:cubicBezTo>
                  <a:cubicBezTo>
                    <a:pt x="2685074" y="3057978"/>
                    <a:pt x="2697725" y="3060054"/>
                    <a:pt x="2709700" y="3057138"/>
                  </a:cubicBezTo>
                  <a:cubicBezTo>
                    <a:pt x="2704986" y="3075254"/>
                    <a:pt x="2672584" y="3062440"/>
                    <a:pt x="2670964" y="3087920"/>
                  </a:cubicBezTo>
                  <a:cubicBezTo>
                    <a:pt x="2719862" y="3068037"/>
                    <a:pt x="2761985" y="3043736"/>
                    <a:pt x="2791147" y="3050069"/>
                  </a:cubicBezTo>
                  <a:cubicBezTo>
                    <a:pt x="2788937" y="3042704"/>
                    <a:pt x="2783046" y="3033720"/>
                    <a:pt x="2788937" y="3030038"/>
                  </a:cubicBezTo>
                  <a:cubicBezTo>
                    <a:pt x="2794829" y="3026356"/>
                    <a:pt x="2810735" y="3060968"/>
                    <a:pt x="2810441" y="3034751"/>
                  </a:cubicBezTo>
                  <a:cubicBezTo>
                    <a:pt x="2805580" y="3034751"/>
                    <a:pt x="2801898" y="3032542"/>
                    <a:pt x="2799836" y="3025325"/>
                  </a:cubicBezTo>
                  <a:cubicBezTo>
                    <a:pt x="2813474" y="3029096"/>
                    <a:pt x="2827599" y="3021084"/>
                    <a:pt x="2831355" y="3007445"/>
                  </a:cubicBezTo>
                  <a:cubicBezTo>
                    <a:pt x="2832842" y="3002055"/>
                    <a:pt x="2832533" y="2996340"/>
                    <a:pt x="2830471" y="2991156"/>
                  </a:cubicBezTo>
                  <a:cubicBezTo>
                    <a:pt x="2799247" y="3041821"/>
                    <a:pt x="2787612" y="2992334"/>
                    <a:pt x="2769496" y="3030922"/>
                  </a:cubicBezTo>
                  <a:close/>
                  <a:moveTo>
                    <a:pt x="2933421" y="2973924"/>
                  </a:moveTo>
                  <a:cubicBezTo>
                    <a:pt x="2932243" y="2970242"/>
                    <a:pt x="2931212" y="2966560"/>
                    <a:pt x="2936367" y="2965676"/>
                  </a:cubicBezTo>
                  <a:lnTo>
                    <a:pt x="2931212" y="2953893"/>
                  </a:lnTo>
                  <a:cubicBezTo>
                    <a:pt x="2915276" y="2962671"/>
                    <a:pt x="2897543" y="2967708"/>
                    <a:pt x="2879369" y="2968621"/>
                  </a:cubicBezTo>
                  <a:cubicBezTo>
                    <a:pt x="2885702" y="2998078"/>
                    <a:pt x="2920019" y="2949769"/>
                    <a:pt x="2930770" y="2967443"/>
                  </a:cubicBezTo>
                  <a:cubicBezTo>
                    <a:pt x="2927530" y="2969505"/>
                    <a:pt x="2926793" y="2975544"/>
                    <a:pt x="2933421" y="2974071"/>
                  </a:cubicBezTo>
                  <a:close/>
                  <a:moveTo>
                    <a:pt x="5523233" y="1911135"/>
                  </a:moveTo>
                  <a:cubicBezTo>
                    <a:pt x="5547682" y="1918941"/>
                    <a:pt x="5546798" y="1953994"/>
                    <a:pt x="5540612" y="1966513"/>
                  </a:cubicBezTo>
                  <a:cubicBezTo>
                    <a:pt x="5505412" y="1953552"/>
                    <a:pt x="5523528" y="1971373"/>
                    <a:pt x="5504822" y="1989047"/>
                  </a:cubicBezTo>
                  <a:lnTo>
                    <a:pt x="5517489" y="2018504"/>
                  </a:lnTo>
                  <a:cubicBezTo>
                    <a:pt x="5525884" y="2012170"/>
                    <a:pt x="5535310" y="2021155"/>
                    <a:pt x="5533984" y="2011434"/>
                  </a:cubicBezTo>
                  <a:cubicBezTo>
                    <a:pt x="5520287" y="2016589"/>
                    <a:pt x="5524411" y="1992435"/>
                    <a:pt x="5531922" y="1991404"/>
                  </a:cubicBezTo>
                  <a:cubicBezTo>
                    <a:pt x="5549891" y="2002302"/>
                    <a:pt x="5546651" y="2011581"/>
                    <a:pt x="5558139" y="2022038"/>
                  </a:cubicBezTo>
                  <a:cubicBezTo>
                    <a:pt x="5583324" y="2009225"/>
                    <a:pt x="5582146" y="1984776"/>
                    <a:pt x="5600261" y="1968870"/>
                  </a:cubicBezTo>
                  <a:cubicBezTo>
                    <a:pt x="5614990" y="1985070"/>
                    <a:pt x="5584502" y="1980947"/>
                    <a:pt x="5599525" y="1997148"/>
                  </a:cubicBezTo>
                  <a:cubicBezTo>
                    <a:pt x="5613222" y="1985070"/>
                    <a:pt x="5615137" y="1981388"/>
                    <a:pt x="5628982" y="1991256"/>
                  </a:cubicBezTo>
                  <a:cubicBezTo>
                    <a:pt x="5632516" y="1983156"/>
                    <a:pt x="5621323" y="1968870"/>
                    <a:pt x="5637818" y="1966513"/>
                  </a:cubicBezTo>
                  <a:cubicBezTo>
                    <a:pt x="5664182" y="1982125"/>
                    <a:pt x="5678763" y="1956498"/>
                    <a:pt x="5702770" y="1966513"/>
                  </a:cubicBezTo>
                  <a:cubicBezTo>
                    <a:pt x="5712785" y="1961358"/>
                    <a:pt x="5698204" y="1945304"/>
                    <a:pt x="5711607" y="1941769"/>
                  </a:cubicBezTo>
                  <a:cubicBezTo>
                    <a:pt x="5729575" y="1940149"/>
                    <a:pt x="5783333" y="1933816"/>
                    <a:pt x="5791287" y="1900383"/>
                  </a:cubicBezTo>
                  <a:cubicBezTo>
                    <a:pt x="5778620" y="1910207"/>
                    <a:pt x="5770623" y="1906716"/>
                    <a:pt x="5767280" y="1889926"/>
                  </a:cubicBezTo>
                  <a:cubicBezTo>
                    <a:pt x="5775822" y="1887275"/>
                    <a:pt x="5786573" y="1879027"/>
                    <a:pt x="5791728" y="1886244"/>
                  </a:cubicBezTo>
                  <a:cubicBezTo>
                    <a:pt x="5803806" y="1908631"/>
                    <a:pt x="5794379" y="1927778"/>
                    <a:pt x="5817503" y="1930429"/>
                  </a:cubicBezTo>
                  <a:cubicBezTo>
                    <a:pt x="5808533" y="1901812"/>
                    <a:pt x="5796589" y="1874226"/>
                    <a:pt x="5781860" y="1848098"/>
                  </a:cubicBezTo>
                  <a:cubicBezTo>
                    <a:pt x="5785101" y="1846331"/>
                    <a:pt x="5788046" y="1844416"/>
                    <a:pt x="5784806" y="1839850"/>
                  </a:cubicBezTo>
                  <a:cubicBezTo>
                    <a:pt x="5762125" y="1859881"/>
                    <a:pt x="5754172" y="1846625"/>
                    <a:pt x="5727513" y="1857671"/>
                  </a:cubicBezTo>
                  <a:cubicBezTo>
                    <a:pt x="5728986" y="1879616"/>
                    <a:pt x="5747102" y="1854578"/>
                    <a:pt x="5748575" y="1876523"/>
                  </a:cubicBezTo>
                  <a:cubicBezTo>
                    <a:pt x="5720886" y="1878733"/>
                    <a:pt x="5763303" y="1911724"/>
                    <a:pt x="5747396" y="1918941"/>
                  </a:cubicBezTo>
                  <a:cubicBezTo>
                    <a:pt x="5741947" y="1904213"/>
                    <a:pt x="5730901" y="1904213"/>
                    <a:pt x="5723684" y="1894197"/>
                  </a:cubicBezTo>
                  <a:cubicBezTo>
                    <a:pt x="5726188" y="1885655"/>
                    <a:pt x="5743125" y="1883593"/>
                    <a:pt x="5732521" y="1869454"/>
                  </a:cubicBezTo>
                  <a:cubicBezTo>
                    <a:pt x="5710281" y="1885802"/>
                    <a:pt x="5683623" y="1875492"/>
                    <a:pt x="5685685" y="1896701"/>
                  </a:cubicBezTo>
                  <a:cubicBezTo>
                    <a:pt x="5676848" y="1891252"/>
                    <a:pt x="5670957" y="1877113"/>
                    <a:pt x="5659027" y="1880206"/>
                  </a:cubicBezTo>
                  <a:cubicBezTo>
                    <a:pt x="5655640" y="1888306"/>
                    <a:pt x="5666686" y="1902740"/>
                    <a:pt x="5650190" y="1904949"/>
                  </a:cubicBezTo>
                  <a:cubicBezTo>
                    <a:pt x="5629570" y="1860764"/>
                    <a:pt x="5647245" y="1902298"/>
                    <a:pt x="5639291" y="1909662"/>
                  </a:cubicBezTo>
                  <a:cubicBezTo>
                    <a:pt x="5622206" y="1925421"/>
                    <a:pt x="5612633" y="1903476"/>
                    <a:pt x="5587890" y="1910840"/>
                  </a:cubicBezTo>
                  <a:cubicBezTo>
                    <a:pt x="5590099" y="1921886"/>
                    <a:pt x="5602618" y="1922475"/>
                    <a:pt x="5595548" y="1928514"/>
                  </a:cubicBezTo>
                  <a:cubicBezTo>
                    <a:pt x="5580820" y="1934995"/>
                    <a:pt x="5559170" y="1914817"/>
                    <a:pt x="5562705" y="1943242"/>
                  </a:cubicBezTo>
                  <a:cubicBezTo>
                    <a:pt x="5568448" y="1940444"/>
                    <a:pt x="5577433" y="1940002"/>
                    <a:pt x="5570805" y="1946777"/>
                  </a:cubicBezTo>
                  <a:cubicBezTo>
                    <a:pt x="5533395" y="1948397"/>
                    <a:pt x="5570805" y="1896406"/>
                    <a:pt x="5536930" y="1898469"/>
                  </a:cubicBezTo>
                  <a:cubicBezTo>
                    <a:pt x="5551658" y="1900383"/>
                    <a:pt x="5559023" y="1877996"/>
                    <a:pt x="5542821" y="1881973"/>
                  </a:cubicBezTo>
                  <a:cubicBezTo>
                    <a:pt x="5547092" y="1896406"/>
                    <a:pt x="5521465" y="1897879"/>
                    <a:pt x="5523233" y="1911282"/>
                  </a:cubicBezTo>
                  <a:close/>
                  <a:moveTo>
                    <a:pt x="5413508" y="2063277"/>
                  </a:moveTo>
                  <a:cubicBezTo>
                    <a:pt x="5437073" y="2052379"/>
                    <a:pt x="5411740" y="2024984"/>
                    <a:pt x="5398779" y="2013790"/>
                  </a:cubicBezTo>
                  <a:cubicBezTo>
                    <a:pt x="5395686" y="2044720"/>
                    <a:pt x="5410562" y="2044131"/>
                    <a:pt x="5413360" y="2063425"/>
                  </a:cubicBezTo>
                  <a:close/>
                  <a:moveTo>
                    <a:pt x="5367114" y="2076385"/>
                  </a:moveTo>
                  <a:cubicBezTo>
                    <a:pt x="5373093" y="2073690"/>
                    <a:pt x="5379854" y="2073278"/>
                    <a:pt x="5386113" y="2075207"/>
                  </a:cubicBezTo>
                  <a:cubicBezTo>
                    <a:pt x="5371385" y="2055766"/>
                    <a:pt x="5389353" y="2051200"/>
                    <a:pt x="5389795" y="2038681"/>
                  </a:cubicBezTo>
                  <a:cubicBezTo>
                    <a:pt x="5383815" y="2041391"/>
                    <a:pt x="5377055" y="2041804"/>
                    <a:pt x="5370796" y="2039859"/>
                  </a:cubicBezTo>
                  <a:cubicBezTo>
                    <a:pt x="5386113" y="2059448"/>
                    <a:pt x="5354300" y="2058123"/>
                    <a:pt x="5366966" y="2076533"/>
                  </a:cubicBezTo>
                  <a:close/>
                  <a:moveTo>
                    <a:pt x="5495691" y="2027782"/>
                  </a:moveTo>
                  <a:cubicBezTo>
                    <a:pt x="5511156" y="2019976"/>
                    <a:pt x="5500993" y="1976381"/>
                    <a:pt x="5480963" y="1992435"/>
                  </a:cubicBezTo>
                  <a:close/>
                  <a:moveTo>
                    <a:pt x="4966653" y="2368004"/>
                  </a:moveTo>
                  <a:cubicBezTo>
                    <a:pt x="4968715" y="2375369"/>
                    <a:pt x="4974754" y="2384353"/>
                    <a:pt x="4968862" y="2388035"/>
                  </a:cubicBezTo>
                  <a:cubicBezTo>
                    <a:pt x="4936755" y="2350036"/>
                    <a:pt x="4963855" y="2420584"/>
                    <a:pt x="4928360" y="2384500"/>
                  </a:cubicBezTo>
                  <a:cubicBezTo>
                    <a:pt x="4928360" y="2411011"/>
                    <a:pt x="4932042" y="2409391"/>
                    <a:pt x="4937786" y="2436343"/>
                  </a:cubicBezTo>
                  <a:cubicBezTo>
                    <a:pt x="4943235" y="2417197"/>
                    <a:pt x="4984032" y="2437669"/>
                    <a:pt x="4970630" y="2421615"/>
                  </a:cubicBezTo>
                  <a:cubicBezTo>
                    <a:pt x="4965770" y="2421615"/>
                    <a:pt x="4959731" y="2426181"/>
                    <a:pt x="4957080" y="2420437"/>
                  </a:cubicBezTo>
                  <a:cubicBezTo>
                    <a:pt x="4971808" y="2417049"/>
                    <a:pt x="4942351" y="2394957"/>
                    <a:pt x="4965917" y="2395694"/>
                  </a:cubicBezTo>
                  <a:cubicBezTo>
                    <a:pt x="4970188" y="2410422"/>
                    <a:pt x="4976816" y="2417197"/>
                    <a:pt x="4986978" y="2414398"/>
                  </a:cubicBezTo>
                  <a:cubicBezTo>
                    <a:pt x="4975490" y="2381849"/>
                    <a:pt x="5011427" y="2419553"/>
                    <a:pt x="5011869" y="2396724"/>
                  </a:cubicBezTo>
                  <a:cubicBezTo>
                    <a:pt x="4997730" y="2384795"/>
                    <a:pt x="4986094" y="2365648"/>
                    <a:pt x="4966506" y="2368299"/>
                  </a:cubicBezTo>
                  <a:close/>
                  <a:moveTo>
                    <a:pt x="4897872" y="2405561"/>
                  </a:moveTo>
                  <a:cubicBezTo>
                    <a:pt x="4871155" y="2423942"/>
                    <a:pt x="4840064" y="2434959"/>
                    <a:pt x="4807736" y="2437522"/>
                  </a:cubicBezTo>
                  <a:cubicBezTo>
                    <a:pt x="4808546" y="2446668"/>
                    <a:pt x="4805320" y="2455711"/>
                    <a:pt x="4798899" y="2462265"/>
                  </a:cubicBezTo>
                  <a:cubicBezTo>
                    <a:pt x="4786674" y="2444149"/>
                    <a:pt x="4761342" y="2499233"/>
                    <a:pt x="4736451" y="2468304"/>
                  </a:cubicBezTo>
                  <a:cubicBezTo>
                    <a:pt x="4740884" y="2475609"/>
                    <a:pt x="4739455" y="2485020"/>
                    <a:pt x="4733063" y="2490691"/>
                  </a:cubicBezTo>
                  <a:cubicBezTo>
                    <a:pt x="4719219" y="2487303"/>
                    <a:pt x="4714211" y="2500853"/>
                    <a:pt x="4698010" y="2484799"/>
                  </a:cubicBezTo>
                  <a:cubicBezTo>
                    <a:pt x="4698010" y="2505713"/>
                    <a:pt x="4671499" y="2506302"/>
                    <a:pt x="4656771" y="2509690"/>
                  </a:cubicBezTo>
                  <a:cubicBezTo>
                    <a:pt x="4677243" y="2534581"/>
                    <a:pt x="4653678" y="2540177"/>
                    <a:pt x="4634090" y="2547394"/>
                  </a:cubicBezTo>
                  <a:cubicBezTo>
                    <a:pt x="4656035" y="2568308"/>
                    <a:pt x="4708614" y="2539147"/>
                    <a:pt x="4731443" y="2547394"/>
                  </a:cubicBezTo>
                  <a:cubicBezTo>
                    <a:pt x="4740280" y="2524860"/>
                    <a:pt x="4758249" y="2535906"/>
                    <a:pt x="4762225" y="2513078"/>
                  </a:cubicBezTo>
                  <a:lnTo>
                    <a:pt x="4769884" y="2530751"/>
                  </a:lnTo>
                  <a:cubicBezTo>
                    <a:pt x="4792713" y="2494225"/>
                    <a:pt x="4814069" y="2503799"/>
                    <a:pt x="4868858" y="2474048"/>
                  </a:cubicBezTo>
                  <a:cubicBezTo>
                    <a:pt x="4857222" y="2454459"/>
                    <a:pt x="4883586" y="2444591"/>
                    <a:pt x="4899934" y="2425739"/>
                  </a:cubicBezTo>
                  <a:cubicBezTo>
                    <a:pt x="4904205" y="2440467"/>
                    <a:pt x="4910833" y="2447242"/>
                    <a:pt x="4920996" y="2444444"/>
                  </a:cubicBezTo>
                  <a:cubicBezTo>
                    <a:pt x="4912748" y="2429716"/>
                    <a:pt x="4940290" y="2430599"/>
                    <a:pt x="4927329" y="2413809"/>
                  </a:cubicBezTo>
                  <a:cubicBezTo>
                    <a:pt x="4913779" y="2420290"/>
                    <a:pt x="4901112" y="2426917"/>
                    <a:pt x="4897872" y="2405561"/>
                  </a:cubicBezTo>
                  <a:close/>
                  <a:moveTo>
                    <a:pt x="5058557" y="2371097"/>
                  </a:moveTo>
                  <a:cubicBezTo>
                    <a:pt x="5051929" y="2372276"/>
                    <a:pt x="5041178" y="2367121"/>
                    <a:pt x="5047953" y="2361671"/>
                  </a:cubicBezTo>
                  <a:cubicBezTo>
                    <a:pt x="5062681" y="2348858"/>
                    <a:pt x="5063859" y="2377872"/>
                    <a:pt x="5077409" y="2369772"/>
                  </a:cubicBezTo>
                  <a:cubicBezTo>
                    <a:pt x="5077409" y="2353424"/>
                    <a:pt x="5069456" y="2355044"/>
                    <a:pt x="5075642" y="2335602"/>
                  </a:cubicBezTo>
                  <a:cubicBezTo>
                    <a:pt x="5068293" y="2340006"/>
                    <a:pt x="5059485" y="2341287"/>
                    <a:pt x="5051193" y="2339137"/>
                  </a:cubicBezTo>
                  <a:cubicBezTo>
                    <a:pt x="5058115" y="2355191"/>
                    <a:pt x="5024535" y="2377872"/>
                    <a:pt x="5012458" y="2369919"/>
                  </a:cubicBezTo>
                  <a:cubicBezTo>
                    <a:pt x="5008334" y="2360198"/>
                    <a:pt x="5026302" y="2360051"/>
                    <a:pt x="5023798" y="2351067"/>
                  </a:cubicBezTo>
                  <a:cubicBezTo>
                    <a:pt x="5003916" y="2357106"/>
                    <a:pt x="4982265" y="2352540"/>
                    <a:pt x="4998613" y="2382880"/>
                  </a:cubicBezTo>
                  <a:cubicBezTo>
                    <a:pt x="5016729" y="2376105"/>
                    <a:pt x="5051193" y="2390833"/>
                    <a:pt x="5058410" y="2370508"/>
                  </a:cubicBezTo>
                  <a:close/>
                  <a:moveTo>
                    <a:pt x="4439972" y="2638562"/>
                  </a:moveTo>
                  <a:cubicBezTo>
                    <a:pt x="4449839" y="2614702"/>
                    <a:pt x="4463979" y="2621183"/>
                    <a:pt x="4492257" y="2609106"/>
                  </a:cubicBezTo>
                  <a:cubicBezTo>
                    <a:pt x="4498001" y="2616617"/>
                    <a:pt x="4503156" y="2616175"/>
                    <a:pt x="4499916" y="2626779"/>
                  </a:cubicBezTo>
                  <a:cubicBezTo>
                    <a:pt x="4518871" y="2617265"/>
                    <a:pt x="4535087" y="2603067"/>
                    <a:pt x="4547046" y="2585540"/>
                  </a:cubicBezTo>
                  <a:cubicBezTo>
                    <a:pt x="4591230" y="2593199"/>
                    <a:pt x="4601540" y="2584215"/>
                    <a:pt x="4626284" y="2558293"/>
                  </a:cubicBezTo>
                  <a:cubicBezTo>
                    <a:pt x="4605517" y="2565760"/>
                    <a:pt x="4582423" y="2562741"/>
                    <a:pt x="4564278" y="2550193"/>
                  </a:cubicBezTo>
                  <a:cubicBezTo>
                    <a:pt x="4544395" y="2600563"/>
                    <a:pt x="4449839" y="2576114"/>
                    <a:pt x="4439382" y="2637973"/>
                  </a:cubicBezTo>
                  <a:close/>
                  <a:moveTo>
                    <a:pt x="4171181" y="2768612"/>
                  </a:moveTo>
                  <a:cubicBezTo>
                    <a:pt x="4190034" y="2766992"/>
                    <a:pt x="4190328" y="2718389"/>
                    <a:pt x="4182964" y="2735621"/>
                  </a:cubicBezTo>
                  <a:cubicBezTo>
                    <a:pt x="4183995" y="2748435"/>
                    <a:pt x="4155275" y="2748582"/>
                    <a:pt x="4170592" y="2768023"/>
                  </a:cubicBezTo>
                  <a:close/>
                  <a:moveTo>
                    <a:pt x="4406833" y="2666840"/>
                  </a:moveTo>
                  <a:cubicBezTo>
                    <a:pt x="4402120" y="2658445"/>
                    <a:pt x="4399469" y="2644306"/>
                    <a:pt x="4391221" y="2645632"/>
                  </a:cubicBezTo>
                  <a:cubicBezTo>
                    <a:pt x="4391221" y="2650639"/>
                    <a:pt x="4396081" y="2657267"/>
                    <a:pt x="4391221" y="2660360"/>
                  </a:cubicBezTo>
                  <a:cubicBezTo>
                    <a:pt x="4377524" y="2668313"/>
                    <a:pt x="4376493" y="2639446"/>
                    <a:pt x="4361765" y="2652112"/>
                  </a:cubicBezTo>
                  <a:lnTo>
                    <a:pt x="4374431" y="2681568"/>
                  </a:lnTo>
                  <a:close/>
                  <a:moveTo>
                    <a:pt x="4352928" y="2662274"/>
                  </a:moveTo>
                  <a:cubicBezTo>
                    <a:pt x="4347626" y="2680537"/>
                    <a:pt x="4320526" y="2666104"/>
                    <a:pt x="4319642" y="2690553"/>
                  </a:cubicBezTo>
                  <a:cubicBezTo>
                    <a:pt x="4315813" y="2684072"/>
                    <a:pt x="4313309" y="2673468"/>
                    <a:pt x="4306534" y="2675824"/>
                  </a:cubicBezTo>
                  <a:cubicBezTo>
                    <a:pt x="4287976" y="2700421"/>
                    <a:pt x="4258078" y="2707637"/>
                    <a:pt x="4226854" y="2717211"/>
                  </a:cubicBezTo>
                  <a:cubicBezTo>
                    <a:pt x="4230242" y="2729435"/>
                    <a:pt x="4239226" y="2725753"/>
                    <a:pt x="4245412" y="2730171"/>
                  </a:cubicBezTo>
                  <a:cubicBezTo>
                    <a:pt x="4241730" y="2733264"/>
                    <a:pt x="4234660" y="2735032"/>
                    <a:pt x="4237017" y="2740776"/>
                  </a:cubicBezTo>
                  <a:cubicBezTo>
                    <a:pt x="4264264" y="2734590"/>
                    <a:pt x="4249830" y="2727520"/>
                    <a:pt x="4253807" y="2719567"/>
                  </a:cubicBezTo>
                  <a:cubicBezTo>
                    <a:pt x="4270597" y="2706165"/>
                    <a:pt x="4276488" y="2720451"/>
                    <a:pt x="4272364" y="2732528"/>
                  </a:cubicBezTo>
                  <a:cubicBezTo>
                    <a:pt x="4301821" y="2715738"/>
                    <a:pt x="4342176" y="2693498"/>
                    <a:pt x="4378997" y="2693498"/>
                  </a:cubicBezTo>
                  <a:cubicBezTo>
                    <a:pt x="4368834" y="2684072"/>
                    <a:pt x="4363827" y="2663600"/>
                    <a:pt x="4352192" y="2661685"/>
                  </a:cubicBezTo>
                  <a:close/>
                  <a:moveTo>
                    <a:pt x="5337068" y="2502620"/>
                  </a:moveTo>
                  <a:cubicBezTo>
                    <a:pt x="5344579" y="2491574"/>
                    <a:pt x="5358719" y="2483474"/>
                    <a:pt x="5354300" y="2467273"/>
                  </a:cubicBezTo>
                  <a:cubicBezTo>
                    <a:pt x="5341634" y="2476404"/>
                    <a:pt x="5338541" y="2483326"/>
                    <a:pt x="5324843" y="2473164"/>
                  </a:cubicBezTo>
                  <a:cubicBezTo>
                    <a:pt x="5328525" y="2470071"/>
                    <a:pt x="5329115" y="2465505"/>
                    <a:pt x="5324843" y="2458436"/>
                  </a:cubicBezTo>
                  <a:cubicBezTo>
                    <a:pt x="5306139" y="2461381"/>
                    <a:pt x="5331619" y="2523829"/>
                    <a:pt x="5331619" y="2504388"/>
                  </a:cubicBezTo>
                  <a:cubicBezTo>
                    <a:pt x="5323518" y="2482296"/>
                    <a:pt x="5336626" y="2476552"/>
                    <a:pt x="5336331" y="2502031"/>
                  </a:cubicBezTo>
                  <a:close/>
                  <a:moveTo>
                    <a:pt x="5649012" y="2381849"/>
                  </a:moveTo>
                  <a:cubicBezTo>
                    <a:pt x="5646803" y="2367121"/>
                    <a:pt x="5643857" y="2332067"/>
                    <a:pt x="5623237" y="2337664"/>
                  </a:cubicBezTo>
                  <a:cubicBezTo>
                    <a:pt x="5631780" y="2349152"/>
                    <a:pt x="5633842" y="2382144"/>
                    <a:pt x="5648128" y="2381260"/>
                  </a:cubicBezTo>
                  <a:close/>
                  <a:moveTo>
                    <a:pt x="5431034" y="2434134"/>
                  </a:moveTo>
                  <a:cubicBezTo>
                    <a:pt x="5431034" y="2451513"/>
                    <a:pt x="5460491" y="2452250"/>
                    <a:pt x="5457987" y="2436343"/>
                  </a:cubicBezTo>
                  <a:cubicBezTo>
                    <a:pt x="5428530" y="2451072"/>
                    <a:pt x="5470358" y="2417933"/>
                    <a:pt x="5444879" y="2421615"/>
                  </a:cubicBezTo>
                  <a:cubicBezTo>
                    <a:pt x="5446057" y="2427801"/>
                    <a:pt x="5438251" y="2430599"/>
                    <a:pt x="5430298" y="2433545"/>
                  </a:cubicBez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 xmlns:a16="http://schemas.microsoft.com/office/drawing/2014/main" id="{D19C3169-D12E-410E-82E4-5A3245B6F18C}"/>
                </a:ext>
              </a:extLst>
            </p:cNvPr>
            <p:cNvSpPr/>
            <p:nvPr/>
          </p:nvSpPr>
          <p:spPr>
            <a:xfrm>
              <a:off x="12726246" y="-1394734"/>
              <a:ext cx="544944" cy="324021"/>
            </a:xfrm>
            <a:custGeom>
              <a:avLst/>
              <a:gdLst>
                <a:gd name="connsiteX0" fmla="*/ 434925 w 544944"/>
                <a:gd name="connsiteY0" fmla="*/ 29898 h 324020"/>
                <a:gd name="connsiteX1" fmla="*/ 461877 w 544944"/>
                <a:gd name="connsiteY1" fmla="*/ 32255 h 324020"/>
                <a:gd name="connsiteX2" fmla="*/ 464087 w 544944"/>
                <a:gd name="connsiteY2" fmla="*/ 52285 h 324020"/>
                <a:gd name="connsiteX3" fmla="*/ 474691 w 544944"/>
                <a:gd name="connsiteY3" fmla="*/ 61711 h 324020"/>
                <a:gd name="connsiteX4" fmla="*/ 512984 w 544944"/>
                <a:gd name="connsiteY4" fmla="*/ 45216 h 324020"/>
                <a:gd name="connsiteX5" fmla="*/ 527712 w 544944"/>
                <a:gd name="connsiteY5" fmla="*/ 18116 h 324020"/>
                <a:gd name="connsiteX6" fmla="*/ 529922 w 544944"/>
                <a:gd name="connsiteY6" fmla="*/ 38146 h 324020"/>
                <a:gd name="connsiteX7" fmla="*/ 544650 w 544944"/>
                <a:gd name="connsiteY7" fmla="*/ 11046 h 324020"/>
                <a:gd name="connsiteX8" fmla="*/ 521969 w 544944"/>
                <a:gd name="connsiteY8" fmla="*/ 48750 h 324020"/>
                <a:gd name="connsiteX9" fmla="*/ 543472 w 544944"/>
                <a:gd name="connsiteY9" fmla="*/ 53463 h 324020"/>
                <a:gd name="connsiteX10" fmla="*/ 518139 w 544944"/>
                <a:gd name="connsiteY10" fmla="*/ 85276 h 324020"/>
                <a:gd name="connsiteX11" fmla="*/ 499582 w 544944"/>
                <a:gd name="connsiteY11" fmla="*/ 72463 h 324020"/>
                <a:gd name="connsiteX12" fmla="*/ 485737 w 544944"/>
                <a:gd name="connsiteY12" fmla="*/ 85424 h 324020"/>
                <a:gd name="connsiteX13" fmla="*/ 449506 w 544944"/>
                <a:gd name="connsiteY13" fmla="*/ 121950 h 324020"/>
                <a:gd name="connsiteX14" fmla="*/ 328587 w 544944"/>
                <a:gd name="connsiteY14" fmla="*/ 188227 h 324020"/>
                <a:gd name="connsiteX15" fmla="*/ 333300 w 544944"/>
                <a:gd name="connsiteY15" fmla="*/ 214148 h 324020"/>
                <a:gd name="connsiteX16" fmla="*/ 240512 w 544944"/>
                <a:gd name="connsiteY16" fmla="*/ 240217 h 324020"/>
                <a:gd name="connsiteX17" fmla="*/ 213854 w 544944"/>
                <a:gd name="connsiteY17" fmla="*/ 223722 h 324020"/>
                <a:gd name="connsiteX18" fmla="*/ 216063 w 544944"/>
                <a:gd name="connsiteY18" fmla="*/ 243752 h 324020"/>
                <a:gd name="connsiteX19" fmla="*/ 145221 w 544944"/>
                <a:gd name="connsiteY19" fmla="*/ 260395 h 324020"/>
                <a:gd name="connsiteX20" fmla="*/ 152879 w 544944"/>
                <a:gd name="connsiteY20" fmla="*/ 278069 h 324020"/>
                <a:gd name="connsiteX21" fmla="*/ 90432 w 544944"/>
                <a:gd name="connsiteY21" fmla="*/ 284107 h 324020"/>
                <a:gd name="connsiteX22" fmla="*/ 114439 w 544944"/>
                <a:gd name="connsiteY22" fmla="*/ 294712 h 324020"/>
                <a:gd name="connsiteX23" fmla="*/ 65099 w 544944"/>
                <a:gd name="connsiteY23" fmla="*/ 316068 h 324020"/>
                <a:gd name="connsiteX24" fmla="*/ 27100 w 544944"/>
                <a:gd name="connsiteY24" fmla="*/ 318424 h 324020"/>
                <a:gd name="connsiteX25" fmla="*/ 11046 w 544944"/>
                <a:gd name="connsiteY25" fmla="*/ 311355 h 324020"/>
                <a:gd name="connsiteX26" fmla="*/ 117679 w 544944"/>
                <a:gd name="connsiteY26" fmla="*/ 272325 h 324020"/>
                <a:gd name="connsiteX27" fmla="*/ 132407 w 544944"/>
                <a:gd name="connsiteY27" fmla="*/ 245225 h 324020"/>
                <a:gd name="connsiteX28" fmla="*/ 247434 w 544944"/>
                <a:gd name="connsiteY28" fmla="*/ 195591 h 324020"/>
                <a:gd name="connsiteX29" fmla="*/ 256272 w 544944"/>
                <a:gd name="connsiteY29" fmla="*/ 170847 h 324020"/>
                <a:gd name="connsiteX30" fmla="*/ 307673 w 544944"/>
                <a:gd name="connsiteY30" fmla="*/ 169522 h 324020"/>
                <a:gd name="connsiteX31" fmla="*/ 305464 w 544944"/>
                <a:gd name="connsiteY31" fmla="*/ 149492 h 324020"/>
                <a:gd name="connsiteX32" fmla="*/ 404143 w 544944"/>
                <a:gd name="connsiteY32" fmla="*/ 106927 h 324020"/>
                <a:gd name="connsiteX33" fmla="*/ 435219 w 544944"/>
                <a:gd name="connsiteY33" fmla="*/ 58618 h 324020"/>
                <a:gd name="connsiteX34" fmla="*/ 434925 w 544944"/>
                <a:gd name="connsiteY34" fmla="*/ 29898 h 32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44944" h="324020">
                  <a:moveTo>
                    <a:pt x="434925" y="29898"/>
                  </a:moveTo>
                  <a:cubicBezTo>
                    <a:pt x="445529" y="35495"/>
                    <a:pt x="464381" y="62006"/>
                    <a:pt x="461877" y="32255"/>
                  </a:cubicBezTo>
                  <a:cubicBezTo>
                    <a:pt x="467621" y="13108"/>
                    <a:pt x="467327" y="46983"/>
                    <a:pt x="464087" y="52285"/>
                  </a:cubicBezTo>
                  <a:cubicBezTo>
                    <a:pt x="467179" y="56556"/>
                    <a:pt x="472187" y="55820"/>
                    <a:pt x="474691" y="61711"/>
                  </a:cubicBezTo>
                  <a:cubicBezTo>
                    <a:pt x="495458" y="61711"/>
                    <a:pt x="501496" y="32255"/>
                    <a:pt x="512984" y="45216"/>
                  </a:cubicBezTo>
                  <a:cubicBezTo>
                    <a:pt x="527712" y="40650"/>
                    <a:pt x="507388" y="20472"/>
                    <a:pt x="527712" y="18116"/>
                  </a:cubicBezTo>
                  <a:cubicBezTo>
                    <a:pt x="526254" y="24855"/>
                    <a:pt x="527020" y="31888"/>
                    <a:pt x="529922" y="38146"/>
                  </a:cubicBezTo>
                  <a:cubicBezTo>
                    <a:pt x="544650" y="33580"/>
                    <a:pt x="524325" y="13403"/>
                    <a:pt x="544650" y="11046"/>
                  </a:cubicBezTo>
                  <a:cubicBezTo>
                    <a:pt x="552014" y="30193"/>
                    <a:pt x="543472" y="42270"/>
                    <a:pt x="521969" y="48750"/>
                  </a:cubicBezTo>
                  <a:cubicBezTo>
                    <a:pt x="526932" y="55515"/>
                    <a:pt x="536137" y="57534"/>
                    <a:pt x="543472" y="53463"/>
                  </a:cubicBezTo>
                  <a:cubicBezTo>
                    <a:pt x="536550" y="70990"/>
                    <a:pt x="510775" y="56998"/>
                    <a:pt x="518139" y="85276"/>
                  </a:cubicBezTo>
                  <a:cubicBezTo>
                    <a:pt x="496931" y="95586"/>
                    <a:pt x="516077" y="75556"/>
                    <a:pt x="499582" y="72463"/>
                  </a:cubicBezTo>
                  <a:cubicBezTo>
                    <a:pt x="496680" y="78310"/>
                    <a:pt x="491761" y="82912"/>
                    <a:pt x="485737" y="85424"/>
                  </a:cubicBezTo>
                  <a:cubicBezTo>
                    <a:pt x="521232" y="98679"/>
                    <a:pt x="469536" y="103834"/>
                    <a:pt x="449506" y="121950"/>
                  </a:cubicBezTo>
                  <a:cubicBezTo>
                    <a:pt x="480140" y="134616"/>
                    <a:pt x="371299" y="191320"/>
                    <a:pt x="328587" y="188227"/>
                  </a:cubicBezTo>
                  <a:cubicBezTo>
                    <a:pt x="321959" y="193234"/>
                    <a:pt x="330354" y="205017"/>
                    <a:pt x="333300" y="214148"/>
                  </a:cubicBezTo>
                  <a:cubicBezTo>
                    <a:pt x="310766" y="191909"/>
                    <a:pt x="236388" y="212676"/>
                    <a:pt x="240512" y="240217"/>
                  </a:cubicBezTo>
                  <a:cubicBezTo>
                    <a:pt x="218272" y="245078"/>
                    <a:pt x="236093" y="218861"/>
                    <a:pt x="213854" y="223722"/>
                  </a:cubicBezTo>
                  <a:cubicBezTo>
                    <a:pt x="207816" y="227404"/>
                    <a:pt x="213854" y="236388"/>
                    <a:pt x="216063" y="243752"/>
                  </a:cubicBezTo>
                  <a:cubicBezTo>
                    <a:pt x="185723" y="246845"/>
                    <a:pt x="175855" y="256566"/>
                    <a:pt x="145221" y="260395"/>
                  </a:cubicBezTo>
                  <a:cubicBezTo>
                    <a:pt x="138151" y="266434"/>
                    <a:pt x="150670" y="267023"/>
                    <a:pt x="152879" y="278069"/>
                  </a:cubicBezTo>
                  <a:cubicBezTo>
                    <a:pt x="135647" y="270116"/>
                    <a:pt x="112229" y="279100"/>
                    <a:pt x="90432" y="284107"/>
                  </a:cubicBezTo>
                  <a:cubicBezTo>
                    <a:pt x="94408" y="298836"/>
                    <a:pt x="113997" y="269379"/>
                    <a:pt x="114439" y="294712"/>
                  </a:cubicBezTo>
                  <a:cubicBezTo>
                    <a:pt x="94850" y="292355"/>
                    <a:pt x="71138" y="294712"/>
                    <a:pt x="65099" y="316068"/>
                  </a:cubicBezTo>
                  <a:cubicBezTo>
                    <a:pt x="48751" y="300456"/>
                    <a:pt x="47425" y="303843"/>
                    <a:pt x="27100" y="318424"/>
                  </a:cubicBezTo>
                  <a:cubicBezTo>
                    <a:pt x="24744" y="307525"/>
                    <a:pt x="18116" y="309145"/>
                    <a:pt x="11046" y="311355"/>
                  </a:cubicBezTo>
                  <a:cubicBezTo>
                    <a:pt x="31077" y="288673"/>
                    <a:pt x="87191" y="256566"/>
                    <a:pt x="117679" y="272325"/>
                  </a:cubicBezTo>
                  <a:cubicBezTo>
                    <a:pt x="132407" y="267906"/>
                    <a:pt x="112082" y="247581"/>
                    <a:pt x="132407" y="245225"/>
                  </a:cubicBezTo>
                  <a:cubicBezTo>
                    <a:pt x="175561" y="263046"/>
                    <a:pt x="219893" y="179684"/>
                    <a:pt x="247434" y="195591"/>
                  </a:cubicBezTo>
                  <a:cubicBezTo>
                    <a:pt x="259806" y="191467"/>
                    <a:pt x="262752" y="183219"/>
                    <a:pt x="256272" y="170847"/>
                  </a:cubicBezTo>
                  <a:cubicBezTo>
                    <a:pt x="271000" y="176150"/>
                    <a:pt x="293092" y="163041"/>
                    <a:pt x="307673" y="169522"/>
                  </a:cubicBezTo>
                  <a:cubicBezTo>
                    <a:pt x="313712" y="165840"/>
                    <a:pt x="307673" y="156856"/>
                    <a:pt x="305464" y="149492"/>
                  </a:cubicBezTo>
                  <a:cubicBezTo>
                    <a:pt x="345966" y="150670"/>
                    <a:pt x="346997" y="124012"/>
                    <a:pt x="404143" y="106927"/>
                  </a:cubicBezTo>
                  <a:cubicBezTo>
                    <a:pt x="375570" y="91462"/>
                    <a:pt x="427855" y="84245"/>
                    <a:pt x="435219" y="58618"/>
                  </a:cubicBezTo>
                  <a:cubicBezTo>
                    <a:pt x="423731" y="86749"/>
                    <a:pt x="486032" y="86749"/>
                    <a:pt x="434925" y="29898"/>
                  </a:cubicBez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 xmlns:a16="http://schemas.microsoft.com/office/drawing/2014/main" id="{A0535468-99EC-43AC-BF7A-3F711E3C50F8}"/>
                </a:ext>
              </a:extLst>
            </p:cNvPr>
            <p:cNvSpPr/>
            <p:nvPr/>
          </p:nvSpPr>
          <p:spPr>
            <a:xfrm>
              <a:off x="13101829" y="-1246350"/>
              <a:ext cx="147282" cy="73641"/>
            </a:xfrm>
            <a:custGeom>
              <a:avLst/>
              <a:gdLst>
                <a:gd name="connsiteX0" fmla="*/ 136370 w 147282"/>
                <a:gd name="connsiteY0" fmla="*/ 29828 h 73641"/>
                <a:gd name="connsiteX1" fmla="*/ 117812 w 147282"/>
                <a:gd name="connsiteY1" fmla="*/ 16867 h 73641"/>
                <a:gd name="connsiteX2" fmla="*/ 120022 w 147282"/>
                <a:gd name="connsiteY2" fmla="*/ 36897 h 73641"/>
                <a:gd name="connsiteX3" fmla="*/ 101464 w 147282"/>
                <a:gd name="connsiteY3" fmla="*/ 23937 h 73641"/>
                <a:gd name="connsiteX4" fmla="*/ 108681 w 147282"/>
                <a:gd name="connsiteY4" fmla="*/ 55750 h 73641"/>
                <a:gd name="connsiteX5" fmla="*/ 90418 w 147282"/>
                <a:gd name="connsiteY5" fmla="*/ 28650 h 73641"/>
                <a:gd name="connsiteX6" fmla="*/ 79519 w 147282"/>
                <a:gd name="connsiteY6" fmla="*/ 33363 h 73641"/>
                <a:gd name="connsiteX7" fmla="*/ 87178 w 147282"/>
                <a:gd name="connsiteY7" fmla="*/ 51037 h 73641"/>
                <a:gd name="connsiteX8" fmla="*/ 59783 w 147282"/>
                <a:gd name="connsiteY8" fmla="*/ 62819 h 73641"/>
                <a:gd name="connsiteX9" fmla="*/ 11180 w 147282"/>
                <a:gd name="connsiteY9" fmla="*/ 55897 h 73641"/>
                <a:gd name="connsiteX10" fmla="*/ 39311 w 147282"/>
                <a:gd name="connsiteY10" fmla="*/ 15836 h 73641"/>
                <a:gd name="connsiteX11" fmla="*/ 136370 w 147282"/>
                <a:gd name="connsiteY11" fmla="*/ 29828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282" h="73641">
                  <a:moveTo>
                    <a:pt x="136370" y="29828"/>
                  </a:moveTo>
                  <a:cubicBezTo>
                    <a:pt x="127828" y="31890"/>
                    <a:pt x="126944" y="13038"/>
                    <a:pt x="117812" y="16867"/>
                  </a:cubicBezTo>
                  <a:cubicBezTo>
                    <a:pt x="111774" y="20549"/>
                    <a:pt x="117812" y="29681"/>
                    <a:pt x="120022" y="36897"/>
                  </a:cubicBezTo>
                  <a:cubicBezTo>
                    <a:pt x="111524" y="37625"/>
                    <a:pt x="103703" y="32171"/>
                    <a:pt x="101464" y="23937"/>
                  </a:cubicBezTo>
                  <a:cubicBezTo>
                    <a:pt x="89093" y="28061"/>
                    <a:pt x="108092" y="45882"/>
                    <a:pt x="108681" y="55750"/>
                  </a:cubicBezTo>
                  <a:cubicBezTo>
                    <a:pt x="93953" y="61199"/>
                    <a:pt x="86294" y="39401"/>
                    <a:pt x="90418" y="28650"/>
                  </a:cubicBezTo>
                  <a:lnTo>
                    <a:pt x="79519" y="33363"/>
                  </a:lnTo>
                  <a:cubicBezTo>
                    <a:pt x="72597" y="39401"/>
                    <a:pt x="84969" y="39990"/>
                    <a:pt x="87178" y="51037"/>
                  </a:cubicBezTo>
                  <a:cubicBezTo>
                    <a:pt x="79077" y="53835"/>
                    <a:pt x="47411" y="37487"/>
                    <a:pt x="59783" y="62819"/>
                  </a:cubicBezTo>
                  <a:cubicBezTo>
                    <a:pt x="47117" y="43672"/>
                    <a:pt x="45055" y="35572"/>
                    <a:pt x="11180" y="55897"/>
                  </a:cubicBezTo>
                  <a:cubicBezTo>
                    <a:pt x="8382" y="37192"/>
                    <a:pt x="50505" y="38223"/>
                    <a:pt x="39311" y="15836"/>
                  </a:cubicBezTo>
                  <a:cubicBezTo>
                    <a:pt x="81434" y="29239"/>
                    <a:pt x="122231" y="-10822"/>
                    <a:pt x="136370" y="29828"/>
                  </a:cubicBezTo>
                  <a:close/>
                </a:path>
              </a:pathLst>
            </a:custGeom>
            <a:grp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17500BD1-3F54-451E-95CF-A95BD664BAE6}"/>
                </a:ext>
              </a:extLst>
            </p:cNvPr>
            <p:cNvSpPr/>
            <p:nvPr/>
          </p:nvSpPr>
          <p:spPr>
            <a:xfrm>
              <a:off x="13097781" y="-1127122"/>
              <a:ext cx="44185" cy="44185"/>
            </a:xfrm>
            <a:custGeom>
              <a:avLst/>
              <a:gdLst>
                <a:gd name="connsiteX0" fmla="*/ 21267 w 44184"/>
                <a:gd name="connsiteY0" fmla="*/ 11046 h 44184"/>
                <a:gd name="connsiteX1" fmla="*/ 42476 w 44184"/>
                <a:gd name="connsiteY1" fmla="*/ 29898 h 44184"/>
                <a:gd name="connsiteX2" fmla="*/ 20531 w 44184"/>
                <a:gd name="connsiteY2" fmla="*/ 39324 h 44184"/>
                <a:gd name="connsiteX3" fmla="*/ 21267 w 44184"/>
                <a:gd name="connsiteY3" fmla="*/ 11046 h 44184"/>
              </a:gdLst>
              <a:ahLst/>
              <a:cxnLst>
                <a:cxn ang="0">
                  <a:pos x="connsiteX0" y="connsiteY0"/>
                </a:cxn>
                <a:cxn ang="0">
                  <a:pos x="connsiteX1" y="connsiteY1"/>
                </a:cxn>
                <a:cxn ang="0">
                  <a:pos x="connsiteX2" y="connsiteY2"/>
                </a:cxn>
                <a:cxn ang="0">
                  <a:pos x="connsiteX3" y="connsiteY3"/>
                </a:cxn>
              </a:cxnLst>
              <a:rect l="l" t="t" r="r" b="b"/>
              <a:pathLst>
                <a:path w="44184" h="44184">
                  <a:moveTo>
                    <a:pt x="21267" y="11046"/>
                  </a:moveTo>
                  <a:cubicBezTo>
                    <a:pt x="30251" y="11046"/>
                    <a:pt x="36879" y="19294"/>
                    <a:pt x="42476" y="29898"/>
                  </a:cubicBezTo>
                  <a:cubicBezTo>
                    <a:pt x="31282" y="42270"/>
                    <a:pt x="9337" y="11488"/>
                    <a:pt x="20531" y="39324"/>
                  </a:cubicBezTo>
                  <a:cubicBezTo>
                    <a:pt x="-6569" y="26511"/>
                    <a:pt x="34375" y="26364"/>
                    <a:pt x="21267" y="11046"/>
                  </a:cubicBezTo>
                  <a:close/>
                </a:path>
              </a:pathLst>
            </a:custGeom>
            <a:grp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 xmlns:a16="http://schemas.microsoft.com/office/drawing/2014/main" id="{48FDFC20-A1C7-458E-A8DD-24C4986E6F6C}"/>
                </a:ext>
              </a:extLst>
            </p:cNvPr>
            <p:cNvSpPr/>
            <p:nvPr/>
          </p:nvSpPr>
          <p:spPr>
            <a:xfrm>
              <a:off x="12897388" y="-1257467"/>
              <a:ext cx="957335" cy="486031"/>
            </a:xfrm>
            <a:custGeom>
              <a:avLst/>
              <a:gdLst>
                <a:gd name="connsiteX0" fmla="*/ 902545 w 957334"/>
                <a:gd name="connsiteY0" fmla="*/ 49487 h 486031"/>
                <a:gd name="connsiteX1" fmla="*/ 907995 w 957334"/>
                <a:gd name="connsiteY1" fmla="*/ 48014 h 486031"/>
                <a:gd name="connsiteX2" fmla="*/ 942754 w 957334"/>
                <a:gd name="connsiteY2" fmla="*/ 24891 h 486031"/>
                <a:gd name="connsiteX3" fmla="*/ 942754 w 957334"/>
                <a:gd name="connsiteY3" fmla="*/ 24891 h 486031"/>
                <a:gd name="connsiteX4" fmla="*/ 949087 w 957334"/>
                <a:gd name="connsiteY4" fmla="*/ 11046 h 486031"/>
                <a:gd name="connsiteX5" fmla="*/ 871028 w 957334"/>
                <a:gd name="connsiteY5" fmla="*/ 35348 h 486031"/>
                <a:gd name="connsiteX6" fmla="*/ 758209 w 957334"/>
                <a:gd name="connsiteY6" fmla="*/ 105012 h 486031"/>
                <a:gd name="connsiteX7" fmla="*/ 728752 w 957334"/>
                <a:gd name="connsiteY7" fmla="*/ 82625 h 486031"/>
                <a:gd name="connsiteX8" fmla="*/ 725513 w 957334"/>
                <a:gd name="connsiteY8" fmla="*/ 105012 h 486031"/>
                <a:gd name="connsiteX9" fmla="*/ 700327 w 957334"/>
                <a:gd name="connsiteY9" fmla="*/ 74525 h 486031"/>
                <a:gd name="connsiteX10" fmla="*/ 642593 w 957334"/>
                <a:gd name="connsiteY10" fmla="*/ 106485 h 486031"/>
                <a:gd name="connsiteX11" fmla="*/ 619322 w 957334"/>
                <a:gd name="connsiteY11" fmla="*/ 67603 h 486031"/>
                <a:gd name="connsiteX12" fmla="*/ 602826 w 957334"/>
                <a:gd name="connsiteY12" fmla="*/ 74672 h 486031"/>
                <a:gd name="connsiteX13" fmla="*/ 625655 w 957334"/>
                <a:gd name="connsiteY13" fmla="*/ 127694 h 486031"/>
                <a:gd name="connsiteX14" fmla="*/ 602384 w 957334"/>
                <a:gd name="connsiteY14" fmla="*/ 88811 h 486031"/>
                <a:gd name="connsiteX15" fmla="*/ 547153 w 957334"/>
                <a:gd name="connsiteY15" fmla="*/ 126663 h 486031"/>
                <a:gd name="connsiteX16" fmla="*/ 577788 w 957334"/>
                <a:gd name="connsiteY16" fmla="*/ 92346 h 486031"/>
                <a:gd name="connsiteX17" fmla="*/ 542441 w 957334"/>
                <a:gd name="connsiteY17" fmla="*/ 100741 h 486031"/>
                <a:gd name="connsiteX18" fmla="*/ 536549 w 957334"/>
                <a:gd name="connsiteY18" fmla="*/ 117237 h 486031"/>
                <a:gd name="connsiteX19" fmla="*/ 546712 w 957334"/>
                <a:gd name="connsiteY19" fmla="*/ 140802 h 486031"/>
                <a:gd name="connsiteX20" fmla="*/ 593547 w 957334"/>
                <a:gd name="connsiteY20" fmla="*/ 113555 h 486031"/>
                <a:gd name="connsiteX21" fmla="*/ 590160 w 957334"/>
                <a:gd name="connsiteY21" fmla="*/ 135942 h 486031"/>
                <a:gd name="connsiteX22" fmla="*/ 603710 w 957334"/>
                <a:gd name="connsiteY22" fmla="*/ 137120 h 486031"/>
                <a:gd name="connsiteX23" fmla="*/ 519317 w 957334"/>
                <a:gd name="connsiteY23" fmla="*/ 152584 h 486031"/>
                <a:gd name="connsiteX24" fmla="*/ 521085 w 957334"/>
                <a:gd name="connsiteY24" fmla="*/ 186754 h 486031"/>
                <a:gd name="connsiteX25" fmla="*/ 474396 w 957334"/>
                <a:gd name="connsiteY25" fmla="*/ 213854 h 486031"/>
                <a:gd name="connsiteX26" fmla="*/ 425940 w 957334"/>
                <a:gd name="connsiteY26" fmla="*/ 206932 h 486031"/>
                <a:gd name="connsiteX27" fmla="*/ 345524 w 957334"/>
                <a:gd name="connsiteY27" fmla="*/ 276596 h 486031"/>
                <a:gd name="connsiteX28" fmla="*/ 318866 w 957334"/>
                <a:gd name="connsiteY28" fmla="*/ 260100 h 486031"/>
                <a:gd name="connsiteX29" fmla="*/ 323579 w 957334"/>
                <a:gd name="connsiteY29" fmla="*/ 286022 h 486031"/>
                <a:gd name="connsiteX30" fmla="*/ 277627 w 957334"/>
                <a:gd name="connsiteY30" fmla="*/ 284991 h 486031"/>
                <a:gd name="connsiteX31" fmla="*/ 255682 w 957334"/>
                <a:gd name="connsiteY31" fmla="*/ 294417 h 486031"/>
                <a:gd name="connsiteX32" fmla="*/ 254946 w 957334"/>
                <a:gd name="connsiteY32" fmla="*/ 322695 h 486031"/>
                <a:gd name="connsiteX33" fmla="*/ 233442 w 957334"/>
                <a:gd name="connsiteY33" fmla="*/ 317982 h 486031"/>
                <a:gd name="connsiteX34" fmla="*/ 232706 w 957334"/>
                <a:gd name="connsiteY34" fmla="*/ 346261 h 486031"/>
                <a:gd name="connsiteX35" fmla="*/ 186754 w 957334"/>
                <a:gd name="connsiteY35" fmla="*/ 345230 h 486031"/>
                <a:gd name="connsiteX36" fmla="*/ 82625 w 957334"/>
                <a:gd name="connsiteY36" fmla="*/ 390151 h 486031"/>
                <a:gd name="connsiteX37" fmla="*/ 93229 w 957334"/>
                <a:gd name="connsiteY37" fmla="*/ 399577 h 486031"/>
                <a:gd name="connsiteX38" fmla="*/ 68339 w 957334"/>
                <a:gd name="connsiteY38" fmla="*/ 417251 h 486031"/>
                <a:gd name="connsiteX39" fmla="*/ 47277 w 957334"/>
                <a:gd name="connsiteY39" fmla="*/ 398399 h 486031"/>
                <a:gd name="connsiteX40" fmla="*/ 49045 w 957334"/>
                <a:gd name="connsiteY40" fmla="*/ 432568 h 486031"/>
                <a:gd name="connsiteX41" fmla="*/ 33433 w 957334"/>
                <a:gd name="connsiteY41" fmla="*/ 411359 h 486031"/>
                <a:gd name="connsiteX42" fmla="*/ 11046 w 957334"/>
                <a:gd name="connsiteY42" fmla="*/ 434925 h 486031"/>
                <a:gd name="connsiteX43" fmla="*/ 39472 w 957334"/>
                <a:gd name="connsiteY43" fmla="*/ 485590 h 486031"/>
                <a:gd name="connsiteX44" fmla="*/ 121655 w 957334"/>
                <a:gd name="connsiteY44" fmla="*/ 450095 h 486031"/>
                <a:gd name="connsiteX45" fmla="*/ 111051 w 957334"/>
                <a:gd name="connsiteY45" fmla="*/ 440669 h 486031"/>
                <a:gd name="connsiteX46" fmla="*/ 162452 w 957334"/>
                <a:gd name="connsiteY46" fmla="*/ 439343 h 486031"/>
                <a:gd name="connsiteX47" fmla="*/ 312975 w 957334"/>
                <a:gd name="connsiteY47" fmla="*/ 381314 h 486031"/>
                <a:gd name="connsiteX48" fmla="*/ 321811 w 957334"/>
                <a:gd name="connsiteY48" fmla="*/ 356570 h 486031"/>
                <a:gd name="connsiteX49" fmla="*/ 379546 w 957334"/>
                <a:gd name="connsiteY49" fmla="*/ 324610 h 486031"/>
                <a:gd name="connsiteX50" fmla="*/ 551866 w 957334"/>
                <a:gd name="connsiteY50" fmla="*/ 257155 h 486031"/>
                <a:gd name="connsiteX51" fmla="*/ 538317 w 957334"/>
                <a:gd name="connsiteY51" fmla="*/ 255977 h 486031"/>
                <a:gd name="connsiteX52" fmla="*/ 552161 w 957334"/>
                <a:gd name="connsiteY52" fmla="*/ 243016 h 486031"/>
                <a:gd name="connsiteX53" fmla="*/ 598113 w 957334"/>
                <a:gd name="connsiteY53" fmla="*/ 244047 h 486031"/>
                <a:gd name="connsiteX54" fmla="*/ 637290 w 957334"/>
                <a:gd name="connsiteY54" fmla="*/ 199862 h 486031"/>
                <a:gd name="connsiteX55" fmla="*/ 654080 w 957334"/>
                <a:gd name="connsiteY55" fmla="*/ 208257 h 486031"/>
                <a:gd name="connsiteX56" fmla="*/ 778534 w 957334"/>
                <a:gd name="connsiteY56" fmla="*/ 132996 h 486031"/>
                <a:gd name="connsiteX57" fmla="*/ 860275 w 957334"/>
                <a:gd name="connsiteY57" fmla="*/ 80416 h 486031"/>
                <a:gd name="connsiteX58" fmla="*/ 902545 w 957334"/>
                <a:gd name="connsiteY58" fmla="*/ 49487 h 486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57334" h="486031">
                  <a:moveTo>
                    <a:pt x="902545" y="49487"/>
                  </a:moveTo>
                  <a:cubicBezTo>
                    <a:pt x="904460" y="48750"/>
                    <a:pt x="906080" y="49487"/>
                    <a:pt x="907995" y="48014"/>
                  </a:cubicBezTo>
                  <a:cubicBezTo>
                    <a:pt x="918143" y="38327"/>
                    <a:pt x="929896" y="30501"/>
                    <a:pt x="942754" y="24891"/>
                  </a:cubicBezTo>
                  <a:lnTo>
                    <a:pt x="942754" y="24891"/>
                  </a:lnTo>
                  <a:cubicBezTo>
                    <a:pt x="944595" y="20157"/>
                    <a:pt x="946716" y="15534"/>
                    <a:pt x="949087" y="11046"/>
                  </a:cubicBezTo>
                  <a:cubicBezTo>
                    <a:pt x="921545" y="20620"/>
                    <a:pt x="892678" y="27984"/>
                    <a:pt x="871028" y="35348"/>
                  </a:cubicBezTo>
                  <a:cubicBezTo>
                    <a:pt x="856299" y="89106"/>
                    <a:pt x="782658" y="55820"/>
                    <a:pt x="758209" y="105012"/>
                  </a:cubicBezTo>
                  <a:cubicBezTo>
                    <a:pt x="747310" y="100741"/>
                    <a:pt x="743481" y="77176"/>
                    <a:pt x="728752" y="82625"/>
                  </a:cubicBezTo>
                  <a:cubicBezTo>
                    <a:pt x="733215" y="89892"/>
                    <a:pt x="731846" y="99309"/>
                    <a:pt x="725513" y="105012"/>
                  </a:cubicBezTo>
                  <a:cubicBezTo>
                    <a:pt x="715821" y="95991"/>
                    <a:pt x="707352" y="85742"/>
                    <a:pt x="700327" y="74525"/>
                  </a:cubicBezTo>
                  <a:cubicBezTo>
                    <a:pt x="676320" y="72463"/>
                    <a:pt x="670871" y="97059"/>
                    <a:pt x="642593" y="106485"/>
                  </a:cubicBezTo>
                  <a:cubicBezTo>
                    <a:pt x="631840" y="102067"/>
                    <a:pt x="626097" y="83214"/>
                    <a:pt x="619322" y="67603"/>
                  </a:cubicBezTo>
                  <a:lnTo>
                    <a:pt x="602826" y="74672"/>
                  </a:lnTo>
                  <a:cubicBezTo>
                    <a:pt x="616082" y="94850"/>
                    <a:pt x="630957" y="118857"/>
                    <a:pt x="625655" y="127694"/>
                  </a:cubicBezTo>
                  <a:cubicBezTo>
                    <a:pt x="614756" y="123423"/>
                    <a:pt x="609159" y="104570"/>
                    <a:pt x="602384" y="88811"/>
                  </a:cubicBezTo>
                  <a:cubicBezTo>
                    <a:pt x="572044" y="108105"/>
                    <a:pt x="580734" y="126957"/>
                    <a:pt x="547153" y="126663"/>
                  </a:cubicBezTo>
                  <a:cubicBezTo>
                    <a:pt x="553192" y="113407"/>
                    <a:pt x="554812" y="98237"/>
                    <a:pt x="577788" y="92346"/>
                  </a:cubicBezTo>
                  <a:cubicBezTo>
                    <a:pt x="573811" y="66719"/>
                    <a:pt x="534929" y="82920"/>
                    <a:pt x="542441" y="100741"/>
                  </a:cubicBezTo>
                  <a:cubicBezTo>
                    <a:pt x="569540" y="97501"/>
                    <a:pt x="540968" y="111493"/>
                    <a:pt x="536549" y="117237"/>
                  </a:cubicBezTo>
                  <a:lnTo>
                    <a:pt x="546712" y="140802"/>
                  </a:lnTo>
                  <a:cubicBezTo>
                    <a:pt x="569835" y="149492"/>
                    <a:pt x="581175" y="124159"/>
                    <a:pt x="593547" y="113555"/>
                  </a:cubicBezTo>
                  <a:cubicBezTo>
                    <a:pt x="600175" y="124306"/>
                    <a:pt x="591191" y="128283"/>
                    <a:pt x="590160" y="135942"/>
                  </a:cubicBezTo>
                  <a:cubicBezTo>
                    <a:pt x="595020" y="135942"/>
                    <a:pt x="601059" y="131523"/>
                    <a:pt x="603710" y="137120"/>
                  </a:cubicBezTo>
                  <a:cubicBezTo>
                    <a:pt x="574253" y="147871"/>
                    <a:pt x="537285" y="176150"/>
                    <a:pt x="519317" y="152584"/>
                  </a:cubicBezTo>
                  <a:cubicBezTo>
                    <a:pt x="515193" y="167313"/>
                    <a:pt x="533015" y="170406"/>
                    <a:pt x="521085" y="186754"/>
                  </a:cubicBezTo>
                  <a:cubicBezTo>
                    <a:pt x="515635" y="163925"/>
                    <a:pt x="468800" y="192645"/>
                    <a:pt x="474396" y="213854"/>
                  </a:cubicBezTo>
                  <a:cubicBezTo>
                    <a:pt x="466443" y="188374"/>
                    <a:pt x="435072" y="228582"/>
                    <a:pt x="425940" y="206932"/>
                  </a:cubicBezTo>
                  <a:cubicBezTo>
                    <a:pt x="432715" y="245961"/>
                    <a:pt x="346850" y="225636"/>
                    <a:pt x="345524" y="276596"/>
                  </a:cubicBezTo>
                  <a:cubicBezTo>
                    <a:pt x="340074" y="261868"/>
                    <a:pt x="329176" y="261868"/>
                    <a:pt x="318866" y="260100"/>
                  </a:cubicBezTo>
                  <a:cubicBezTo>
                    <a:pt x="308851" y="273798"/>
                    <a:pt x="336392" y="273650"/>
                    <a:pt x="323579" y="286022"/>
                  </a:cubicBezTo>
                  <a:cubicBezTo>
                    <a:pt x="311796" y="275712"/>
                    <a:pt x="294123" y="283077"/>
                    <a:pt x="277627" y="284991"/>
                  </a:cubicBezTo>
                  <a:cubicBezTo>
                    <a:pt x="289704" y="310618"/>
                    <a:pt x="262899" y="293386"/>
                    <a:pt x="255682" y="294417"/>
                  </a:cubicBezTo>
                  <a:cubicBezTo>
                    <a:pt x="249643" y="301340"/>
                    <a:pt x="264666" y="317393"/>
                    <a:pt x="254946" y="322695"/>
                  </a:cubicBezTo>
                  <a:cubicBezTo>
                    <a:pt x="245225" y="327998"/>
                    <a:pt x="244194" y="309440"/>
                    <a:pt x="233442" y="317982"/>
                  </a:cubicBezTo>
                  <a:cubicBezTo>
                    <a:pt x="236682" y="329029"/>
                    <a:pt x="251705" y="345082"/>
                    <a:pt x="232706" y="346261"/>
                  </a:cubicBezTo>
                  <a:cubicBezTo>
                    <a:pt x="231528" y="307378"/>
                    <a:pt x="146840" y="340517"/>
                    <a:pt x="186754" y="345230"/>
                  </a:cubicBezTo>
                  <a:cubicBezTo>
                    <a:pt x="148902" y="343315"/>
                    <a:pt x="114438" y="380577"/>
                    <a:pt x="82625" y="390151"/>
                  </a:cubicBezTo>
                  <a:cubicBezTo>
                    <a:pt x="87486" y="390151"/>
                    <a:pt x="91168" y="392360"/>
                    <a:pt x="93229" y="399577"/>
                  </a:cubicBezTo>
                  <a:cubicBezTo>
                    <a:pt x="71579" y="389709"/>
                    <a:pt x="84392" y="411801"/>
                    <a:pt x="68339" y="417251"/>
                  </a:cubicBezTo>
                  <a:cubicBezTo>
                    <a:pt x="62595" y="407383"/>
                    <a:pt x="61122" y="385438"/>
                    <a:pt x="47277" y="398399"/>
                  </a:cubicBezTo>
                  <a:cubicBezTo>
                    <a:pt x="54347" y="413127"/>
                    <a:pt x="60680" y="426529"/>
                    <a:pt x="49045" y="432568"/>
                  </a:cubicBezTo>
                  <a:cubicBezTo>
                    <a:pt x="52874" y="421669"/>
                    <a:pt x="44773" y="413274"/>
                    <a:pt x="33433" y="411359"/>
                  </a:cubicBezTo>
                  <a:cubicBezTo>
                    <a:pt x="36084" y="421080"/>
                    <a:pt x="11635" y="416662"/>
                    <a:pt x="11046" y="434925"/>
                  </a:cubicBezTo>
                  <a:cubicBezTo>
                    <a:pt x="19294" y="432715"/>
                    <a:pt x="21209" y="482202"/>
                    <a:pt x="39472" y="485590"/>
                  </a:cubicBezTo>
                  <a:cubicBezTo>
                    <a:pt x="68928" y="456133"/>
                    <a:pt x="95880" y="464381"/>
                    <a:pt x="121655" y="450095"/>
                  </a:cubicBezTo>
                  <a:cubicBezTo>
                    <a:pt x="116795" y="450095"/>
                    <a:pt x="113113" y="447885"/>
                    <a:pt x="111051" y="440669"/>
                  </a:cubicBezTo>
                  <a:cubicBezTo>
                    <a:pt x="129903" y="444203"/>
                    <a:pt x="175118" y="411212"/>
                    <a:pt x="162452" y="439343"/>
                  </a:cubicBezTo>
                  <a:cubicBezTo>
                    <a:pt x="203397" y="402228"/>
                    <a:pt x="255093" y="375128"/>
                    <a:pt x="312975" y="381314"/>
                  </a:cubicBezTo>
                  <a:cubicBezTo>
                    <a:pt x="306391" y="368843"/>
                    <a:pt x="309337" y="360596"/>
                    <a:pt x="321811" y="356570"/>
                  </a:cubicBezTo>
                  <a:cubicBezTo>
                    <a:pt x="333447" y="372477"/>
                    <a:pt x="368795" y="351563"/>
                    <a:pt x="379546" y="324610"/>
                  </a:cubicBezTo>
                  <a:cubicBezTo>
                    <a:pt x="439932" y="321517"/>
                    <a:pt x="491333" y="286759"/>
                    <a:pt x="551866" y="257155"/>
                  </a:cubicBezTo>
                  <a:cubicBezTo>
                    <a:pt x="547007" y="257155"/>
                    <a:pt x="540968" y="261573"/>
                    <a:pt x="538317" y="255977"/>
                  </a:cubicBezTo>
                  <a:cubicBezTo>
                    <a:pt x="544355" y="253488"/>
                    <a:pt x="549275" y="248879"/>
                    <a:pt x="552161" y="243016"/>
                  </a:cubicBezTo>
                  <a:cubicBezTo>
                    <a:pt x="566639" y="235445"/>
                    <a:pt x="583989" y="235836"/>
                    <a:pt x="598113" y="244047"/>
                  </a:cubicBezTo>
                  <a:cubicBezTo>
                    <a:pt x="588393" y="219156"/>
                    <a:pt x="630663" y="216947"/>
                    <a:pt x="637290" y="199862"/>
                  </a:cubicBezTo>
                  <a:cubicBezTo>
                    <a:pt x="639352" y="206490"/>
                    <a:pt x="645832" y="208552"/>
                    <a:pt x="654080" y="208257"/>
                  </a:cubicBezTo>
                  <a:cubicBezTo>
                    <a:pt x="692227" y="187196"/>
                    <a:pt x="734349" y="157003"/>
                    <a:pt x="778534" y="132996"/>
                  </a:cubicBezTo>
                  <a:cubicBezTo>
                    <a:pt x="796473" y="104059"/>
                    <a:pt x="826504" y="84746"/>
                    <a:pt x="860275" y="80416"/>
                  </a:cubicBezTo>
                  <a:cubicBezTo>
                    <a:pt x="871866" y="67065"/>
                    <a:pt x="886315" y="56495"/>
                    <a:pt x="902545" y="49487"/>
                  </a:cubicBezTo>
                  <a:close/>
                </a:path>
              </a:pathLst>
            </a:custGeom>
            <a:grp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 xmlns:a16="http://schemas.microsoft.com/office/drawing/2014/main" id="{4C4B324C-4C52-45EF-B0EA-65079253C499}"/>
                </a:ext>
              </a:extLst>
            </p:cNvPr>
            <p:cNvSpPr/>
            <p:nvPr/>
          </p:nvSpPr>
          <p:spPr>
            <a:xfrm>
              <a:off x="13657364" y="-1263654"/>
              <a:ext cx="88369" cy="58913"/>
            </a:xfrm>
            <a:custGeom>
              <a:avLst/>
              <a:gdLst>
                <a:gd name="connsiteX0" fmla="*/ 51991 w 88369"/>
                <a:gd name="connsiteY0" fmla="*/ 39326 h 58912"/>
                <a:gd name="connsiteX1" fmla="*/ 11046 w 88369"/>
                <a:gd name="connsiteY1" fmla="*/ 50077 h 58912"/>
                <a:gd name="connsiteX2" fmla="*/ 84687 w 88369"/>
                <a:gd name="connsiteY2" fmla="*/ 11048 h 58912"/>
                <a:gd name="connsiteX3" fmla="*/ 64952 w 88369"/>
                <a:gd name="connsiteY3" fmla="*/ 40504 h 58912"/>
                <a:gd name="connsiteX4" fmla="*/ 51991 w 88369"/>
                <a:gd name="connsiteY4" fmla="*/ 39326 h 58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9" h="58912">
                  <a:moveTo>
                    <a:pt x="51991" y="39326"/>
                  </a:moveTo>
                  <a:cubicBezTo>
                    <a:pt x="43891" y="27249"/>
                    <a:pt x="24007" y="48605"/>
                    <a:pt x="11046" y="50077"/>
                  </a:cubicBezTo>
                  <a:cubicBezTo>
                    <a:pt x="23271" y="21652"/>
                    <a:pt x="57440" y="10900"/>
                    <a:pt x="84687" y="11048"/>
                  </a:cubicBezTo>
                  <a:cubicBezTo>
                    <a:pt x="88812" y="22830"/>
                    <a:pt x="46247" y="38000"/>
                    <a:pt x="64952" y="40504"/>
                  </a:cubicBezTo>
                  <a:cubicBezTo>
                    <a:pt x="63921" y="51403"/>
                    <a:pt x="-5597" y="59945"/>
                    <a:pt x="51991" y="39326"/>
                  </a:cubicBezTo>
                  <a:close/>
                </a:path>
              </a:pathLst>
            </a:custGeom>
            <a:grp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88E9F78E-8510-4F2C-8F80-4414B4D101D2}"/>
                </a:ext>
              </a:extLst>
            </p:cNvPr>
            <p:cNvSpPr/>
            <p:nvPr/>
          </p:nvSpPr>
          <p:spPr>
            <a:xfrm>
              <a:off x="13061018" y="-896625"/>
              <a:ext cx="250380" cy="162010"/>
            </a:xfrm>
            <a:custGeom>
              <a:avLst/>
              <a:gdLst>
                <a:gd name="connsiteX0" fmla="*/ 101183 w 250379"/>
                <a:gd name="connsiteY0" fmla="*/ 76145 h 162010"/>
                <a:gd name="connsiteX1" fmla="*/ 92788 w 250379"/>
                <a:gd name="connsiteY1" fmla="*/ 86749 h 162010"/>
                <a:gd name="connsiteX2" fmla="*/ 123423 w 250379"/>
                <a:gd name="connsiteY2" fmla="*/ 52433 h 162010"/>
                <a:gd name="connsiteX3" fmla="*/ 133585 w 250379"/>
                <a:gd name="connsiteY3" fmla="*/ 75998 h 162010"/>
                <a:gd name="connsiteX4" fmla="*/ 131818 w 250379"/>
                <a:gd name="connsiteY4" fmla="*/ 41828 h 162010"/>
                <a:gd name="connsiteX5" fmla="*/ 152879 w 250379"/>
                <a:gd name="connsiteY5" fmla="*/ 60680 h 162010"/>
                <a:gd name="connsiteX6" fmla="*/ 194560 w 250379"/>
                <a:gd name="connsiteY6" fmla="*/ 21651 h 162010"/>
                <a:gd name="connsiteX7" fmla="*/ 235504 w 250379"/>
                <a:gd name="connsiteY7" fmla="*/ 11046 h 162010"/>
                <a:gd name="connsiteX8" fmla="*/ 229171 w 250379"/>
                <a:gd name="connsiteY8" fmla="*/ 41681 h 162010"/>
                <a:gd name="connsiteX9" fmla="*/ 206490 w 250379"/>
                <a:gd name="connsiteY9" fmla="*/ 79385 h 162010"/>
                <a:gd name="connsiteX10" fmla="*/ 191762 w 250379"/>
                <a:gd name="connsiteY10" fmla="*/ 44037 h 162010"/>
                <a:gd name="connsiteX11" fmla="*/ 184692 w 250379"/>
                <a:gd name="connsiteY11" fmla="*/ 102950 h 162010"/>
                <a:gd name="connsiteX12" fmla="*/ 168197 w 250379"/>
                <a:gd name="connsiteY12" fmla="*/ 110020 h 162010"/>
                <a:gd name="connsiteX13" fmla="*/ 158034 w 250379"/>
                <a:gd name="connsiteY13" fmla="*/ 86455 h 162010"/>
                <a:gd name="connsiteX14" fmla="*/ 141980 w 250379"/>
                <a:gd name="connsiteY14" fmla="*/ 79385 h 162010"/>
                <a:gd name="connsiteX15" fmla="*/ 149197 w 250379"/>
                <a:gd name="connsiteY15" fmla="*/ 111198 h 162010"/>
                <a:gd name="connsiteX16" fmla="*/ 127252 w 250379"/>
                <a:gd name="connsiteY16" fmla="*/ 120624 h 162010"/>
                <a:gd name="connsiteX17" fmla="*/ 117531 w 250379"/>
                <a:gd name="connsiteY17" fmla="*/ 82920 h 162010"/>
                <a:gd name="connsiteX18" fmla="*/ 26953 w 250379"/>
                <a:gd name="connsiteY18" fmla="*/ 129019 h 162010"/>
                <a:gd name="connsiteX19" fmla="*/ 72610 w 250379"/>
                <a:gd name="connsiteY19" fmla="*/ 143747 h 162010"/>
                <a:gd name="connsiteX20" fmla="*/ 64215 w 250379"/>
                <a:gd name="connsiteY20" fmla="*/ 154352 h 162010"/>
                <a:gd name="connsiteX21" fmla="*/ 11046 w 250379"/>
                <a:gd name="connsiteY21" fmla="*/ 121508 h 162010"/>
                <a:gd name="connsiteX22" fmla="*/ 25774 w 250379"/>
                <a:gd name="connsiteY22" fmla="*/ 94408 h 162010"/>
                <a:gd name="connsiteX23" fmla="*/ 101183 w 250379"/>
                <a:gd name="connsiteY23" fmla="*/ 76145 h 16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0379" h="162010">
                  <a:moveTo>
                    <a:pt x="101183" y="76145"/>
                  </a:moveTo>
                  <a:cubicBezTo>
                    <a:pt x="101183" y="55378"/>
                    <a:pt x="111345" y="87928"/>
                    <a:pt x="92788" y="86749"/>
                  </a:cubicBezTo>
                  <a:cubicBezTo>
                    <a:pt x="116942" y="100152"/>
                    <a:pt x="103539" y="57293"/>
                    <a:pt x="123423" y="52433"/>
                  </a:cubicBezTo>
                  <a:lnTo>
                    <a:pt x="133585" y="75998"/>
                  </a:lnTo>
                  <a:cubicBezTo>
                    <a:pt x="139550" y="65200"/>
                    <a:pt x="138858" y="51954"/>
                    <a:pt x="131818" y="41828"/>
                  </a:cubicBezTo>
                  <a:cubicBezTo>
                    <a:pt x="142127" y="39030"/>
                    <a:pt x="148608" y="46541"/>
                    <a:pt x="152879" y="60680"/>
                  </a:cubicBezTo>
                  <a:cubicBezTo>
                    <a:pt x="166724" y="37262"/>
                    <a:pt x="178948" y="42712"/>
                    <a:pt x="194560" y="21651"/>
                  </a:cubicBezTo>
                  <a:cubicBezTo>
                    <a:pt x="218567" y="38441"/>
                    <a:pt x="214738" y="26658"/>
                    <a:pt x="235504" y="11046"/>
                  </a:cubicBezTo>
                  <a:cubicBezTo>
                    <a:pt x="253178" y="29898"/>
                    <a:pt x="211497" y="22681"/>
                    <a:pt x="229171" y="41681"/>
                  </a:cubicBezTo>
                  <a:cubicBezTo>
                    <a:pt x="205164" y="45510"/>
                    <a:pt x="194265" y="50223"/>
                    <a:pt x="206490" y="79385"/>
                  </a:cubicBezTo>
                  <a:cubicBezTo>
                    <a:pt x="180126" y="81594"/>
                    <a:pt x="198095" y="60091"/>
                    <a:pt x="191762" y="44037"/>
                  </a:cubicBezTo>
                  <a:cubicBezTo>
                    <a:pt x="162305" y="61859"/>
                    <a:pt x="183808" y="78060"/>
                    <a:pt x="184692" y="102950"/>
                  </a:cubicBezTo>
                  <a:cubicBezTo>
                    <a:pt x="178801" y="100741"/>
                    <a:pt x="156561" y="85718"/>
                    <a:pt x="168197" y="110020"/>
                  </a:cubicBezTo>
                  <a:cubicBezTo>
                    <a:pt x="153468" y="115027"/>
                    <a:pt x="158034" y="90726"/>
                    <a:pt x="158034" y="86455"/>
                  </a:cubicBezTo>
                  <a:cubicBezTo>
                    <a:pt x="153910" y="80711"/>
                    <a:pt x="145368" y="86455"/>
                    <a:pt x="141980" y="79385"/>
                  </a:cubicBezTo>
                  <a:cubicBezTo>
                    <a:pt x="129608" y="83509"/>
                    <a:pt x="148461" y="101330"/>
                    <a:pt x="149197" y="111198"/>
                  </a:cubicBezTo>
                  <a:cubicBezTo>
                    <a:pt x="141391" y="121213"/>
                    <a:pt x="123275" y="101477"/>
                    <a:pt x="127252" y="120624"/>
                  </a:cubicBezTo>
                  <a:cubicBezTo>
                    <a:pt x="111198" y="115911"/>
                    <a:pt x="141980" y="95439"/>
                    <a:pt x="117531" y="82920"/>
                  </a:cubicBezTo>
                  <a:cubicBezTo>
                    <a:pt x="100741" y="125190"/>
                    <a:pt x="56556" y="101036"/>
                    <a:pt x="26953" y="129019"/>
                  </a:cubicBezTo>
                  <a:cubicBezTo>
                    <a:pt x="44627" y="165103"/>
                    <a:pt x="54789" y="108252"/>
                    <a:pt x="72610" y="143747"/>
                  </a:cubicBezTo>
                  <a:cubicBezTo>
                    <a:pt x="63037" y="140065"/>
                    <a:pt x="59060" y="143747"/>
                    <a:pt x="64215" y="154352"/>
                  </a:cubicBezTo>
                  <a:cubicBezTo>
                    <a:pt x="42712" y="154352"/>
                    <a:pt x="25922" y="139624"/>
                    <a:pt x="11046" y="121508"/>
                  </a:cubicBezTo>
                  <a:cubicBezTo>
                    <a:pt x="12372" y="113555"/>
                    <a:pt x="33728" y="116500"/>
                    <a:pt x="25774" y="94408"/>
                  </a:cubicBezTo>
                  <a:cubicBezTo>
                    <a:pt x="53316" y="101919"/>
                    <a:pt x="67161" y="77765"/>
                    <a:pt x="101183" y="76145"/>
                  </a:cubicBezTo>
                  <a:close/>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987F1098-FF40-4FE4-AA53-507748F67E57}"/>
                </a:ext>
              </a:extLst>
            </p:cNvPr>
            <p:cNvSpPr/>
            <p:nvPr/>
          </p:nvSpPr>
          <p:spPr>
            <a:xfrm>
              <a:off x="13034360" y="-601766"/>
              <a:ext cx="206195" cy="117826"/>
            </a:xfrm>
            <a:custGeom>
              <a:avLst/>
              <a:gdLst>
                <a:gd name="connsiteX0" fmla="*/ 188374 w 206195"/>
                <a:gd name="connsiteY0" fmla="*/ 41681 h 117825"/>
                <a:gd name="connsiteX1" fmla="*/ 187637 w 206195"/>
                <a:gd name="connsiteY1" fmla="*/ 69959 h 117825"/>
                <a:gd name="connsiteX2" fmla="*/ 160979 w 206195"/>
                <a:gd name="connsiteY2" fmla="*/ 53463 h 117825"/>
                <a:gd name="connsiteX3" fmla="*/ 100741 w 206195"/>
                <a:gd name="connsiteY3" fmla="*/ 79532 h 117825"/>
                <a:gd name="connsiteX4" fmla="*/ 108400 w 206195"/>
                <a:gd name="connsiteY4" fmla="*/ 97206 h 117825"/>
                <a:gd name="connsiteX5" fmla="*/ 75556 w 206195"/>
                <a:gd name="connsiteY5" fmla="*/ 111935 h 117825"/>
                <a:gd name="connsiteX6" fmla="*/ 62006 w 206195"/>
                <a:gd name="connsiteY6" fmla="*/ 110756 h 117825"/>
                <a:gd name="connsiteX7" fmla="*/ 51843 w 206195"/>
                <a:gd name="connsiteY7" fmla="*/ 87191 h 117825"/>
                <a:gd name="connsiteX8" fmla="*/ 40503 w 206195"/>
                <a:gd name="connsiteY8" fmla="*/ 106043 h 117825"/>
                <a:gd name="connsiteX9" fmla="*/ 21209 w 206195"/>
                <a:gd name="connsiteY9" fmla="*/ 120771 h 117825"/>
                <a:gd name="connsiteX10" fmla="*/ 11046 w 206195"/>
                <a:gd name="connsiteY10" fmla="*/ 97206 h 117825"/>
                <a:gd name="connsiteX11" fmla="*/ 57440 w 206195"/>
                <a:gd name="connsiteY11" fmla="*/ 84245 h 117825"/>
                <a:gd name="connsiteX12" fmla="*/ 80122 w 206195"/>
                <a:gd name="connsiteY12" fmla="*/ 46541 h 117825"/>
                <a:gd name="connsiteX13" fmla="*/ 109578 w 206195"/>
                <a:gd name="connsiteY13" fmla="*/ 54789 h 117825"/>
                <a:gd name="connsiteX14" fmla="*/ 107811 w 206195"/>
                <a:gd name="connsiteY14" fmla="*/ 20620 h 117825"/>
                <a:gd name="connsiteX15" fmla="*/ 118709 w 206195"/>
                <a:gd name="connsiteY15" fmla="*/ 15906 h 117825"/>
                <a:gd name="connsiteX16" fmla="*/ 139771 w 206195"/>
                <a:gd name="connsiteY16" fmla="*/ 34759 h 117825"/>
                <a:gd name="connsiteX17" fmla="*/ 194560 w 206195"/>
                <a:gd name="connsiteY17" fmla="*/ 11046 h 117825"/>
                <a:gd name="connsiteX18" fmla="*/ 203986 w 206195"/>
                <a:gd name="connsiteY18" fmla="*/ 62890 h 117825"/>
                <a:gd name="connsiteX19" fmla="*/ 188374 w 206195"/>
                <a:gd name="connsiteY19" fmla="*/ 41681 h 1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6195" h="117825">
                  <a:moveTo>
                    <a:pt x="188374" y="41681"/>
                  </a:moveTo>
                  <a:cubicBezTo>
                    <a:pt x="179390" y="47278"/>
                    <a:pt x="180273" y="57146"/>
                    <a:pt x="187637" y="69959"/>
                  </a:cubicBezTo>
                  <a:cubicBezTo>
                    <a:pt x="173940" y="77912"/>
                    <a:pt x="166134" y="69959"/>
                    <a:pt x="160979" y="53463"/>
                  </a:cubicBezTo>
                  <a:cubicBezTo>
                    <a:pt x="127694" y="68192"/>
                    <a:pt x="135794" y="85129"/>
                    <a:pt x="100741" y="79532"/>
                  </a:cubicBezTo>
                  <a:cubicBezTo>
                    <a:pt x="93671" y="85571"/>
                    <a:pt x="106190" y="86160"/>
                    <a:pt x="108400" y="97206"/>
                  </a:cubicBezTo>
                  <a:cubicBezTo>
                    <a:pt x="91462" y="89400"/>
                    <a:pt x="93671" y="106927"/>
                    <a:pt x="75556" y="111935"/>
                  </a:cubicBezTo>
                  <a:cubicBezTo>
                    <a:pt x="84245" y="85129"/>
                    <a:pt x="63773" y="87633"/>
                    <a:pt x="62006" y="110756"/>
                  </a:cubicBezTo>
                  <a:cubicBezTo>
                    <a:pt x="43890" y="113996"/>
                    <a:pt x="62006" y="96028"/>
                    <a:pt x="51843" y="87191"/>
                  </a:cubicBezTo>
                  <a:cubicBezTo>
                    <a:pt x="53464" y="93524"/>
                    <a:pt x="20914" y="107369"/>
                    <a:pt x="40503" y="106043"/>
                  </a:cubicBezTo>
                  <a:cubicBezTo>
                    <a:pt x="42270" y="114733"/>
                    <a:pt x="28867" y="116795"/>
                    <a:pt x="21209" y="120771"/>
                  </a:cubicBezTo>
                  <a:lnTo>
                    <a:pt x="11046" y="97206"/>
                  </a:lnTo>
                  <a:cubicBezTo>
                    <a:pt x="32549" y="93230"/>
                    <a:pt x="40503" y="62742"/>
                    <a:pt x="57440" y="84245"/>
                  </a:cubicBezTo>
                  <a:cubicBezTo>
                    <a:pt x="59502" y="69517"/>
                    <a:pt x="82920" y="63626"/>
                    <a:pt x="80122" y="46541"/>
                  </a:cubicBezTo>
                  <a:cubicBezTo>
                    <a:pt x="93819" y="38588"/>
                    <a:pt x="94850" y="67603"/>
                    <a:pt x="109578" y="54789"/>
                  </a:cubicBezTo>
                  <a:cubicBezTo>
                    <a:pt x="120330" y="48309"/>
                    <a:pt x="99857" y="28278"/>
                    <a:pt x="107811" y="20620"/>
                  </a:cubicBezTo>
                  <a:cubicBezTo>
                    <a:pt x="114291" y="22092"/>
                    <a:pt x="120624" y="23418"/>
                    <a:pt x="118709" y="15906"/>
                  </a:cubicBezTo>
                  <a:cubicBezTo>
                    <a:pt x="129166" y="12372"/>
                    <a:pt x="130639" y="34317"/>
                    <a:pt x="139771" y="34759"/>
                  </a:cubicBezTo>
                  <a:cubicBezTo>
                    <a:pt x="156414" y="6480"/>
                    <a:pt x="164956" y="27542"/>
                    <a:pt x="194560" y="11046"/>
                  </a:cubicBezTo>
                  <a:cubicBezTo>
                    <a:pt x="165987" y="30929"/>
                    <a:pt x="208405" y="45068"/>
                    <a:pt x="203986" y="62890"/>
                  </a:cubicBezTo>
                  <a:cubicBezTo>
                    <a:pt x="195149" y="63626"/>
                    <a:pt x="193087" y="50076"/>
                    <a:pt x="188374" y="41681"/>
                  </a:cubicBezTo>
                  <a:close/>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 xmlns:a16="http://schemas.microsoft.com/office/drawing/2014/main" id="{A116C6EE-13EA-4D41-8A1F-76295B82F2C9}"/>
                </a:ext>
              </a:extLst>
            </p:cNvPr>
            <p:cNvSpPr/>
            <p:nvPr/>
          </p:nvSpPr>
          <p:spPr>
            <a:xfrm>
              <a:off x="12065832" y="505355"/>
              <a:ext cx="88369" cy="73641"/>
            </a:xfrm>
            <a:custGeom>
              <a:avLst/>
              <a:gdLst>
                <a:gd name="connsiteX0" fmla="*/ 11046 w 88369"/>
                <a:gd name="connsiteY0" fmla="*/ 44185 h 73641"/>
                <a:gd name="connsiteX1" fmla="*/ 17232 w 88369"/>
                <a:gd name="connsiteY1" fmla="*/ 13550 h 73641"/>
                <a:gd name="connsiteX2" fmla="*/ 55231 w 88369"/>
                <a:gd name="connsiteY2" fmla="*/ 11046 h 73641"/>
                <a:gd name="connsiteX3" fmla="*/ 24596 w 88369"/>
                <a:gd name="connsiteY3" fmla="*/ 45363 h 73641"/>
                <a:gd name="connsiteX4" fmla="*/ 68781 w 88369"/>
                <a:gd name="connsiteY4" fmla="*/ 26363 h 73641"/>
                <a:gd name="connsiteX5" fmla="*/ 78944 w 88369"/>
                <a:gd name="connsiteY5" fmla="*/ 49929 h 73641"/>
                <a:gd name="connsiteX6" fmla="*/ 37704 w 88369"/>
                <a:gd name="connsiteY6" fmla="*/ 74819 h 73641"/>
                <a:gd name="connsiteX7" fmla="*/ 11046 w 88369"/>
                <a:gd name="connsiteY7" fmla="*/ 44185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369" h="73641">
                  <a:moveTo>
                    <a:pt x="11046" y="44185"/>
                  </a:moveTo>
                  <a:cubicBezTo>
                    <a:pt x="13845" y="29456"/>
                    <a:pt x="37115" y="44185"/>
                    <a:pt x="17232" y="13550"/>
                  </a:cubicBezTo>
                  <a:cubicBezTo>
                    <a:pt x="43448" y="24007"/>
                    <a:pt x="37704" y="17526"/>
                    <a:pt x="55231" y="11046"/>
                  </a:cubicBezTo>
                  <a:cubicBezTo>
                    <a:pt x="66130" y="31813"/>
                    <a:pt x="29456" y="31518"/>
                    <a:pt x="24596" y="45363"/>
                  </a:cubicBezTo>
                  <a:cubicBezTo>
                    <a:pt x="40503" y="58029"/>
                    <a:pt x="45658" y="26363"/>
                    <a:pt x="68781" y="26363"/>
                  </a:cubicBezTo>
                  <a:lnTo>
                    <a:pt x="78944" y="49929"/>
                  </a:lnTo>
                  <a:cubicBezTo>
                    <a:pt x="63449" y="54921"/>
                    <a:pt x="49340" y="63449"/>
                    <a:pt x="37704" y="74819"/>
                  </a:cubicBezTo>
                  <a:cubicBezTo>
                    <a:pt x="24302" y="68633"/>
                    <a:pt x="32402" y="45510"/>
                    <a:pt x="11046" y="44185"/>
                  </a:cubicBezTo>
                  <a:close/>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 xmlns:a16="http://schemas.microsoft.com/office/drawing/2014/main" id="{0603024F-C7EA-44F0-8F88-86D0D991A1F5}"/>
                </a:ext>
              </a:extLst>
            </p:cNvPr>
            <p:cNvSpPr/>
            <p:nvPr/>
          </p:nvSpPr>
          <p:spPr>
            <a:xfrm>
              <a:off x="11649023" y="601972"/>
              <a:ext cx="338749" cy="191467"/>
            </a:xfrm>
            <a:custGeom>
              <a:avLst/>
              <a:gdLst>
                <a:gd name="connsiteX0" fmla="*/ 177917 w 338749"/>
                <a:gd name="connsiteY0" fmla="*/ 76587 h 191466"/>
                <a:gd name="connsiteX1" fmla="*/ 164072 w 338749"/>
                <a:gd name="connsiteY1" fmla="*/ 89548 h 191466"/>
                <a:gd name="connsiteX2" fmla="*/ 203249 w 338749"/>
                <a:gd name="connsiteY2" fmla="*/ 45363 h 191466"/>
                <a:gd name="connsiteX3" fmla="*/ 207963 w 338749"/>
                <a:gd name="connsiteY3" fmla="*/ 71285 h 191466"/>
                <a:gd name="connsiteX4" fmla="*/ 211645 w 338749"/>
                <a:gd name="connsiteY4" fmla="*/ 34759 h 191466"/>
                <a:gd name="connsiteX5" fmla="*/ 331385 w 338749"/>
                <a:gd name="connsiteY5" fmla="*/ 11046 h 191466"/>
                <a:gd name="connsiteX6" fmla="*/ 327703 w 338749"/>
                <a:gd name="connsiteY6" fmla="*/ 47572 h 191466"/>
                <a:gd name="connsiteX7" fmla="*/ 281751 w 338749"/>
                <a:gd name="connsiteY7" fmla="*/ 46394 h 191466"/>
                <a:gd name="connsiteX8" fmla="*/ 224016 w 338749"/>
                <a:gd name="connsiteY8" fmla="*/ 78354 h 191466"/>
                <a:gd name="connsiteX9" fmla="*/ 184839 w 338749"/>
                <a:gd name="connsiteY9" fmla="*/ 122539 h 191466"/>
                <a:gd name="connsiteX10" fmla="*/ 151995 w 338749"/>
                <a:gd name="connsiteY10" fmla="*/ 137267 h 191466"/>
                <a:gd name="connsiteX11" fmla="*/ 149786 w 338749"/>
                <a:gd name="connsiteY11" fmla="*/ 117237 h 191466"/>
                <a:gd name="connsiteX12" fmla="*/ 102950 w 338749"/>
                <a:gd name="connsiteY12" fmla="*/ 144484 h 191466"/>
                <a:gd name="connsiteX13" fmla="*/ 72316 w 338749"/>
                <a:gd name="connsiteY13" fmla="*/ 178801 h 191466"/>
                <a:gd name="connsiteX14" fmla="*/ 45658 w 338749"/>
                <a:gd name="connsiteY14" fmla="*/ 162305 h 191466"/>
                <a:gd name="connsiteX15" fmla="*/ 11046 w 338749"/>
                <a:gd name="connsiteY15" fmla="*/ 142422 h 191466"/>
                <a:gd name="connsiteX16" fmla="*/ 109283 w 338749"/>
                <a:gd name="connsiteY16" fmla="*/ 113996 h 191466"/>
                <a:gd name="connsiteX17" fmla="*/ 131229 w 338749"/>
                <a:gd name="connsiteY17" fmla="*/ 104570 h 191466"/>
                <a:gd name="connsiteX18" fmla="*/ 131965 w 338749"/>
                <a:gd name="connsiteY18" fmla="*/ 76292 h 191466"/>
                <a:gd name="connsiteX19" fmla="*/ 177917 w 338749"/>
                <a:gd name="connsiteY19" fmla="*/ 76587 h 191466"/>
                <a:gd name="connsiteX20" fmla="*/ 70107 w 338749"/>
                <a:gd name="connsiteY20" fmla="*/ 158034 h 191466"/>
                <a:gd name="connsiteX21" fmla="*/ 30046 w 338749"/>
                <a:gd name="connsiteY21" fmla="*/ 140360 h 191466"/>
                <a:gd name="connsiteX22" fmla="*/ 56998 w 338749"/>
                <a:gd name="connsiteY22" fmla="*/ 142717 h 191466"/>
                <a:gd name="connsiteX23" fmla="*/ 70107 w 338749"/>
                <a:gd name="connsiteY23" fmla="*/ 158034 h 19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8749" h="191466">
                  <a:moveTo>
                    <a:pt x="177917" y="76587"/>
                  </a:moveTo>
                  <a:cubicBezTo>
                    <a:pt x="169964" y="79385"/>
                    <a:pt x="162011" y="82331"/>
                    <a:pt x="164072" y="89548"/>
                  </a:cubicBezTo>
                  <a:cubicBezTo>
                    <a:pt x="191909" y="99857"/>
                    <a:pt x="175413" y="50223"/>
                    <a:pt x="203249" y="45363"/>
                  </a:cubicBezTo>
                  <a:cubicBezTo>
                    <a:pt x="201688" y="54288"/>
                    <a:pt x="203367" y="63479"/>
                    <a:pt x="207963" y="71285"/>
                  </a:cubicBezTo>
                  <a:cubicBezTo>
                    <a:pt x="217094" y="62595"/>
                    <a:pt x="215768" y="49339"/>
                    <a:pt x="211645" y="34759"/>
                  </a:cubicBezTo>
                  <a:cubicBezTo>
                    <a:pt x="262310" y="53905"/>
                    <a:pt x="285286" y="12224"/>
                    <a:pt x="331385" y="11046"/>
                  </a:cubicBezTo>
                  <a:cubicBezTo>
                    <a:pt x="316657" y="19147"/>
                    <a:pt x="324610" y="25774"/>
                    <a:pt x="327703" y="47572"/>
                  </a:cubicBezTo>
                  <a:cubicBezTo>
                    <a:pt x="304580" y="16643"/>
                    <a:pt x="300014" y="91757"/>
                    <a:pt x="281751" y="46394"/>
                  </a:cubicBezTo>
                  <a:cubicBezTo>
                    <a:pt x="290441" y="76734"/>
                    <a:pt x="244341" y="78207"/>
                    <a:pt x="224016" y="78354"/>
                  </a:cubicBezTo>
                  <a:cubicBezTo>
                    <a:pt x="225931" y="109725"/>
                    <a:pt x="175855" y="88811"/>
                    <a:pt x="184839" y="122539"/>
                  </a:cubicBezTo>
                  <a:cubicBezTo>
                    <a:pt x="165251" y="121508"/>
                    <a:pt x="159360" y="114586"/>
                    <a:pt x="151995" y="137267"/>
                  </a:cubicBezTo>
                  <a:cubicBezTo>
                    <a:pt x="130639" y="139035"/>
                    <a:pt x="166724" y="128872"/>
                    <a:pt x="149786" y="117237"/>
                  </a:cubicBezTo>
                  <a:cubicBezTo>
                    <a:pt x="133438" y="131965"/>
                    <a:pt x="130787" y="161421"/>
                    <a:pt x="102950" y="144484"/>
                  </a:cubicBezTo>
                  <a:cubicBezTo>
                    <a:pt x="133438" y="171142"/>
                    <a:pt x="78501" y="156856"/>
                    <a:pt x="72316" y="178801"/>
                  </a:cubicBezTo>
                  <a:cubicBezTo>
                    <a:pt x="50076" y="183661"/>
                    <a:pt x="67897" y="157445"/>
                    <a:pt x="45658" y="162305"/>
                  </a:cubicBezTo>
                  <a:cubicBezTo>
                    <a:pt x="54936" y="197211"/>
                    <a:pt x="21798" y="185428"/>
                    <a:pt x="11046" y="142422"/>
                  </a:cubicBezTo>
                  <a:cubicBezTo>
                    <a:pt x="32255" y="117089"/>
                    <a:pt x="67603" y="85276"/>
                    <a:pt x="109283" y="113996"/>
                  </a:cubicBezTo>
                  <a:cubicBezTo>
                    <a:pt x="118415" y="102361"/>
                    <a:pt x="125337" y="65393"/>
                    <a:pt x="131229" y="104570"/>
                  </a:cubicBezTo>
                  <a:cubicBezTo>
                    <a:pt x="150228" y="103392"/>
                    <a:pt x="135205" y="87338"/>
                    <a:pt x="131965" y="76292"/>
                  </a:cubicBezTo>
                  <a:cubicBezTo>
                    <a:pt x="126368" y="93082"/>
                    <a:pt x="166576" y="51254"/>
                    <a:pt x="177917" y="76587"/>
                  </a:cubicBezTo>
                  <a:close/>
                  <a:moveTo>
                    <a:pt x="70107" y="158034"/>
                  </a:moveTo>
                  <a:cubicBezTo>
                    <a:pt x="74672" y="141391"/>
                    <a:pt x="49192" y="130197"/>
                    <a:pt x="30046" y="140360"/>
                  </a:cubicBezTo>
                  <a:cubicBezTo>
                    <a:pt x="32107" y="160390"/>
                    <a:pt x="46688" y="145515"/>
                    <a:pt x="56998" y="142717"/>
                  </a:cubicBezTo>
                  <a:cubicBezTo>
                    <a:pt x="60828" y="149197"/>
                    <a:pt x="63479" y="159801"/>
                    <a:pt x="70107" y="158034"/>
                  </a:cubicBezTo>
                  <a:close/>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 xmlns:a16="http://schemas.microsoft.com/office/drawing/2014/main" id="{9FF2F9F8-D7D6-482D-ACE6-A2DBAAD3ACE5}"/>
                </a:ext>
              </a:extLst>
            </p:cNvPr>
            <p:cNvSpPr/>
            <p:nvPr/>
          </p:nvSpPr>
          <p:spPr>
            <a:xfrm>
              <a:off x="11591730" y="747497"/>
              <a:ext cx="58913" cy="58913"/>
            </a:xfrm>
            <a:custGeom>
              <a:avLst/>
              <a:gdLst>
                <a:gd name="connsiteX0" fmla="*/ 11046 w 58912"/>
                <a:gd name="connsiteY0" fmla="*/ 13834 h 58912"/>
                <a:gd name="connsiteX1" fmla="*/ 40503 w 58912"/>
                <a:gd name="connsiteY1" fmla="*/ 50361 h 58912"/>
                <a:gd name="connsiteX2" fmla="*/ 25774 w 58912"/>
                <a:gd name="connsiteY2" fmla="*/ 15013 h 58912"/>
                <a:gd name="connsiteX3" fmla="*/ 57440 w 58912"/>
                <a:gd name="connsiteY3" fmla="*/ 43291 h 58912"/>
                <a:gd name="connsiteX4" fmla="*/ 24596 w 58912"/>
                <a:gd name="connsiteY4" fmla="*/ 58019 h 58912"/>
                <a:gd name="connsiteX5" fmla="*/ 11046 w 58912"/>
                <a:gd name="connsiteY5" fmla="*/ 13834 h 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12" h="58912">
                  <a:moveTo>
                    <a:pt x="11046" y="13834"/>
                  </a:moveTo>
                  <a:cubicBezTo>
                    <a:pt x="24596" y="16191"/>
                    <a:pt x="19294" y="44911"/>
                    <a:pt x="40503" y="50361"/>
                  </a:cubicBezTo>
                  <a:cubicBezTo>
                    <a:pt x="50665" y="45206"/>
                    <a:pt x="25774" y="33423"/>
                    <a:pt x="25774" y="15013"/>
                  </a:cubicBezTo>
                  <a:cubicBezTo>
                    <a:pt x="46394" y="-3692"/>
                    <a:pt x="40503" y="50213"/>
                    <a:pt x="57440" y="43291"/>
                  </a:cubicBezTo>
                  <a:cubicBezTo>
                    <a:pt x="59060" y="62290"/>
                    <a:pt x="33433" y="51686"/>
                    <a:pt x="24596" y="58019"/>
                  </a:cubicBezTo>
                  <a:cubicBezTo>
                    <a:pt x="11930" y="39903"/>
                    <a:pt x="15317" y="28415"/>
                    <a:pt x="11046" y="13834"/>
                  </a:cubicBezTo>
                  <a:close/>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 xmlns:a16="http://schemas.microsoft.com/office/drawing/2014/main" id="{A2FE07F6-AEC5-48DC-A6BF-F77F028D8C13}"/>
                </a:ext>
              </a:extLst>
            </p:cNvPr>
            <p:cNvSpPr/>
            <p:nvPr/>
          </p:nvSpPr>
          <p:spPr>
            <a:xfrm>
              <a:off x="11162108" y="986526"/>
              <a:ext cx="58913" cy="73641"/>
            </a:xfrm>
            <a:custGeom>
              <a:avLst/>
              <a:gdLst>
                <a:gd name="connsiteX0" fmla="*/ 43448 w 58912"/>
                <a:gd name="connsiteY0" fmla="*/ 44185 h 73641"/>
                <a:gd name="connsiteX1" fmla="*/ 38440 w 58912"/>
                <a:gd name="connsiteY1" fmla="*/ 32402 h 73641"/>
                <a:gd name="connsiteX2" fmla="*/ 11046 w 58912"/>
                <a:gd name="connsiteY2" fmla="*/ 44185 h 73641"/>
                <a:gd name="connsiteX3" fmla="*/ 55231 w 58912"/>
                <a:gd name="connsiteY3" fmla="*/ 11046 h 73641"/>
                <a:gd name="connsiteX4" fmla="*/ 29162 w 58912"/>
                <a:gd name="connsiteY4" fmla="*/ 71137 h 73641"/>
                <a:gd name="connsiteX5" fmla="*/ 18558 w 58912"/>
                <a:gd name="connsiteY5" fmla="*/ 61711 h 73641"/>
                <a:gd name="connsiteX6" fmla="*/ 43448 w 58912"/>
                <a:gd name="connsiteY6" fmla="*/ 44185 h 7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12" h="73641">
                  <a:moveTo>
                    <a:pt x="43448" y="44185"/>
                  </a:moveTo>
                  <a:lnTo>
                    <a:pt x="38440" y="32402"/>
                  </a:lnTo>
                  <a:cubicBezTo>
                    <a:pt x="25038" y="38883"/>
                    <a:pt x="26216" y="50812"/>
                    <a:pt x="11046" y="44185"/>
                  </a:cubicBezTo>
                  <a:cubicBezTo>
                    <a:pt x="14433" y="28131"/>
                    <a:pt x="48456" y="25627"/>
                    <a:pt x="55231" y="11046"/>
                  </a:cubicBezTo>
                  <a:cubicBezTo>
                    <a:pt x="52315" y="33109"/>
                    <a:pt x="43286" y="53935"/>
                    <a:pt x="29162" y="71137"/>
                  </a:cubicBezTo>
                  <a:cubicBezTo>
                    <a:pt x="27100" y="63920"/>
                    <a:pt x="23418" y="61122"/>
                    <a:pt x="18558" y="61711"/>
                  </a:cubicBezTo>
                  <a:cubicBezTo>
                    <a:pt x="12224" y="49634"/>
                    <a:pt x="36821" y="51254"/>
                    <a:pt x="43448" y="44185"/>
                  </a:cubicBez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 xmlns:a16="http://schemas.microsoft.com/office/drawing/2014/main" id="{667CEB66-AA93-4795-8BA8-F3381F5324A6}"/>
                </a:ext>
              </a:extLst>
            </p:cNvPr>
            <p:cNvSpPr/>
            <p:nvPr/>
          </p:nvSpPr>
          <p:spPr>
            <a:xfrm>
              <a:off x="11404016" y="1146059"/>
              <a:ext cx="44185" cy="58913"/>
            </a:xfrm>
            <a:custGeom>
              <a:avLst/>
              <a:gdLst>
                <a:gd name="connsiteX0" fmla="*/ 11418 w 44184"/>
                <a:gd name="connsiteY0" fmla="*/ 24276 h 58912"/>
                <a:gd name="connsiteX1" fmla="*/ 16868 w 44184"/>
                <a:gd name="connsiteY1" fmla="*/ 21919 h 58912"/>
                <a:gd name="connsiteX2" fmla="*/ 25262 w 44184"/>
                <a:gd name="connsiteY2" fmla="*/ 11315 h 58912"/>
                <a:gd name="connsiteX3" fmla="*/ 27766 w 44184"/>
                <a:gd name="connsiteY3" fmla="*/ 17206 h 58912"/>
                <a:gd name="connsiteX4" fmla="*/ 29534 w 44184"/>
                <a:gd name="connsiteY4" fmla="*/ 51375 h 58912"/>
                <a:gd name="connsiteX5" fmla="*/ 11418 w 44184"/>
                <a:gd name="connsiteY5" fmla="*/ 24276 h 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84" h="58912">
                  <a:moveTo>
                    <a:pt x="11418" y="24276"/>
                  </a:moveTo>
                  <a:cubicBezTo>
                    <a:pt x="9504" y="17206"/>
                    <a:pt x="15542" y="18679"/>
                    <a:pt x="16868" y="21919"/>
                  </a:cubicBezTo>
                  <a:cubicBezTo>
                    <a:pt x="23642" y="20152"/>
                    <a:pt x="25999" y="16470"/>
                    <a:pt x="25262" y="11315"/>
                  </a:cubicBezTo>
                  <a:cubicBezTo>
                    <a:pt x="32038" y="9695"/>
                    <a:pt x="30859" y="15880"/>
                    <a:pt x="27766" y="17206"/>
                  </a:cubicBezTo>
                  <a:cubicBezTo>
                    <a:pt x="37487" y="30020"/>
                    <a:pt x="51920" y="42686"/>
                    <a:pt x="29534" y="51375"/>
                  </a:cubicBezTo>
                  <a:cubicBezTo>
                    <a:pt x="17898" y="34733"/>
                    <a:pt x="19960" y="27221"/>
                    <a:pt x="11418" y="24276"/>
                  </a:cubicBez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 xmlns:a16="http://schemas.microsoft.com/office/drawing/2014/main" id="{8687E95D-DF01-4C9F-A8FE-7AC2ABB1FC3F}"/>
                </a:ext>
              </a:extLst>
            </p:cNvPr>
            <p:cNvSpPr/>
            <p:nvPr/>
          </p:nvSpPr>
          <p:spPr>
            <a:xfrm>
              <a:off x="10074870" y="1865948"/>
              <a:ext cx="471303" cy="250380"/>
            </a:xfrm>
            <a:custGeom>
              <a:avLst/>
              <a:gdLst>
                <a:gd name="connsiteX0" fmla="*/ 262457 w 471303"/>
                <a:gd name="connsiteY0" fmla="*/ 119593 h 250379"/>
                <a:gd name="connsiteX1" fmla="*/ 287790 w 471303"/>
                <a:gd name="connsiteY1" fmla="*/ 87780 h 250379"/>
                <a:gd name="connsiteX2" fmla="*/ 307231 w 471303"/>
                <a:gd name="connsiteY2" fmla="*/ 73052 h 250379"/>
                <a:gd name="connsiteX3" fmla="*/ 320339 w 471303"/>
                <a:gd name="connsiteY3" fmla="*/ 87780 h 250379"/>
                <a:gd name="connsiteX4" fmla="*/ 362020 w 471303"/>
                <a:gd name="connsiteY4" fmla="*/ 48750 h 250379"/>
                <a:gd name="connsiteX5" fmla="*/ 369679 w 471303"/>
                <a:gd name="connsiteY5" fmla="*/ 66424 h 250379"/>
                <a:gd name="connsiteX6" fmla="*/ 373066 w 471303"/>
                <a:gd name="connsiteY6" fmla="*/ 44037 h 250379"/>
                <a:gd name="connsiteX7" fmla="*/ 400461 w 471303"/>
                <a:gd name="connsiteY7" fmla="*/ 32255 h 250379"/>
                <a:gd name="connsiteX8" fmla="*/ 408119 w 471303"/>
                <a:gd name="connsiteY8" fmla="*/ 49929 h 250379"/>
                <a:gd name="connsiteX9" fmla="*/ 449800 w 471303"/>
                <a:gd name="connsiteY9" fmla="*/ 11046 h 250379"/>
                <a:gd name="connsiteX10" fmla="*/ 462466 w 471303"/>
                <a:gd name="connsiteY10" fmla="*/ 40503 h 250379"/>
                <a:gd name="connsiteX11" fmla="*/ 73494 w 471303"/>
                <a:gd name="connsiteY11" fmla="*/ 208552 h 250379"/>
                <a:gd name="connsiteX12" fmla="*/ 23713 w 471303"/>
                <a:gd name="connsiteY12" fmla="*/ 244047 h 250379"/>
                <a:gd name="connsiteX13" fmla="*/ 11046 w 471303"/>
                <a:gd name="connsiteY13" fmla="*/ 214590 h 250379"/>
                <a:gd name="connsiteX14" fmla="*/ 56998 w 471303"/>
                <a:gd name="connsiteY14" fmla="*/ 215621 h 250379"/>
                <a:gd name="connsiteX15" fmla="*/ 87780 w 471303"/>
                <a:gd name="connsiteY15" fmla="*/ 181452 h 250379"/>
                <a:gd name="connsiteX16" fmla="*/ 98384 w 471303"/>
                <a:gd name="connsiteY16" fmla="*/ 190878 h 250379"/>
                <a:gd name="connsiteX17" fmla="*/ 125779 w 471303"/>
                <a:gd name="connsiteY17" fmla="*/ 179095 h 250379"/>
                <a:gd name="connsiteX18" fmla="*/ 153173 w 471303"/>
                <a:gd name="connsiteY18" fmla="*/ 167313 h 250379"/>
                <a:gd name="connsiteX19" fmla="*/ 169669 w 471303"/>
                <a:gd name="connsiteY19" fmla="*/ 160243 h 250379"/>
                <a:gd name="connsiteX20" fmla="*/ 186459 w 471303"/>
                <a:gd name="connsiteY20" fmla="*/ 139035 h 250379"/>
                <a:gd name="connsiteX21" fmla="*/ 257302 w 471303"/>
                <a:gd name="connsiteY21" fmla="*/ 122392 h 250379"/>
                <a:gd name="connsiteX22" fmla="*/ 262457 w 471303"/>
                <a:gd name="connsiteY22" fmla="*/ 119593 h 250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1303" h="250379">
                  <a:moveTo>
                    <a:pt x="262457" y="119593"/>
                  </a:moveTo>
                  <a:cubicBezTo>
                    <a:pt x="257597" y="82478"/>
                    <a:pt x="288232" y="118268"/>
                    <a:pt x="287790" y="87780"/>
                  </a:cubicBezTo>
                  <a:cubicBezTo>
                    <a:pt x="293681" y="90137"/>
                    <a:pt x="320928" y="90873"/>
                    <a:pt x="307231" y="73052"/>
                  </a:cubicBezTo>
                  <a:cubicBezTo>
                    <a:pt x="314006" y="71285"/>
                    <a:pt x="316509" y="81742"/>
                    <a:pt x="320339" y="87780"/>
                  </a:cubicBezTo>
                  <a:cubicBezTo>
                    <a:pt x="334036" y="65835"/>
                    <a:pt x="335067" y="81153"/>
                    <a:pt x="362020" y="48750"/>
                  </a:cubicBezTo>
                  <a:cubicBezTo>
                    <a:pt x="373655" y="48750"/>
                    <a:pt x="367469" y="59060"/>
                    <a:pt x="369679" y="66424"/>
                  </a:cubicBezTo>
                  <a:cubicBezTo>
                    <a:pt x="376071" y="60754"/>
                    <a:pt x="377499" y="51343"/>
                    <a:pt x="373066" y="44037"/>
                  </a:cubicBezTo>
                  <a:cubicBezTo>
                    <a:pt x="397957" y="44037"/>
                    <a:pt x="383523" y="50665"/>
                    <a:pt x="400461" y="32255"/>
                  </a:cubicBezTo>
                  <a:lnTo>
                    <a:pt x="408119" y="49929"/>
                  </a:lnTo>
                  <a:cubicBezTo>
                    <a:pt x="406352" y="30046"/>
                    <a:pt x="439343" y="25480"/>
                    <a:pt x="449800" y="11046"/>
                  </a:cubicBezTo>
                  <a:cubicBezTo>
                    <a:pt x="458608" y="18189"/>
                    <a:pt x="463350" y="29191"/>
                    <a:pt x="462466" y="40503"/>
                  </a:cubicBezTo>
                  <a:cubicBezTo>
                    <a:pt x="305905" y="95881"/>
                    <a:pt x="180126" y="186459"/>
                    <a:pt x="73494" y="208552"/>
                  </a:cubicBezTo>
                  <a:cubicBezTo>
                    <a:pt x="73494" y="238008"/>
                    <a:pt x="35789" y="221365"/>
                    <a:pt x="23713" y="244047"/>
                  </a:cubicBezTo>
                  <a:cubicBezTo>
                    <a:pt x="23492" y="232956"/>
                    <a:pt x="18941" y="222381"/>
                    <a:pt x="11046" y="214590"/>
                  </a:cubicBezTo>
                  <a:cubicBezTo>
                    <a:pt x="37557" y="235946"/>
                    <a:pt x="44627" y="181452"/>
                    <a:pt x="56998" y="215621"/>
                  </a:cubicBezTo>
                  <a:cubicBezTo>
                    <a:pt x="51107" y="184692"/>
                    <a:pt x="95586" y="204870"/>
                    <a:pt x="87780" y="181452"/>
                  </a:cubicBezTo>
                  <a:cubicBezTo>
                    <a:pt x="93230" y="179243"/>
                    <a:pt x="95144" y="186754"/>
                    <a:pt x="98384" y="190878"/>
                  </a:cubicBezTo>
                  <a:cubicBezTo>
                    <a:pt x="95439" y="182188"/>
                    <a:pt x="117973" y="153616"/>
                    <a:pt x="125779" y="179095"/>
                  </a:cubicBezTo>
                  <a:cubicBezTo>
                    <a:pt x="125779" y="167313"/>
                    <a:pt x="145515" y="149639"/>
                    <a:pt x="153173" y="167313"/>
                  </a:cubicBezTo>
                  <a:cubicBezTo>
                    <a:pt x="157150" y="157592"/>
                    <a:pt x="173351" y="134027"/>
                    <a:pt x="169669" y="160243"/>
                  </a:cubicBezTo>
                  <a:cubicBezTo>
                    <a:pt x="182925" y="156561"/>
                    <a:pt x="189700" y="149933"/>
                    <a:pt x="186459" y="139035"/>
                  </a:cubicBezTo>
                  <a:cubicBezTo>
                    <a:pt x="219745" y="141980"/>
                    <a:pt x="204133" y="127399"/>
                    <a:pt x="257302" y="122392"/>
                  </a:cubicBezTo>
                  <a:cubicBezTo>
                    <a:pt x="240070" y="112965"/>
                    <a:pt x="253178" y="107221"/>
                    <a:pt x="262457" y="119593"/>
                  </a:cubicBezTo>
                  <a:close/>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 xmlns:a16="http://schemas.microsoft.com/office/drawing/2014/main" id="{00D55737-9217-4050-A493-D9E248783FC9}"/>
                </a:ext>
              </a:extLst>
            </p:cNvPr>
            <p:cNvSpPr/>
            <p:nvPr/>
          </p:nvSpPr>
          <p:spPr>
            <a:xfrm>
              <a:off x="13309772" y="-1450606"/>
              <a:ext cx="88369" cy="88369"/>
            </a:xfrm>
            <a:custGeom>
              <a:avLst/>
              <a:gdLst>
                <a:gd name="connsiteX0" fmla="*/ 72617 w 88369"/>
                <a:gd name="connsiteY0" fmla="*/ 11098 h 88369"/>
                <a:gd name="connsiteX1" fmla="*/ 82337 w 88369"/>
                <a:gd name="connsiteY1" fmla="*/ 48803 h 88369"/>
                <a:gd name="connsiteX2" fmla="*/ 30052 w 88369"/>
                <a:gd name="connsiteY2" fmla="*/ 78259 h 88369"/>
                <a:gd name="connsiteX3" fmla="*/ 21952 w 88369"/>
                <a:gd name="connsiteY3" fmla="*/ 74724 h 88369"/>
                <a:gd name="connsiteX4" fmla="*/ 11053 w 88369"/>
                <a:gd name="connsiteY4" fmla="*/ 79437 h 88369"/>
                <a:gd name="connsiteX5" fmla="*/ 72617 w 88369"/>
                <a:gd name="connsiteY5" fmla="*/ 11098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69" h="88369">
                  <a:moveTo>
                    <a:pt x="72617" y="11098"/>
                  </a:moveTo>
                  <a:cubicBezTo>
                    <a:pt x="85430" y="9478"/>
                    <a:pt x="95888" y="46151"/>
                    <a:pt x="82337" y="48803"/>
                  </a:cubicBezTo>
                  <a:cubicBezTo>
                    <a:pt x="49346" y="42617"/>
                    <a:pt x="33734" y="73693"/>
                    <a:pt x="30052" y="78259"/>
                  </a:cubicBezTo>
                  <a:cubicBezTo>
                    <a:pt x="26370" y="82825"/>
                    <a:pt x="23867" y="78259"/>
                    <a:pt x="21952" y="74724"/>
                  </a:cubicBezTo>
                  <a:lnTo>
                    <a:pt x="11053" y="79437"/>
                  </a:lnTo>
                  <a:cubicBezTo>
                    <a:pt x="10317" y="41438"/>
                    <a:pt x="69230" y="58229"/>
                    <a:pt x="72617" y="11098"/>
                  </a:cubicBezTo>
                  <a:close/>
                </a:path>
              </a:pathLst>
            </a:custGeom>
            <a:grpFill/>
            <a:ln w="9525" cap="flat">
              <a:noFill/>
              <a:prstDash val="solid"/>
              <a:miter/>
            </a:ln>
          </p:spPr>
          <p:txBody>
            <a:bodyPr rtlCol="0" anchor="ctr"/>
            <a:lstStyle/>
            <a:p>
              <a:endParaRPr lang="zh-CN" altLang="en-US"/>
            </a:p>
          </p:txBody>
        </p:sp>
      </p:grpSp>
      <p:grpSp>
        <p:nvGrpSpPr>
          <p:cNvPr id="183" name="组合 182">
            <a:extLst>
              <a:ext uri="{FF2B5EF4-FFF2-40B4-BE49-F238E27FC236}">
                <a16:creationId xmlns="" xmlns:a16="http://schemas.microsoft.com/office/drawing/2014/main" id="{3FB145EE-FD22-4F37-B3AD-AEBA1FB2A61C}"/>
              </a:ext>
            </a:extLst>
          </p:cNvPr>
          <p:cNvGrpSpPr/>
          <p:nvPr/>
        </p:nvGrpSpPr>
        <p:grpSpPr>
          <a:xfrm rot="6815054">
            <a:off x="1508311" y="3165075"/>
            <a:ext cx="925254" cy="909168"/>
            <a:chOff x="4829353" y="1106323"/>
            <a:chExt cx="1265605" cy="1243602"/>
          </a:xfrm>
          <a:solidFill>
            <a:schemeClr val="tx2">
              <a:lumMod val="75000"/>
            </a:schemeClr>
          </a:solidFill>
        </p:grpSpPr>
        <p:sp>
          <p:nvSpPr>
            <p:cNvPr id="184" name="任意多边形: 形状 183">
              <a:extLst>
                <a:ext uri="{FF2B5EF4-FFF2-40B4-BE49-F238E27FC236}">
                  <a16:creationId xmlns="" xmlns:a16="http://schemas.microsoft.com/office/drawing/2014/main" id="{B0BC3A60-9F54-4690-A072-0F50F025A338}"/>
                </a:ext>
              </a:extLst>
            </p:cNvPr>
            <p:cNvSpPr/>
            <p:nvPr/>
          </p:nvSpPr>
          <p:spPr>
            <a:xfrm>
              <a:off x="5019233" y="1106323"/>
              <a:ext cx="830470" cy="891236"/>
            </a:xfrm>
            <a:custGeom>
              <a:avLst/>
              <a:gdLst>
                <a:gd name="connsiteX0" fmla="*/ 15227 w 830469"/>
                <a:gd name="connsiteY0" fmla="*/ 285711 h 891236"/>
                <a:gd name="connsiteX1" fmla="*/ 58371 w 830469"/>
                <a:gd name="connsiteY1" fmla="*/ 314271 h 891236"/>
                <a:gd name="connsiteX2" fmla="*/ 57156 w 830469"/>
                <a:gd name="connsiteY2" fmla="*/ 320550 h 891236"/>
                <a:gd name="connsiteX3" fmla="*/ 41559 w 830469"/>
                <a:gd name="connsiteY3" fmla="*/ 340806 h 891236"/>
                <a:gd name="connsiteX4" fmla="*/ 48851 w 830469"/>
                <a:gd name="connsiteY4" fmla="*/ 349718 h 891236"/>
                <a:gd name="connsiteX5" fmla="*/ 48851 w 830469"/>
                <a:gd name="connsiteY5" fmla="*/ 366327 h 891236"/>
                <a:gd name="connsiteX6" fmla="*/ 45611 w 830469"/>
                <a:gd name="connsiteY6" fmla="*/ 393470 h 891236"/>
                <a:gd name="connsiteX7" fmla="*/ 53915 w 830469"/>
                <a:gd name="connsiteY7" fmla="*/ 403597 h 891236"/>
                <a:gd name="connsiteX8" fmla="*/ 88147 w 830469"/>
                <a:gd name="connsiteY8" fmla="*/ 425068 h 891236"/>
                <a:gd name="connsiteX9" fmla="*/ 101718 w 830469"/>
                <a:gd name="connsiteY9" fmla="*/ 425068 h 891236"/>
                <a:gd name="connsiteX10" fmla="*/ 167345 w 830469"/>
                <a:gd name="connsiteY10" fmla="*/ 420004 h 891236"/>
                <a:gd name="connsiteX11" fmla="*/ 178283 w 830469"/>
                <a:gd name="connsiteY11" fmla="*/ 422637 h 891236"/>
                <a:gd name="connsiteX12" fmla="*/ 203197 w 830469"/>
                <a:gd name="connsiteY12" fmla="*/ 427904 h 891236"/>
                <a:gd name="connsiteX13" fmla="*/ 214338 w 830469"/>
                <a:gd name="connsiteY13" fmla="*/ 429929 h 891236"/>
                <a:gd name="connsiteX14" fmla="*/ 224668 w 830469"/>
                <a:gd name="connsiteY14" fmla="*/ 439652 h 891236"/>
                <a:gd name="connsiteX15" fmla="*/ 219402 w 830469"/>
                <a:gd name="connsiteY15" fmla="*/ 447349 h 891236"/>
                <a:gd name="connsiteX16" fmla="*/ 213122 w 830469"/>
                <a:gd name="connsiteY16" fmla="*/ 463553 h 891236"/>
                <a:gd name="connsiteX17" fmla="*/ 230137 w 830469"/>
                <a:gd name="connsiteY17" fmla="*/ 478745 h 891236"/>
                <a:gd name="connsiteX18" fmla="*/ 247557 w 830469"/>
                <a:gd name="connsiteY18" fmla="*/ 476719 h 891236"/>
                <a:gd name="connsiteX19" fmla="*/ 253025 w 830469"/>
                <a:gd name="connsiteY19" fmla="*/ 461528 h 891236"/>
                <a:gd name="connsiteX20" fmla="*/ 268420 w 830469"/>
                <a:gd name="connsiteY20" fmla="*/ 452413 h 891236"/>
                <a:gd name="connsiteX21" fmla="*/ 288675 w 830469"/>
                <a:gd name="connsiteY21" fmla="*/ 445728 h 891236"/>
                <a:gd name="connsiteX22" fmla="*/ 289890 w 830469"/>
                <a:gd name="connsiteY22" fmla="*/ 430537 h 891236"/>
                <a:gd name="connsiteX23" fmla="*/ 296980 w 830469"/>
                <a:gd name="connsiteY23" fmla="*/ 417776 h 891236"/>
                <a:gd name="connsiteX24" fmla="*/ 293536 w 830469"/>
                <a:gd name="connsiteY24" fmla="*/ 399749 h 891236"/>
                <a:gd name="connsiteX25" fmla="*/ 302651 w 830469"/>
                <a:gd name="connsiteY25" fmla="*/ 390634 h 891236"/>
                <a:gd name="connsiteX26" fmla="*/ 326552 w 830469"/>
                <a:gd name="connsiteY26" fmla="*/ 390634 h 891236"/>
                <a:gd name="connsiteX27" fmla="*/ 333034 w 830469"/>
                <a:gd name="connsiteY27" fmla="*/ 393064 h 891236"/>
                <a:gd name="connsiteX28" fmla="*/ 331616 w 830469"/>
                <a:gd name="connsiteY28" fmla="*/ 413320 h 891236"/>
                <a:gd name="connsiteX29" fmla="*/ 336275 w 830469"/>
                <a:gd name="connsiteY29" fmla="*/ 424460 h 891236"/>
                <a:gd name="connsiteX30" fmla="*/ 329388 w 830469"/>
                <a:gd name="connsiteY30" fmla="*/ 432157 h 891236"/>
                <a:gd name="connsiteX31" fmla="*/ 335667 w 830469"/>
                <a:gd name="connsiteY31" fmla="*/ 433373 h 891236"/>
                <a:gd name="connsiteX32" fmla="*/ 344580 w 830469"/>
                <a:gd name="connsiteY32" fmla="*/ 432360 h 891236"/>
                <a:gd name="connsiteX33" fmla="*/ 352074 w 830469"/>
                <a:gd name="connsiteY33" fmla="*/ 447956 h 891236"/>
                <a:gd name="connsiteX34" fmla="*/ 354505 w 830469"/>
                <a:gd name="connsiteY34" fmla="*/ 434588 h 891236"/>
                <a:gd name="connsiteX35" fmla="*/ 359974 w 830469"/>
                <a:gd name="connsiteY35" fmla="*/ 430739 h 891236"/>
                <a:gd name="connsiteX36" fmla="*/ 380229 w 830469"/>
                <a:gd name="connsiteY36" fmla="*/ 433778 h 891236"/>
                <a:gd name="connsiteX37" fmla="*/ 388129 w 830469"/>
                <a:gd name="connsiteY37" fmla="*/ 438031 h 891236"/>
                <a:gd name="connsiteX38" fmla="*/ 388129 w 830469"/>
                <a:gd name="connsiteY38" fmla="*/ 449172 h 891236"/>
                <a:gd name="connsiteX39" fmla="*/ 393598 w 830469"/>
                <a:gd name="connsiteY39" fmla="*/ 440867 h 891236"/>
                <a:gd name="connsiteX40" fmla="*/ 398661 w 830469"/>
                <a:gd name="connsiteY40" fmla="*/ 436411 h 891236"/>
                <a:gd name="connsiteX41" fmla="*/ 402510 w 830469"/>
                <a:gd name="connsiteY41" fmla="*/ 438234 h 891236"/>
                <a:gd name="connsiteX42" fmla="*/ 395826 w 830469"/>
                <a:gd name="connsiteY42" fmla="*/ 477124 h 891236"/>
                <a:gd name="connsiteX43" fmla="*/ 380211 w 830469"/>
                <a:gd name="connsiteY43" fmla="*/ 475030 h 891236"/>
                <a:gd name="connsiteX44" fmla="*/ 379824 w 830469"/>
                <a:gd name="connsiteY44" fmla="*/ 474491 h 891236"/>
                <a:gd name="connsiteX45" fmla="*/ 380837 w 830469"/>
                <a:gd name="connsiteY45" fmla="*/ 465781 h 891236"/>
                <a:gd name="connsiteX46" fmla="*/ 376178 w 830469"/>
                <a:gd name="connsiteY46" fmla="*/ 470440 h 891236"/>
                <a:gd name="connsiteX47" fmla="*/ 366455 w 830469"/>
                <a:gd name="connsiteY47" fmla="*/ 470440 h 891236"/>
                <a:gd name="connsiteX48" fmla="*/ 342149 w 830469"/>
                <a:gd name="connsiteY48" fmla="*/ 456261 h 891236"/>
                <a:gd name="connsiteX49" fmla="*/ 335262 w 830469"/>
                <a:gd name="connsiteY49" fmla="*/ 462540 h 891236"/>
                <a:gd name="connsiteX50" fmla="*/ 327970 w 830469"/>
                <a:gd name="connsiteY50" fmla="*/ 480162 h 891236"/>
                <a:gd name="connsiteX51" fmla="*/ 326755 w 830469"/>
                <a:gd name="connsiteY51" fmla="*/ 502646 h 891236"/>
                <a:gd name="connsiteX52" fmla="*/ 333844 w 830469"/>
                <a:gd name="connsiteY52" fmla="*/ 504266 h 891236"/>
                <a:gd name="connsiteX53" fmla="*/ 348226 w 830469"/>
                <a:gd name="connsiteY53" fmla="*/ 522294 h 891236"/>
                <a:gd name="connsiteX54" fmla="*/ 351669 w 830469"/>
                <a:gd name="connsiteY54" fmla="*/ 536472 h 891236"/>
                <a:gd name="connsiteX55" fmla="*/ 331414 w 830469"/>
                <a:gd name="connsiteY55" fmla="*/ 553487 h 891236"/>
                <a:gd name="connsiteX56" fmla="*/ 331414 w 830469"/>
                <a:gd name="connsiteY56" fmla="*/ 560779 h 891236"/>
                <a:gd name="connsiteX57" fmla="*/ 342352 w 830469"/>
                <a:gd name="connsiteY57" fmla="*/ 560779 h 891236"/>
                <a:gd name="connsiteX58" fmla="*/ 348428 w 830469"/>
                <a:gd name="connsiteY58" fmla="*/ 563412 h 891236"/>
                <a:gd name="connsiteX59" fmla="*/ 348428 w 830469"/>
                <a:gd name="connsiteY59" fmla="*/ 590757 h 891236"/>
                <a:gd name="connsiteX60" fmla="*/ 331819 w 830469"/>
                <a:gd name="connsiteY60" fmla="*/ 608581 h 891236"/>
                <a:gd name="connsiteX61" fmla="*/ 331819 w 830469"/>
                <a:gd name="connsiteY61" fmla="*/ 612025 h 891236"/>
                <a:gd name="connsiteX62" fmla="*/ 346200 w 830469"/>
                <a:gd name="connsiteY62" fmla="*/ 610404 h 891236"/>
                <a:gd name="connsiteX63" fmla="*/ 359974 w 830469"/>
                <a:gd name="connsiteY63" fmla="*/ 569894 h 891236"/>
                <a:gd name="connsiteX64" fmla="*/ 363930 w 830469"/>
                <a:gd name="connsiteY64" fmla="*/ 564988 h 891236"/>
                <a:gd name="connsiteX65" fmla="*/ 367063 w 830469"/>
                <a:gd name="connsiteY65" fmla="*/ 565843 h 891236"/>
                <a:gd name="connsiteX66" fmla="*/ 372329 w 830469"/>
                <a:gd name="connsiteY66" fmla="*/ 576781 h 891236"/>
                <a:gd name="connsiteX67" fmla="*/ 412840 w 830469"/>
                <a:gd name="connsiteY67" fmla="*/ 640788 h 891236"/>
                <a:gd name="connsiteX68" fmla="*/ 408587 w 830469"/>
                <a:gd name="connsiteY68" fmla="*/ 649092 h 891236"/>
                <a:gd name="connsiteX69" fmla="*/ 401902 w 830469"/>
                <a:gd name="connsiteY69" fmla="*/ 645851 h 891236"/>
                <a:gd name="connsiteX70" fmla="*/ 385495 w 830469"/>
                <a:gd name="connsiteY70" fmla="*/ 658612 h 891236"/>
                <a:gd name="connsiteX71" fmla="*/ 372937 w 830469"/>
                <a:gd name="connsiteY71" fmla="*/ 666714 h 891236"/>
                <a:gd name="connsiteX72" fmla="*/ 391370 w 830469"/>
                <a:gd name="connsiteY72" fmla="*/ 676437 h 891236"/>
                <a:gd name="connsiteX73" fmla="*/ 391370 w 830469"/>
                <a:gd name="connsiteY73" fmla="*/ 681096 h 891236"/>
                <a:gd name="connsiteX74" fmla="*/ 374355 w 830469"/>
                <a:gd name="connsiteY74" fmla="*/ 723835 h 891236"/>
                <a:gd name="connsiteX75" fmla="*/ 370912 w 830469"/>
                <a:gd name="connsiteY75" fmla="*/ 753002 h 891236"/>
                <a:gd name="connsiteX76" fmla="*/ 357948 w 830469"/>
                <a:gd name="connsiteY76" fmla="*/ 764548 h 891236"/>
                <a:gd name="connsiteX77" fmla="*/ 332832 w 830469"/>
                <a:gd name="connsiteY77" fmla="*/ 775891 h 891236"/>
                <a:gd name="connsiteX78" fmla="*/ 317640 w 830469"/>
                <a:gd name="connsiteY78" fmla="*/ 777106 h 891236"/>
                <a:gd name="connsiteX79" fmla="*/ 311158 w 830469"/>
                <a:gd name="connsiteY79" fmla="*/ 793513 h 891236"/>
                <a:gd name="connsiteX80" fmla="*/ 322704 w 830469"/>
                <a:gd name="connsiteY80" fmla="*/ 795539 h 891236"/>
                <a:gd name="connsiteX81" fmla="*/ 368076 w 830469"/>
                <a:gd name="connsiteY81" fmla="*/ 786829 h 891236"/>
                <a:gd name="connsiteX82" fmla="*/ 380634 w 830469"/>
                <a:gd name="connsiteY82" fmla="*/ 809717 h 891236"/>
                <a:gd name="connsiteX83" fmla="*/ 379014 w 830469"/>
                <a:gd name="connsiteY83" fmla="*/ 814579 h 891236"/>
                <a:gd name="connsiteX84" fmla="*/ 361999 w 830469"/>
                <a:gd name="connsiteY84" fmla="*/ 817820 h 891236"/>
                <a:gd name="connsiteX85" fmla="*/ 352074 w 830469"/>
                <a:gd name="connsiteY85" fmla="*/ 831998 h 891236"/>
                <a:gd name="connsiteX86" fmla="*/ 372532 w 830469"/>
                <a:gd name="connsiteY86" fmla="*/ 820453 h 891236"/>
                <a:gd name="connsiteX87" fmla="*/ 389749 w 830469"/>
                <a:gd name="connsiteY87" fmla="*/ 820453 h 891236"/>
                <a:gd name="connsiteX88" fmla="*/ 430260 w 830469"/>
                <a:gd name="connsiteY88" fmla="*/ 854077 h 891236"/>
                <a:gd name="connsiteX89" fmla="*/ 437754 w 830469"/>
                <a:gd name="connsiteY89" fmla="*/ 863191 h 891236"/>
                <a:gd name="connsiteX90" fmla="*/ 425804 w 830469"/>
                <a:gd name="connsiteY90" fmla="*/ 874534 h 891236"/>
                <a:gd name="connsiteX91" fmla="*/ 427627 w 830469"/>
                <a:gd name="connsiteY91" fmla="*/ 879801 h 891236"/>
                <a:gd name="connsiteX92" fmla="*/ 457807 w 830469"/>
                <a:gd name="connsiteY92" fmla="*/ 884662 h 891236"/>
                <a:gd name="connsiteX93" fmla="*/ 500343 w 830469"/>
                <a:gd name="connsiteY93" fmla="*/ 858533 h 891236"/>
                <a:gd name="connsiteX94" fmla="*/ 522219 w 830469"/>
                <a:gd name="connsiteY94" fmla="*/ 851848 h 891236"/>
                <a:gd name="connsiteX95" fmla="*/ 529106 w 830469"/>
                <a:gd name="connsiteY95" fmla="*/ 840911 h 891236"/>
                <a:gd name="connsiteX96" fmla="*/ 550577 w 830469"/>
                <a:gd name="connsiteY96" fmla="*/ 822883 h 891236"/>
                <a:gd name="connsiteX97" fmla="*/ 568807 w 830469"/>
                <a:gd name="connsiteY97" fmla="*/ 756648 h 891236"/>
                <a:gd name="connsiteX98" fmla="*/ 576504 w 830469"/>
                <a:gd name="connsiteY98" fmla="*/ 734367 h 891236"/>
                <a:gd name="connsiteX99" fmla="*/ 586429 w 830469"/>
                <a:gd name="connsiteY99" fmla="*/ 731937 h 891236"/>
                <a:gd name="connsiteX100" fmla="*/ 587847 w 830469"/>
                <a:gd name="connsiteY100" fmla="*/ 719378 h 891236"/>
                <a:gd name="connsiteX101" fmla="*/ 565943 w 830469"/>
                <a:gd name="connsiteY101" fmla="*/ 710132 h 891236"/>
                <a:gd name="connsiteX102" fmla="*/ 564755 w 830469"/>
                <a:gd name="connsiteY102" fmla="*/ 710669 h 891236"/>
                <a:gd name="connsiteX103" fmla="*/ 531132 w 830469"/>
                <a:gd name="connsiteY103" fmla="*/ 676842 h 891236"/>
                <a:gd name="connsiteX104" fmla="*/ 533157 w 830469"/>
                <a:gd name="connsiteY104" fmla="*/ 670158 h 891236"/>
                <a:gd name="connsiteX105" fmla="*/ 545310 w 830469"/>
                <a:gd name="connsiteY105" fmla="*/ 646256 h 891236"/>
                <a:gd name="connsiteX106" fmla="*/ 573263 w 830469"/>
                <a:gd name="connsiteY106" fmla="*/ 629647 h 891236"/>
                <a:gd name="connsiteX107" fmla="*/ 582783 w 830469"/>
                <a:gd name="connsiteY107" fmla="*/ 633496 h 891236"/>
                <a:gd name="connsiteX108" fmla="*/ 601215 w 830469"/>
                <a:gd name="connsiteY108" fmla="*/ 674006 h 891236"/>
                <a:gd name="connsiteX109" fmla="*/ 627952 w 830469"/>
                <a:gd name="connsiteY109" fmla="*/ 683324 h 891236"/>
                <a:gd name="connsiteX110" fmla="*/ 631193 w 830469"/>
                <a:gd name="connsiteY110" fmla="*/ 678868 h 891236"/>
                <a:gd name="connsiteX111" fmla="*/ 623699 w 830469"/>
                <a:gd name="connsiteY111" fmla="*/ 632483 h 891236"/>
                <a:gd name="connsiteX112" fmla="*/ 654284 w 830469"/>
                <a:gd name="connsiteY112" fmla="*/ 616886 h 891236"/>
                <a:gd name="connsiteX113" fmla="*/ 673122 w 830469"/>
                <a:gd name="connsiteY113" fmla="*/ 611822 h 891236"/>
                <a:gd name="connsiteX114" fmla="*/ 706543 w 830469"/>
                <a:gd name="connsiteY114" fmla="*/ 593390 h 891236"/>
                <a:gd name="connsiteX115" fmla="*/ 761232 w 830469"/>
                <a:gd name="connsiteY115" fmla="*/ 521281 h 891236"/>
                <a:gd name="connsiteX116" fmla="*/ 765689 w 830469"/>
                <a:gd name="connsiteY116" fmla="*/ 505887 h 891236"/>
                <a:gd name="connsiteX117" fmla="*/ 772170 w 830469"/>
                <a:gd name="connsiteY117" fmla="*/ 488062 h 891236"/>
                <a:gd name="connsiteX118" fmla="*/ 777639 w 830469"/>
                <a:gd name="connsiteY118" fmla="*/ 431752 h 891236"/>
                <a:gd name="connsiteX119" fmla="*/ 822404 w 830469"/>
                <a:gd name="connsiteY119" fmla="*/ 380101 h 891236"/>
                <a:gd name="connsiteX120" fmla="*/ 829898 w 830469"/>
                <a:gd name="connsiteY120" fmla="*/ 364909 h 891236"/>
                <a:gd name="connsiteX121" fmla="*/ 821593 w 830469"/>
                <a:gd name="connsiteY121" fmla="*/ 362681 h 891236"/>
                <a:gd name="connsiteX122" fmla="*/ 799515 w 830469"/>
                <a:gd name="connsiteY122" fmla="*/ 380101 h 891236"/>
                <a:gd name="connsiteX123" fmla="*/ 797490 w 830469"/>
                <a:gd name="connsiteY123" fmla="*/ 388608 h 891236"/>
                <a:gd name="connsiteX124" fmla="*/ 790809 w 830469"/>
                <a:gd name="connsiteY124" fmla="*/ 393546 h 891236"/>
                <a:gd name="connsiteX125" fmla="*/ 790400 w 830469"/>
                <a:gd name="connsiteY125" fmla="*/ 393470 h 891236"/>
                <a:gd name="connsiteX126" fmla="*/ 787159 w 830469"/>
                <a:gd name="connsiteY126" fmla="*/ 385975 h 891236"/>
                <a:gd name="connsiteX127" fmla="*/ 769537 w 830469"/>
                <a:gd name="connsiteY127" fmla="*/ 379493 h 891236"/>
                <a:gd name="connsiteX128" fmla="*/ 757181 w 830469"/>
                <a:gd name="connsiteY128" fmla="*/ 353972 h 891236"/>
                <a:gd name="connsiteX129" fmla="*/ 748269 w 830469"/>
                <a:gd name="connsiteY129" fmla="*/ 336754 h 891236"/>
                <a:gd name="connsiteX130" fmla="*/ 754346 w 830469"/>
                <a:gd name="connsiteY130" fmla="*/ 329057 h 891236"/>
                <a:gd name="connsiteX131" fmla="*/ 768322 w 830469"/>
                <a:gd name="connsiteY131" fmla="*/ 311435 h 891236"/>
                <a:gd name="connsiteX132" fmla="*/ 751712 w 830469"/>
                <a:gd name="connsiteY132" fmla="*/ 323994 h 891236"/>
                <a:gd name="connsiteX133" fmla="*/ 743813 w 830469"/>
                <a:gd name="connsiteY133" fmla="*/ 328045 h 891236"/>
                <a:gd name="connsiteX134" fmla="*/ 733077 w 830469"/>
                <a:gd name="connsiteY134" fmla="*/ 324601 h 891236"/>
                <a:gd name="connsiteX135" fmla="*/ 717278 w 830469"/>
                <a:gd name="connsiteY135" fmla="*/ 307992 h 891236"/>
                <a:gd name="connsiteX136" fmla="*/ 654487 w 830469"/>
                <a:gd name="connsiteY136" fmla="*/ 287736 h 891236"/>
                <a:gd name="connsiteX137" fmla="*/ 625724 w 830469"/>
                <a:gd name="connsiteY137" fmla="*/ 267481 h 891236"/>
                <a:gd name="connsiteX138" fmla="*/ 608304 w 830469"/>
                <a:gd name="connsiteY138" fmla="*/ 274976 h 891236"/>
                <a:gd name="connsiteX139" fmla="*/ 595341 w 830469"/>
                <a:gd name="connsiteY139" fmla="*/ 286724 h 891236"/>
                <a:gd name="connsiteX140" fmla="*/ 590277 w 830469"/>
                <a:gd name="connsiteY140" fmla="*/ 273760 h 891236"/>
                <a:gd name="connsiteX141" fmla="*/ 516143 w 830469"/>
                <a:gd name="connsiteY141" fmla="*/ 220286 h 891236"/>
                <a:gd name="connsiteX142" fmla="*/ 483531 w 830469"/>
                <a:gd name="connsiteY142" fmla="*/ 259176 h 891236"/>
                <a:gd name="connsiteX143" fmla="*/ 469960 w 830469"/>
                <a:gd name="connsiteY143" fmla="*/ 259176 h 891236"/>
                <a:gd name="connsiteX144" fmla="*/ 429450 w 830469"/>
                <a:gd name="connsiteY144" fmla="*/ 214817 h 891236"/>
                <a:gd name="connsiteX145" fmla="*/ 430867 w 830469"/>
                <a:gd name="connsiteY145" fmla="*/ 187270 h 891236"/>
                <a:gd name="connsiteX146" fmla="*/ 396028 w 830469"/>
                <a:gd name="connsiteY146" fmla="*/ 100779 h 891236"/>
                <a:gd name="connsiteX147" fmla="*/ 394813 w 830469"/>
                <a:gd name="connsiteY147" fmla="*/ 37988 h 891236"/>
                <a:gd name="connsiteX148" fmla="*/ 384078 w 830469"/>
                <a:gd name="connsiteY148" fmla="*/ 15302 h 891236"/>
                <a:gd name="connsiteX149" fmla="*/ 369116 w 830469"/>
                <a:gd name="connsiteY149" fmla="*/ 26859 h 891236"/>
                <a:gd name="connsiteX150" fmla="*/ 369291 w 830469"/>
                <a:gd name="connsiteY150" fmla="*/ 31304 h 891236"/>
                <a:gd name="connsiteX151" fmla="*/ 377798 w 830469"/>
                <a:gd name="connsiteY151" fmla="*/ 71814 h 891236"/>
                <a:gd name="connsiteX152" fmla="*/ 391572 w 830469"/>
                <a:gd name="connsiteY152" fmla="*/ 127517 h 891236"/>
                <a:gd name="connsiteX153" fmla="*/ 383875 w 830469"/>
                <a:gd name="connsiteY153" fmla="*/ 168027 h 891236"/>
                <a:gd name="connsiteX154" fmla="*/ 398022 w 830469"/>
                <a:gd name="connsiteY154" fmla="*/ 214924 h 891236"/>
                <a:gd name="connsiteX155" fmla="*/ 400282 w 830469"/>
                <a:gd name="connsiteY155" fmla="*/ 216032 h 891236"/>
                <a:gd name="connsiteX156" fmla="*/ 439172 w 830469"/>
                <a:gd name="connsiteY156" fmla="*/ 252897 h 891236"/>
                <a:gd name="connsiteX157" fmla="*/ 441198 w 830469"/>
                <a:gd name="connsiteY157" fmla="*/ 261607 h 891236"/>
                <a:gd name="connsiteX158" fmla="*/ 416486 w 830469"/>
                <a:gd name="connsiteY158" fmla="*/ 277001 h 891236"/>
                <a:gd name="connsiteX159" fmla="*/ 388736 w 830469"/>
                <a:gd name="connsiteY159" fmla="*/ 308194 h 891236"/>
                <a:gd name="connsiteX160" fmla="*/ 382255 w 830469"/>
                <a:gd name="connsiteY160" fmla="*/ 309612 h 891236"/>
                <a:gd name="connsiteX161" fmla="*/ 374408 w 830469"/>
                <a:gd name="connsiteY161" fmla="*/ 300874 h 891236"/>
                <a:gd name="connsiteX162" fmla="*/ 374558 w 830469"/>
                <a:gd name="connsiteY162" fmla="*/ 299687 h 891236"/>
                <a:gd name="connsiteX163" fmla="*/ 374558 w 830469"/>
                <a:gd name="connsiteY163" fmla="*/ 279432 h 891236"/>
                <a:gd name="connsiteX164" fmla="*/ 368684 w 830469"/>
                <a:gd name="connsiteY164" fmla="*/ 268899 h 891236"/>
                <a:gd name="connsiteX165" fmla="*/ 343769 w 830469"/>
                <a:gd name="connsiteY165" fmla="*/ 281660 h 891236"/>
                <a:gd name="connsiteX166" fmla="*/ 343769 w 830469"/>
                <a:gd name="connsiteY166" fmla="*/ 290167 h 891236"/>
                <a:gd name="connsiteX167" fmla="*/ 364025 w 830469"/>
                <a:gd name="connsiteY167" fmla="*/ 310422 h 891236"/>
                <a:gd name="connsiteX168" fmla="*/ 343769 w 830469"/>
                <a:gd name="connsiteY168" fmla="*/ 321766 h 891236"/>
                <a:gd name="connsiteX169" fmla="*/ 308930 w 830469"/>
                <a:gd name="connsiteY169" fmla="*/ 335539 h 891236"/>
                <a:gd name="connsiteX170" fmla="*/ 258697 w 830469"/>
                <a:gd name="connsiteY170" fmla="*/ 352554 h 891236"/>
                <a:gd name="connsiteX171" fmla="*/ 244316 w 830469"/>
                <a:gd name="connsiteY171" fmla="*/ 338375 h 891236"/>
                <a:gd name="connsiteX172" fmla="*/ 246139 w 830469"/>
                <a:gd name="connsiteY172" fmla="*/ 330273 h 891236"/>
                <a:gd name="connsiteX173" fmla="*/ 233580 w 830469"/>
                <a:gd name="connsiteY173" fmla="*/ 315081 h 891236"/>
                <a:gd name="connsiteX174" fmla="*/ 207856 w 830469"/>
                <a:gd name="connsiteY174" fmla="*/ 306574 h 891236"/>
                <a:gd name="connsiteX175" fmla="*/ 187601 w 830469"/>
                <a:gd name="connsiteY175" fmla="*/ 311233 h 891236"/>
                <a:gd name="connsiteX176" fmla="*/ 174232 w 830469"/>
                <a:gd name="connsiteY176" fmla="*/ 303131 h 891236"/>
                <a:gd name="connsiteX177" fmla="*/ 166130 w 830469"/>
                <a:gd name="connsiteY177" fmla="*/ 281862 h 891236"/>
                <a:gd name="connsiteX178" fmla="*/ 163497 w 830469"/>
                <a:gd name="connsiteY178" fmla="*/ 279634 h 891236"/>
                <a:gd name="connsiteX179" fmla="*/ 157420 w 830469"/>
                <a:gd name="connsiteY179" fmla="*/ 284293 h 891236"/>
                <a:gd name="connsiteX180" fmla="*/ 133721 w 830469"/>
                <a:gd name="connsiteY180" fmla="*/ 283280 h 891236"/>
                <a:gd name="connsiteX181" fmla="*/ 102326 w 830469"/>
                <a:gd name="connsiteY181" fmla="*/ 288749 h 891236"/>
                <a:gd name="connsiteX182" fmla="*/ 97059 w 830469"/>
                <a:gd name="connsiteY182" fmla="*/ 286116 h 891236"/>
                <a:gd name="connsiteX183" fmla="*/ 95236 w 830469"/>
                <a:gd name="connsiteY183" fmla="*/ 262822 h 891236"/>
                <a:gd name="connsiteX184" fmla="*/ 48452 w 830469"/>
                <a:gd name="connsiteY184" fmla="*/ 241147 h 891236"/>
                <a:gd name="connsiteX185" fmla="*/ 48446 w 830469"/>
                <a:gd name="connsiteY185" fmla="*/ 241149 h 891236"/>
                <a:gd name="connsiteX186" fmla="*/ 15227 w 830469"/>
                <a:gd name="connsiteY186" fmla="*/ 285711 h 891236"/>
                <a:gd name="connsiteX187" fmla="*/ 589670 w 830469"/>
                <a:gd name="connsiteY187" fmla="*/ 625596 h 891236"/>
                <a:gd name="connsiteX188" fmla="*/ 591898 w 830469"/>
                <a:gd name="connsiteY188" fmla="*/ 625596 h 891236"/>
                <a:gd name="connsiteX189" fmla="*/ 596556 w 830469"/>
                <a:gd name="connsiteY189" fmla="*/ 624381 h 891236"/>
                <a:gd name="connsiteX190" fmla="*/ 604253 w 830469"/>
                <a:gd name="connsiteY190" fmla="*/ 630255 h 891236"/>
                <a:gd name="connsiteX191" fmla="*/ 601620 w 830469"/>
                <a:gd name="connsiteY191" fmla="*/ 638357 h 891236"/>
                <a:gd name="connsiteX192" fmla="*/ 611343 w 830469"/>
                <a:gd name="connsiteY192" fmla="*/ 642408 h 891236"/>
                <a:gd name="connsiteX193" fmla="*/ 608710 w 830469"/>
                <a:gd name="connsiteY193" fmla="*/ 646054 h 891236"/>
                <a:gd name="connsiteX194" fmla="*/ 588454 w 830469"/>
                <a:gd name="connsiteY194" fmla="*/ 630862 h 891236"/>
                <a:gd name="connsiteX195" fmla="*/ 588574 w 830469"/>
                <a:gd name="connsiteY195" fmla="*/ 626281 h 891236"/>
                <a:gd name="connsiteX196" fmla="*/ 589670 w 830469"/>
                <a:gd name="connsiteY196" fmla="*/ 625596 h 891236"/>
                <a:gd name="connsiteX197" fmla="*/ 501356 w 830469"/>
                <a:gd name="connsiteY197" fmla="*/ 264443 h 891236"/>
                <a:gd name="connsiteX198" fmla="*/ 519789 w 830469"/>
                <a:gd name="connsiteY198" fmla="*/ 246821 h 891236"/>
                <a:gd name="connsiteX199" fmla="*/ 526878 w 830469"/>
                <a:gd name="connsiteY199" fmla="*/ 244593 h 891236"/>
                <a:gd name="connsiteX200" fmla="*/ 537006 w 830469"/>
                <a:gd name="connsiteY200" fmla="*/ 246416 h 891236"/>
                <a:gd name="connsiteX201" fmla="*/ 540652 w 830469"/>
                <a:gd name="connsiteY201" fmla="*/ 249251 h 891236"/>
                <a:gd name="connsiteX202" fmla="*/ 543690 w 830469"/>
                <a:gd name="connsiteY202" fmla="*/ 246213 h 891236"/>
                <a:gd name="connsiteX203" fmla="*/ 579542 w 830469"/>
                <a:gd name="connsiteY203" fmla="*/ 294421 h 891236"/>
                <a:gd name="connsiteX204" fmla="*/ 559287 w 830469"/>
                <a:gd name="connsiteY204" fmla="*/ 306777 h 891236"/>
                <a:gd name="connsiteX205" fmla="*/ 534575 w 830469"/>
                <a:gd name="connsiteY205" fmla="*/ 305359 h 891236"/>
                <a:gd name="connsiteX206" fmla="*/ 531739 w 830469"/>
                <a:gd name="connsiteY206" fmla="*/ 298269 h 891236"/>
                <a:gd name="connsiteX207" fmla="*/ 514320 w 830469"/>
                <a:gd name="connsiteY207" fmla="*/ 276596 h 891236"/>
                <a:gd name="connsiteX208" fmla="*/ 503382 w 830469"/>
                <a:gd name="connsiteY208" fmla="*/ 279229 h 891236"/>
                <a:gd name="connsiteX209" fmla="*/ 501356 w 830469"/>
                <a:gd name="connsiteY209" fmla="*/ 264443 h 891236"/>
                <a:gd name="connsiteX210" fmla="*/ 347415 w 830469"/>
                <a:gd name="connsiteY210" fmla="*/ 399749 h 891236"/>
                <a:gd name="connsiteX211" fmla="*/ 351872 w 830469"/>
                <a:gd name="connsiteY211" fmla="*/ 392862 h 891236"/>
                <a:gd name="connsiteX212" fmla="*/ 355315 w 830469"/>
                <a:gd name="connsiteY212" fmla="*/ 392862 h 891236"/>
                <a:gd name="connsiteX213" fmla="*/ 353087 w 830469"/>
                <a:gd name="connsiteY213" fmla="*/ 401369 h 891236"/>
                <a:gd name="connsiteX214" fmla="*/ 347415 w 830469"/>
                <a:gd name="connsiteY214" fmla="*/ 399749 h 891236"/>
                <a:gd name="connsiteX215" fmla="*/ 272268 w 830469"/>
                <a:gd name="connsiteY215" fmla="*/ 350933 h 891236"/>
                <a:gd name="connsiteX216" fmla="*/ 302651 w 830469"/>
                <a:gd name="connsiteY216" fmla="*/ 346477 h 891236"/>
                <a:gd name="connsiteX217" fmla="*/ 332021 w 830469"/>
                <a:gd name="connsiteY217" fmla="*/ 340603 h 891236"/>
                <a:gd name="connsiteX218" fmla="*/ 342352 w 830469"/>
                <a:gd name="connsiteY218" fmla="*/ 344857 h 891236"/>
                <a:gd name="connsiteX219" fmla="*/ 341339 w 830469"/>
                <a:gd name="connsiteY219" fmla="*/ 350933 h 891236"/>
                <a:gd name="connsiteX220" fmla="*/ 339921 w 830469"/>
                <a:gd name="connsiteY220" fmla="*/ 358023 h 891236"/>
                <a:gd name="connsiteX221" fmla="*/ 346605 w 830469"/>
                <a:gd name="connsiteY221" fmla="*/ 367138 h 891236"/>
                <a:gd name="connsiteX222" fmla="*/ 340231 w 830469"/>
                <a:gd name="connsiteY222" fmla="*/ 382481 h 891236"/>
                <a:gd name="connsiteX223" fmla="*/ 338908 w 830469"/>
                <a:gd name="connsiteY223" fmla="*/ 382937 h 891236"/>
                <a:gd name="connsiteX224" fmla="*/ 329186 w 830469"/>
                <a:gd name="connsiteY224" fmla="*/ 382937 h 891236"/>
                <a:gd name="connsiteX225" fmla="*/ 306905 w 830469"/>
                <a:gd name="connsiteY225" fmla="*/ 378278 h 891236"/>
                <a:gd name="connsiteX226" fmla="*/ 286649 w 830469"/>
                <a:gd name="connsiteY226" fmla="*/ 371391 h 891236"/>
                <a:gd name="connsiteX227" fmla="*/ 266394 w 830469"/>
                <a:gd name="connsiteY227" fmla="*/ 355997 h 891236"/>
                <a:gd name="connsiteX228" fmla="*/ 272471 w 830469"/>
                <a:gd name="connsiteY228" fmla="*/ 350123 h 891236"/>
                <a:gd name="connsiteX229" fmla="*/ 243303 w 830469"/>
                <a:gd name="connsiteY229" fmla="*/ 379493 h 891236"/>
                <a:gd name="connsiteX230" fmla="*/ 248974 w 830469"/>
                <a:gd name="connsiteY230" fmla="*/ 364504 h 891236"/>
                <a:gd name="connsiteX231" fmla="*/ 251810 w 830469"/>
                <a:gd name="connsiteY231" fmla="*/ 363086 h 891236"/>
                <a:gd name="connsiteX232" fmla="*/ 275104 w 830469"/>
                <a:gd name="connsiteY232" fmla="*/ 381114 h 891236"/>
                <a:gd name="connsiteX233" fmla="*/ 270648 w 830469"/>
                <a:gd name="connsiteY233" fmla="*/ 386785 h 891236"/>
                <a:gd name="connsiteX234" fmla="*/ 275711 w 830469"/>
                <a:gd name="connsiteY234" fmla="*/ 404002 h 891236"/>
                <a:gd name="connsiteX235" fmla="*/ 275711 w 830469"/>
                <a:gd name="connsiteY235" fmla="*/ 426081 h 891236"/>
                <a:gd name="connsiteX236" fmla="*/ 261128 w 830469"/>
                <a:gd name="connsiteY236" fmla="*/ 439449 h 891236"/>
                <a:gd name="connsiteX237" fmla="*/ 231757 w 830469"/>
                <a:gd name="connsiteY237" fmla="*/ 438031 h 891236"/>
                <a:gd name="connsiteX238" fmla="*/ 222237 w 830469"/>
                <a:gd name="connsiteY238" fmla="*/ 426283 h 891236"/>
                <a:gd name="connsiteX239" fmla="*/ 243303 w 830469"/>
                <a:gd name="connsiteY239" fmla="*/ 379493 h 891236"/>
                <a:gd name="connsiteX240" fmla="*/ 182537 w 830469"/>
                <a:gd name="connsiteY240" fmla="*/ 391647 h 891236"/>
                <a:gd name="connsiteX241" fmla="*/ 182537 w 830469"/>
                <a:gd name="connsiteY241" fmla="*/ 391647 h 891236"/>
                <a:gd name="connsiteX242" fmla="*/ 186790 w 830469"/>
                <a:gd name="connsiteY242" fmla="*/ 391647 h 891236"/>
                <a:gd name="connsiteX243" fmla="*/ 191247 w 830469"/>
                <a:gd name="connsiteY243" fmla="*/ 395900 h 891236"/>
                <a:gd name="connsiteX244" fmla="*/ 189221 w 830469"/>
                <a:gd name="connsiteY244" fmla="*/ 406838 h 891236"/>
                <a:gd name="connsiteX245" fmla="*/ 182132 w 830469"/>
                <a:gd name="connsiteY245" fmla="*/ 407851 h 891236"/>
                <a:gd name="connsiteX246" fmla="*/ 177473 w 830469"/>
                <a:gd name="connsiteY246" fmla="*/ 402787 h 891236"/>
                <a:gd name="connsiteX247" fmla="*/ 183550 w 830469"/>
                <a:gd name="connsiteY247" fmla="*/ 392052 h 89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830469" h="891236">
                  <a:moveTo>
                    <a:pt x="15227" y="285711"/>
                  </a:moveTo>
                  <a:cubicBezTo>
                    <a:pt x="24461" y="301350"/>
                    <a:pt x="40368" y="311880"/>
                    <a:pt x="58371" y="314271"/>
                  </a:cubicBezTo>
                  <a:cubicBezTo>
                    <a:pt x="62017" y="314271"/>
                    <a:pt x="59587" y="319537"/>
                    <a:pt x="57156" y="320550"/>
                  </a:cubicBezTo>
                  <a:cubicBezTo>
                    <a:pt x="56618" y="329867"/>
                    <a:pt x="50430" y="337905"/>
                    <a:pt x="41559" y="340806"/>
                  </a:cubicBezTo>
                  <a:cubicBezTo>
                    <a:pt x="44193" y="344452"/>
                    <a:pt x="49054" y="347490"/>
                    <a:pt x="48851" y="349718"/>
                  </a:cubicBezTo>
                  <a:cubicBezTo>
                    <a:pt x="49355" y="355243"/>
                    <a:pt x="49355" y="360802"/>
                    <a:pt x="48851" y="366327"/>
                  </a:cubicBezTo>
                  <a:cubicBezTo>
                    <a:pt x="52611" y="375316"/>
                    <a:pt x="51381" y="385618"/>
                    <a:pt x="45611" y="393470"/>
                  </a:cubicBezTo>
                  <a:cubicBezTo>
                    <a:pt x="43788" y="395698"/>
                    <a:pt x="50269" y="403395"/>
                    <a:pt x="53915" y="403597"/>
                  </a:cubicBezTo>
                  <a:cubicBezTo>
                    <a:pt x="68626" y="403143"/>
                    <a:pt x="82152" y="411627"/>
                    <a:pt x="88147" y="425068"/>
                  </a:cubicBezTo>
                  <a:cubicBezTo>
                    <a:pt x="92618" y="424098"/>
                    <a:pt x="97246" y="424098"/>
                    <a:pt x="101718" y="425068"/>
                  </a:cubicBezTo>
                  <a:cubicBezTo>
                    <a:pt x="123509" y="431148"/>
                    <a:pt x="146745" y="429355"/>
                    <a:pt x="167345" y="420004"/>
                  </a:cubicBezTo>
                  <a:cubicBezTo>
                    <a:pt x="171203" y="419075"/>
                    <a:pt x="175271" y="420054"/>
                    <a:pt x="178283" y="422637"/>
                  </a:cubicBezTo>
                  <a:cubicBezTo>
                    <a:pt x="185593" y="427551"/>
                    <a:pt x="194524" y="429439"/>
                    <a:pt x="203197" y="427904"/>
                  </a:cubicBezTo>
                  <a:cubicBezTo>
                    <a:pt x="206641" y="427904"/>
                    <a:pt x="213122" y="426486"/>
                    <a:pt x="214338" y="429929"/>
                  </a:cubicBezTo>
                  <a:cubicBezTo>
                    <a:pt x="215553" y="433373"/>
                    <a:pt x="222237" y="436006"/>
                    <a:pt x="224668" y="439652"/>
                  </a:cubicBezTo>
                  <a:cubicBezTo>
                    <a:pt x="227099" y="443298"/>
                    <a:pt x="222035" y="445323"/>
                    <a:pt x="219402" y="447349"/>
                  </a:cubicBezTo>
                  <a:cubicBezTo>
                    <a:pt x="213967" y="450777"/>
                    <a:pt x="211417" y="457358"/>
                    <a:pt x="213122" y="463553"/>
                  </a:cubicBezTo>
                  <a:cubicBezTo>
                    <a:pt x="215133" y="471632"/>
                    <a:pt x="221882" y="477659"/>
                    <a:pt x="230137" y="478745"/>
                  </a:cubicBezTo>
                  <a:cubicBezTo>
                    <a:pt x="236015" y="479029"/>
                    <a:pt x="241900" y="478345"/>
                    <a:pt x="247557" y="476719"/>
                  </a:cubicBezTo>
                  <a:cubicBezTo>
                    <a:pt x="250797" y="473276"/>
                    <a:pt x="250595" y="466591"/>
                    <a:pt x="253025" y="461528"/>
                  </a:cubicBezTo>
                  <a:cubicBezTo>
                    <a:pt x="255285" y="455173"/>
                    <a:pt x="261761" y="451339"/>
                    <a:pt x="268420" y="452413"/>
                  </a:cubicBezTo>
                  <a:cubicBezTo>
                    <a:pt x="275871" y="453810"/>
                    <a:pt x="283519" y="451286"/>
                    <a:pt x="288675" y="445728"/>
                  </a:cubicBezTo>
                  <a:cubicBezTo>
                    <a:pt x="289688" y="442690"/>
                    <a:pt x="288675" y="436208"/>
                    <a:pt x="289890" y="430537"/>
                  </a:cubicBezTo>
                  <a:cubicBezTo>
                    <a:pt x="289890" y="427904"/>
                    <a:pt x="297182" y="420612"/>
                    <a:pt x="296980" y="417776"/>
                  </a:cubicBezTo>
                  <a:cubicBezTo>
                    <a:pt x="296777" y="414940"/>
                    <a:pt x="291511" y="406433"/>
                    <a:pt x="293536" y="399749"/>
                  </a:cubicBezTo>
                  <a:cubicBezTo>
                    <a:pt x="295562" y="393064"/>
                    <a:pt x="296980" y="389824"/>
                    <a:pt x="302651" y="390634"/>
                  </a:cubicBezTo>
                  <a:cubicBezTo>
                    <a:pt x="310584" y="391678"/>
                    <a:pt x="318619" y="391678"/>
                    <a:pt x="326552" y="390634"/>
                  </a:cubicBezTo>
                  <a:cubicBezTo>
                    <a:pt x="328983" y="390634"/>
                    <a:pt x="332629" y="390634"/>
                    <a:pt x="333034" y="393064"/>
                  </a:cubicBezTo>
                  <a:cubicBezTo>
                    <a:pt x="333544" y="399849"/>
                    <a:pt x="333067" y="406672"/>
                    <a:pt x="331616" y="413320"/>
                  </a:cubicBezTo>
                  <a:cubicBezTo>
                    <a:pt x="331616" y="416966"/>
                    <a:pt x="337288" y="420612"/>
                    <a:pt x="336275" y="424460"/>
                  </a:cubicBezTo>
                  <a:cubicBezTo>
                    <a:pt x="334868" y="427700"/>
                    <a:pt x="332452" y="430400"/>
                    <a:pt x="329388" y="432157"/>
                  </a:cubicBezTo>
                  <a:cubicBezTo>
                    <a:pt x="331616" y="432157"/>
                    <a:pt x="334655" y="432157"/>
                    <a:pt x="335667" y="433373"/>
                  </a:cubicBezTo>
                  <a:cubicBezTo>
                    <a:pt x="336680" y="434588"/>
                    <a:pt x="342149" y="433373"/>
                    <a:pt x="344580" y="432360"/>
                  </a:cubicBezTo>
                  <a:cubicBezTo>
                    <a:pt x="347213" y="437829"/>
                    <a:pt x="347821" y="444310"/>
                    <a:pt x="352074" y="447956"/>
                  </a:cubicBezTo>
                  <a:cubicBezTo>
                    <a:pt x="352411" y="443427"/>
                    <a:pt x="353226" y="438946"/>
                    <a:pt x="354505" y="434588"/>
                  </a:cubicBezTo>
                  <a:cubicBezTo>
                    <a:pt x="355708" y="432595"/>
                    <a:pt x="357692" y="431199"/>
                    <a:pt x="359974" y="430739"/>
                  </a:cubicBezTo>
                  <a:cubicBezTo>
                    <a:pt x="366839" y="430737"/>
                    <a:pt x="373667" y="431761"/>
                    <a:pt x="380229" y="433778"/>
                  </a:cubicBezTo>
                  <a:cubicBezTo>
                    <a:pt x="383875" y="433778"/>
                    <a:pt x="386913" y="435196"/>
                    <a:pt x="388129" y="438031"/>
                  </a:cubicBezTo>
                  <a:cubicBezTo>
                    <a:pt x="389046" y="441688"/>
                    <a:pt x="389046" y="445515"/>
                    <a:pt x="388129" y="449172"/>
                  </a:cubicBezTo>
                  <a:cubicBezTo>
                    <a:pt x="390832" y="447095"/>
                    <a:pt x="392758" y="444170"/>
                    <a:pt x="393598" y="440867"/>
                  </a:cubicBezTo>
                  <a:cubicBezTo>
                    <a:pt x="393598" y="438234"/>
                    <a:pt x="396433" y="437019"/>
                    <a:pt x="398661" y="436411"/>
                  </a:cubicBezTo>
                  <a:cubicBezTo>
                    <a:pt x="400890" y="435803"/>
                    <a:pt x="402105" y="436411"/>
                    <a:pt x="402510" y="438234"/>
                  </a:cubicBezTo>
                  <a:cubicBezTo>
                    <a:pt x="405906" y="451558"/>
                    <a:pt x="403476" y="465698"/>
                    <a:pt x="395826" y="477124"/>
                  </a:cubicBezTo>
                  <a:cubicBezTo>
                    <a:pt x="390935" y="480858"/>
                    <a:pt x="383944" y="479920"/>
                    <a:pt x="380211" y="475030"/>
                  </a:cubicBezTo>
                  <a:cubicBezTo>
                    <a:pt x="380076" y="474854"/>
                    <a:pt x="379947" y="474674"/>
                    <a:pt x="379824" y="474491"/>
                  </a:cubicBezTo>
                  <a:cubicBezTo>
                    <a:pt x="378609" y="472871"/>
                    <a:pt x="379824" y="468819"/>
                    <a:pt x="380837" y="465781"/>
                  </a:cubicBezTo>
                  <a:cubicBezTo>
                    <a:pt x="378609" y="465781"/>
                    <a:pt x="378204" y="469630"/>
                    <a:pt x="376178" y="470440"/>
                  </a:cubicBezTo>
                  <a:cubicBezTo>
                    <a:pt x="374152" y="471250"/>
                    <a:pt x="370709" y="468009"/>
                    <a:pt x="366455" y="470440"/>
                  </a:cubicBezTo>
                  <a:cubicBezTo>
                    <a:pt x="360176" y="464161"/>
                    <a:pt x="354910" y="455451"/>
                    <a:pt x="342149" y="456261"/>
                  </a:cubicBezTo>
                  <a:cubicBezTo>
                    <a:pt x="340529" y="456261"/>
                    <a:pt x="338300" y="461325"/>
                    <a:pt x="335262" y="462540"/>
                  </a:cubicBezTo>
                  <a:cubicBezTo>
                    <a:pt x="337949" y="469419"/>
                    <a:pt x="334732" y="477193"/>
                    <a:pt x="327970" y="480162"/>
                  </a:cubicBezTo>
                  <a:cubicBezTo>
                    <a:pt x="320678" y="482998"/>
                    <a:pt x="321489" y="496569"/>
                    <a:pt x="326755" y="502646"/>
                  </a:cubicBezTo>
                  <a:cubicBezTo>
                    <a:pt x="326755" y="502646"/>
                    <a:pt x="331414" y="502646"/>
                    <a:pt x="333844" y="504266"/>
                  </a:cubicBezTo>
                  <a:cubicBezTo>
                    <a:pt x="340579" y="508431"/>
                    <a:pt x="345661" y="514802"/>
                    <a:pt x="348226" y="522294"/>
                  </a:cubicBezTo>
                  <a:cubicBezTo>
                    <a:pt x="349644" y="526547"/>
                    <a:pt x="356125" y="531814"/>
                    <a:pt x="351669" y="536472"/>
                  </a:cubicBezTo>
                  <a:cubicBezTo>
                    <a:pt x="347213" y="541131"/>
                    <a:pt x="335060" y="544575"/>
                    <a:pt x="331414" y="553487"/>
                  </a:cubicBezTo>
                  <a:cubicBezTo>
                    <a:pt x="330198" y="555715"/>
                    <a:pt x="328780" y="559766"/>
                    <a:pt x="331414" y="560779"/>
                  </a:cubicBezTo>
                  <a:cubicBezTo>
                    <a:pt x="335033" y="561407"/>
                    <a:pt x="338733" y="561407"/>
                    <a:pt x="342352" y="560779"/>
                  </a:cubicBezTo>
                  <a:cubicBezTo>
                    <a:pt x="344175" y="560779"/>
                    <a:pt x="347415" y="560779"/>
                    <a:pt x="348428" y="563412"/>
                  </a:cubicBezTo>
                  <a:cubicBezTo>
                    <a:pt x="350936" y="572355"/>
                    <a:pt x="350936" y="581814"/>
                    <a:pt x="348428" y="590757"/>
                  </a:cubicBezTo>
                  <a:cubicBezTo>
                    <a:pt x="341294" y="594979"/>
                    <a:pt x="335528" y="601168"/>
                    <a:pt x="331819" y="608581"/>
                  </a:cubicBezTo>
                  <a:cubicBezTo>
                    <a:pt x="330964" y="609570"/>
                    <a:pt x="330964" y="611036"/>
                    <a:pt x="331819" y="612025"/>
                  </a:cubicBezTo>
                  <a:cubicBezTo>
                    <a:pt x="336525" y="614299"/>
                    <a:pt x="342118" y="613669"/>
                    <a:pt x="346200" y="610404"/>
                  </a:cubicBezTo>
                  <a:cubicBezTo>
                    <a:pt x="356807" y="599756"/>
                    <a:pt x="361892" y="584800"/>
                    <a:pt x="359974" y="569894"/>
                  </a:cubicBezTo>
                  <a:cubicBezTo>
                    <a:pt x="359711" y="567447"/>
                    <a:pt x="361483" y="565250"/>
                    <a:pt x="363930" y="564988"/>
                  </a:cubicBezTo>
                  <a:cubicBezTo>
                    <a:pt x="365044" y="564869"/>
                    <a:pt x="366163" y="565174"/>
                    <a:pt x="367063" y="565843"/>
                  </a:cubicBezTo>
                  <a:cubicBezTo>
                    <a:pt x="369899" y="568071"/>
                    <a:pt x="369899" y="573337"/>
                    <a:pt x="372329" y="576781"/>
                  </a:cubicBezTo>
                  <a:cubicBezTo>
                    <a:pt x="386508" y="597036"/>
                    <a:pt x="406966" y="611822"/>
                    <a:pt x="412840" y="640788"/>
                  </a:cubicBezTo>
                  <a:cubicBezTo>
                    <a:pt x="413799" y="644241"/>
                    <a:pt x="411949" y="647853"/>
                    <a:pt x="408587" y="649092"/>
                  </a:cubicBezTo>
                  <a:cubicBezTo>
                    <a:pt x="406764" y="649092"/>
                    <a:pt x="404130" y="649092"/>
                    <a:pt x="401902" y="645851"/>
                  </a:cubicBezTo>
                  <a:lnTo>
                    <a:pt x="385495" y="658612"/>
                  </a:lnTo>
                  <a:cubicBezTo>
                    <a:pt x="381850" y="661448"/>
                    <a:pt x="375368" y="661651"/>
                    <a:pt x="372937" y="666714"/>
                  </a:cubicBezTo>
                  <a:cubicBezTo>
                    <a:pt x="379595" y="668870"/>
                    <a:pt x="385831" y="672159"/>
                    <a:pt x="391370" y="676437"/>
                  </a:cubicBezTo>
                  <a:cubicBezTo>
                    <a:pt x="391370" y="676437"/>
                    <a:pt x="391370" y="681096"/>
                    <a:pt x="391370" y="681096"/>
                  </a:cubicBezTo>
                  <a:cubicBezTo>
                    <a:pt x="384685" y="695274"/>
                    <a:pt x="381242" y="710871"/>
                    <a:pt x="374355" y="723835"/>
                  </a:cubicBezTo>
                  <a:cubicBezTo>
                    <a:pt x="369696" y="732544"/>
                    <a:pt x="374355" y="744090"/>
                    <a:pt x="370912" y="753002"/>
                  </a:cubicBezTo>
                  <a:cubicBezTo>
                    <a:pt x="365645" y="758066"/>
                    <a:pt x="360784" y="761104"/>
                    <a:pt x="357948" y="764548"/>
                  </a:cubicBezTo>
                  <a:cubicBezTo>
                    <a:pt x="350361" y="769870"/>
                    <a:pt x="341841" y="773717"/>
                    <a:pt x="332832" y="775891"/>
                  </a:cubicBezTo>
                  <a:cubicBezTo>
                    <a:pt x="327803" y="774303"/>
                    <a:pt x="322353" y="774739"/>
                    <a:pt x="317640" y="777106"/>
                  </a:cubicBezTo>
                  <a:cubicBezTo>
                    <a:pt x="311969" y="778119"/>
                    <a:pt x="308930" y="785613"/>
                    <a:pt x="311158" y="793513"/>
                  </a:cubicBezTo>
                  <a:cubicBezTo>
                    <a:pt x="311158" y="796754"/>
                    <a:pt x="318450" y="796349"/>
                    <a:pt x="322704" y="795539"/>
                  </a:cubicBezTo>
                  <a:cubicBezTo>
                    <a:pt x="337508" y="791166"/>
                    <a:pt x="352704" y="788249"/>
                    <a:pt x="368076" y="786829"/>
                  </a:cubicBezTo>
                  <a:cubicBezTo>
                    <a:pt x="373341" y="793815"/>
                    <a:pt x="377571" y="801524"/>
                    <a:pt x="380634" y="809717"/>
                  </a:cubicBezTo>
                  <a:cubicBezTo>
                    <a:pt x="381240" y="811518"/>
                    <a:pt x="380579" y="813502"/>
                    <a:pt x="379014" y="814579"/>
                  </a:cubicBezTo>
                  <a:cubicBezTo>
                    <a:pt x="374113" y="818152"/>
                    <a:pt x="367870" y="819341"/>
                    <a:pt x="361999" y="817820"/>
                  </a:cubicBezTo>
                  <a:cubicBezTo>
                    <a:pt x="356166" y="820152"/>
                    <a:pt x="352269" y="825719"/>
                    <a:pt x="352074" y="831998"/>
                  </a:cubicBezTo>
                  <a:cubicBezTo>
                    <a:pt x="360824" y="833823"/>
                    <a:pt x="369572" y="828886"/>
                    <a:pt x="372532" y="820453"/>
                  </a:cubicBezTo>
                  <a:cubicBezTo>
                    <a:pt x="377507" y="816265"/>
                    <a:pt x="384774" y="816265"/>
                    <a:pt x="389749" y="820453"/>
                  </a:cubicBezTo>
                  <a:cubicBezTo>
                    <a:pt x="400811" y="834314"/>
                    <a:pt x="414599" y="845758"/>
                    <a:pt x="430260" y="854077"/>
                  </a:cubicBezTo>
                  <a:cubicBezTo>
                    <a:pt x="433703" y="855292"/>
                    <a:pt x="438159" y="858735"/>
                    <a:pt x="437754" y="863191"/>
                  </a:cubicBezTo>
                  <a:cubicBezTo>
                    <a:pt x="437349" y="867648"/>
                    <a:pt x="429450" y="870888"/>
                    <a:pt x="425804" y="874534"/>
                  </a:cubicBezTo>
                  <a:cubicBezTo>
                    <a:pt x="422158" y="878180"/>
                    <a:pt x="425804" y="878991"/>
                    <a:pt x="427627" y="879801"/>
                  </a:cubicBezTo>
                  <a:cubicBezTo>
                    <a:pt x="437470" y="882558"/>
                    <a:pt x="447595" y="884189"/>
                    <a:pt x="457807" y="884662"/>
                  </a:cubicBezTo>
                  <a:cubicBezTo>
                    <a:pt x="476642" y="888441"/>
                    <a:pt x="495200" y="877041"/>
                    <a:pt x="500343" y="858533"/>
                  </a:cubicBezTo>
                  <a:cubicBezTo>
                    <a:pt x="506710" y="853976"/>
                    <a:pt x="514393" y="851628"/>
                    <a:pt x="522219" y="851848"/>
                  </a:cubicBezTo>
                  <a:cubicBezTo>
                    <a:pt x="524650" y="851848"/>
                    <a:pt x="524042" y="843949"/>
                    <a:pt x="529106" y="840911"/>
                  </a:cubicBezTo>
                  <a:cubicBezTo>
                    <a:pt x="537728" y="836901"/>
                    <a:pt x="545136" y="830682"/>
                    <a:pt x="550577" y="822883"/>
                  </a:cubicBezTo>
                  <a:cubicBezTo>
                    <a:pt x="558973" y="801510"/>
                    <a:pt x="565083" y="779308"/>
                    <a:pt x="568807" y="756648"/>
                  </a:cubicBezTo>
                  <a:cubicBezTo>
                    <a:pt x="571035" y="748344"/>
                    <a:pt x="568806" y="737811"/>
                    <a:pt x="576504" y="734367"/>
                  </a:cubicBezTo>
                  <a:cubicBezTo>
                    <a:pt x="579542" y="732949"/>
                    <a:pt x="583593" y="734367"/>
                    <a:pt x="586429" y="731937"/>
                  </a:cubicBezTo>
                  <a:cubicBezTo>
                    <a:pt x="589576" y="728502"/>
                    <a:pt x="590149" y="723429"/>
                    <a:pt x="587847" y="719378"/>
                  </a:cubicBezTo>
                  <a:cubicBezTo>
                    <a:pt x="584351" y="710776"/>
                    <a:pt x="574545" y="706637"/>
                    <a:pt x="565943" y="710132"/>
                  </a:cubicBezTo>
                  <a:cubicBezTo>
                    <a:pt x="565540" y="710295"/>
                    <a:pt x="565144" y="710474"/>
                    <a:pt x="564755" y="710669"/>
                  </a:cubicBezTo>
                  <a:cubicBezTo>
                    <a:pt x="550249" y="703238"/>
                    <a:pt x="538475" y="691393"/>
                    <a:pt x="531132" y="676842"/>
                  </a:cubicBezTo>
                  <a:cubicBezTo>
                    <a:pt x="531132" y="676842"/>
                    <a:pt x="531132" y="671171"/>
                    <a:pt x="533157" y="670158"/>
                  </a:cubicBezTo>
                  <a:cubicBezTo>
                    <a:pt x="542035" y="665742"/>
                    <a:pt x="546973" y="656032"/>
                    <a:pt x="545310" y="646256"/>
                  </a:cubicBezTo>
                  <a:cubicBezTo>
                    <a:pt x="550259" y="635439"/>
                    <a:pt x="561395" y="628822"/>
                    <a:pt x="573263" y="629647"/>
                  </a:cubicBezTo>
                  <a:cubicBezTo>
                    <a:pt x="576737" y="630002"/>
                    <a:pt x="580038" y="631337"/>
                    <a:pt x="582783" y="633496"/>
                  </a:cubicBezTo>
                  <a:cubicBezTo>
                    <a:pt x="594544" y="643663"/>
                    <a:pt x="601276" y="658460"/>
                    <a:pt x="601215" y="674006"/>
                  </a:cubicBezTo>
                  <a:cubicBezTo>
                    <a:pt x="606907" y="682913"/>
                    <a:pt x="617958" y="686764"/>
                    <a:pt x="627952" y="683324"/>
                  </a:cubicBezTo>
                  <a:cubicBezTo>
                    <a:pt x="629775" y="683324"/>
                    <a:pt x="631801" y="680691"/>
                    <a:pt x="631193" y="678868"/>
                  </a:cubicBezTo>
                  <a:cubicBezTo>
                    <a:pt x="624738" y="664311"/>
                    <a:pt x="622156" y="648332"/>
                    <a:pt x="623699" y="632483"/>
                  </a:cubicBezTo>
                  <a:cubicBezTo>
                    <a:pt x="631430" y="623443"/>
                    <a:pt x="642427" y="617835"/>
                    <a:pt x="654284" y="616886"/>
                  </a:cubicBezTo>
                  <a:cubicBezTo>
                    <a:pt x="660882" y="616758"/>
                    <a:pt x="667349" y="615019"/>
                    <a:pt x="673122" y="611822"/>
                  </a:cubicBezTo>
                  <a:cubicBezTo>
                    <a:pt x="682844" y="604125"/>
                    <a:pt x="698036" y="602505"/>
                    <a:pt x="706543" y="593390"/>
                  </a:cubicBezTo>
                  <a:cubicBezTo>
                    <a:pt x="728225" y="572179"/>
                    <a:pt x="746654" y="547880"/>
                    <a:pt x="761232" y="521281"/>
                  </a:cubicBezTo>
                  <a:cubicBezTo>
                    <a:pt x="761232" y="517027"/>
                    <a:pt x="764676" y="511761"/>
                    <a:pt x="765689" y="505887"/>
                  </a:cubicBezTo>
                  <a:cubicBezTo>
                    <a:pt x="766138" y="499456"/>
                    <a:pt x="768384" y="493280"/>
                    <a:pt x="772170" y="488062"/>
                  </a:cubicBezTo>
                  <a:cubicBezTo>
                    <a:pt x="775340" y="469447"/>
                    <a:pt x="777168" y="450629"/>
                    <a:pt x="777639" y="431752"/>
                  </a:cubicBezTo>
                  <a:cubicBezTo>
                    <a:pt x="794451" y="414535"/>
                    <a:pt x="806402" y="395495"/>
                    <a:pt x="822404" y="380101"/>
                  </a:cubicBezTo>
                  <a:cubicBezTo>
                    <a:pt x="827392" y="376701"/>
                    <a:pt x="830236" y="370937"/>
                    <a:pt x="829898" y="364909"/>
                  </a:cubicBezTo>
                  <a:cubicBezTo>
                    <a:pt x="829898" y="360858"/>
                    <a:pt x="824429" y="362074"/>
                    <a:pt x="821593" y="362681"/>
                  </a:cubicBezTo>
                  <a:cubicBezTo>
                    <a:pt x="811466" y="364707"/>
                    <a:pt x="805997" y="373214"/>
                    <a:pt x="799515" y="380101"/>
                  </a:cubicBezTo>
                  <a:cubicBezTo>
                    <a:pt x="798229" y="382755"/>
                    <a:pt x="797537" y="385659"/>
                    <a:pt x="797490" y="388608"/>
                  </a:cubicBezTo>
                  <a:cubicBezTo>
                    <a:pt x="797008" y="391816"/>
                    <a:pt x="794017" y="394027"/>
                    <a:pt x="790809" y="393546"/>
                  </a:cubicBezTo>
                  <a:cubicBezTo>
                    <a:pt x="790672" y="393525"/>
                    <a:pt x="790536" y="393500"/>
                    <a:pt x="790400" y="393470"/>
                  </a:cubicBezTo>
                  <a:cubicBezTo>
                    <a:pt x="787767" y="393470"/>
                    <a:pt x="790400" y="387393"/>
                    <a:pt x="787159" y="385975"/>
                  </a:cubicBezTo>
                  <a:cubicBezTo>
                    <a:pt x="781543" y="383169"/>
                    <a:pt x="775633" y="380995"/>
                    <a:pt x="769537" y="379493"/>
                  </a:cubicBezTo>
                  <a:cubicBezTo>
                    <a:pt x="765081" y="372201"/>
                    <a:pt x="763866" y="360453"/>
                    <a:pt x="757181" y="353972"/>
                  </a:cubicBezTo>
                  <a:cubicBezTo>
                    <a:pt x="754548" y="348503"/>
                    <a:pt x="747054" y="345059"/>
                    <a:pt x="748269" y="336754"/>
                  </a:cubicBezTo>
                  <a:cubicBezTo>
                    <a:pt x="748671" y="333244"/>
                    <a:pt x="751025" y="330263"/>
                    <a:pt x="754346" y="329057"/>
                  </a:cubicBezTo>
                  <a:cubicBezTo>
                    <a:pt x="762137" y="326547"/>
                    <a:pt x="767652" y="319594"/>
                    <a:pt x="768322" y="311435"/>
                  </a:cubicBezTo>
                  <a:cubicBezTo>
                    <a:pt x="761169" y="312891"/>
                    <a:pt x="755062" y="317509"/>
                    <a:pt x="751712" y="323994"/>
                  </a:cubicBezTo>
                  <a:cubicBezTo>
                    <a:pt x="749638" y="326232"/>
                    <a:pt x="746841" y="327666"/>
                    <a:pt x="743813" y="328045"/>
                  </a:cubicBezTo>
                  <a:cubicBezTo>
                    <a:pt x="739879" y="328841"/>
                    <a:pt x="735814" y="327537"/>
                    <a:pt x="733077" y="324601"/>
                  </a:cubicBezTo>
                  <a:cubicBezTo>
                    <a:pt x="727203" y="319537"/>
                    <a:pt x="724773" y="310828"/>
                    <a:pt x="717278" y="307992"/>
                  </a:cubicBezTo>
                  <a:cubicBezTo>
                    <a:pt x="696946" y="299510"/>
                    <a:pt x="675943" y="292735"/>
                    <a:pt x="654487" y="287736"/>
                  </a:cubicBezTo>
                  <a:cubicBezTo>
                    <a:pt x="649675" y="275949"/>
                    <a:pt x="638444" y="268039"/>
                    <a:pt x="625724" y="267481"/>
                  </a:cubicBezTo>
                  <a:cubicBezTo>
                    <a:pt x="618230" y="262012"/>
                    <a:pt x="610735" y="269304"/>
                    <a:pt x="608304" y="274976"/>
                  </a:cubicBezTo>
                  <a:cubicBezTo>
                    <a:pt x="605984" y="280652"/>
                    <a:pt x="601218" y="284972"/>
                    <a:pt x="595341" y="286724"/>
                  </a:cubicBezTo>
                  <a:cubicBezTo>
                    <a:pt x="592836" y="282768"/>
                    <a:pt x="591117" y="278366"/>
                    <a:pt x="590277" y="273760"/>
                  </a:cubicBezTo>
                  <a:cubicBezTo>
                    <a:pt x="582909" y="239579"/>
                    <a:pt x="550903" y="216492"/>
                    <a:pt x="516143" y="220286"/>
                  </a:cubicBezTo>
                  <a:cubicBezTo>
                    <a:pt x="502489" y="230635"/>
                    <a:pt x="491342" y="243928"/>
                    <a:pt x="483531" y="259176"/>
                  </a:cubicBezTo>
                  <a:cubicBezTo>
                    <a:pt x="480493" y="264038"/>
                    <a:pt x="474011" y="261405"/>
                    <a:pt x="469960" y="259176"/>
                  </a:cubicBezTo>
                  <a:cubicBezTo>
                    <a:pt x="452957" y="248013"/>
                    <a:pt x="439028" y="232761"/>
                    <a:pt x="429450" y="214817"/>
                  </a:cubicBezTo>
                  <a:cubicBezTo>
                    <a:pt x="431522" y="205787"/>
                    <a:pt x="432002" y="196465"/>
                    <a:pt x="430867" y="187270"/>
                  </a:cubicBezTo>
                  <a:cubicBezTo>
                    <a:pt x="415631" y="160035"/>
                    <a:pt x="403923" y="130971"/>
                    <a:pt x="396028" y="100779"/>
                  </a:cubicBezTo>
                  <a:cubicBezTo>
                    <a:pt x="393326" y="79957"/>
                    <a:pt x="392918" y="58900"/>
                    <a:pt x="394813" y="37988"/>
                  </a:cubicBezTo>
                  <a:cubicBezTo>
                    <a:pt x="394813" y="27455"/>
                    <a:pt x="390559" y="17732"/>
                    <a:pt x="384078" y="15302"/>
                  </a:cubicBezTo>
                  <a:cubicBezTo>
                    <a:pt x="376754" y="14362"/>
                    <a:pt x="370056" y="19536"/>
                    <a:pt x="369116" y="26859"/>
                  </a:cubicBezTo>
                  <a:cubicBezTo>
                    <a:pt x="368926" y="28340"/>
                    <a:pt x="368985" y="29842"/>
                    <a:pt x="369291" y="31304"/>
                  </a:cubicBezTo>
                  <a:cubicBezTo>
                    <a:pt x="370736" y="45062"/>
                    <a:pt x="373587" y="58637"/>
                    <a:pt x="377798" y="71814"/>
                  </a:cubicBezTo>
                  <a:cubicBezTo>
                    <a:pt x="384037" y="89935"/>
                    <a:pt x="388646" y="108576"/>
                    <a:pt x="391572" y="127517"/>
                  </a:cubicBezTo>
                  <a:cubicBezTo>
                    <a:pt x="397683" y="141307"/>
                    <a:pt x="394617" y="157439"/>
                    <a:pt x="383875" y="168027"/>
                  </a:cubicBezTo>
                  <a:cubicBezTo>
                    <a:pt x="374831" y="184884"/>
                    <a:pt x="381165" y="205880"/>
                    <a:pt x="398022" y="214924"/>
                  </a:cubicBezTo>
                  <a:cubicBezTo>
                    <a:pt x="398761" y="215321"/>
                    <a:pt x="399515" y="215690"/>
                    <a:pt x="400282" y="216032"/>
                  </a:cubicBezTo>
                  <a:cubicBezTo>
                    <a:pt x="414663" y="226768"/>
                    <a:pt x="424183" y="242770"/>
                    <a:pt x="439172" y="252897"/>
                  </a:cubicBezTo>
                  <a:cubicBezTo>
                    <a:pt x="442008" y="254720"/>
                    <a:pt x="444236" y="260797"/>
                    <a:pt x="441198" y="261607"/>
                  </a:cubicBezTo>
                  <a:cubicBezTo>
                    <a:pt x="431631" y="264209"/>
                    <a:pt x="423039" y="269561"/>
                    <a:pt x="416486" y="277001"/>
                  </a:cubicBezTo>
                  <a:cubicBezTo>
                    <a:pt x="413148" y="291444"/>
                    <a:pt x="402692" y="303197"/>
                    <a:pt x="388736" y="308194"/>
                  </a:cubicBezTo>
                  <a:cubicBezTo>
                    <a:pt x="386605" y="308792"/>
                    <a:pt x="384441" y="309266"/>
                    <a:pt x="382255" y="309612"/>
                  </a:cubicBezTo>
                  <a:cubicBezTo>
                    <a:pt x="377675" y="309366"/>
                    <a:pt x="374161" y="305454"/>
                    <a:pt x="374408" y="300874"/>
                  </a:cubicBezTo>
                  <a:cubicBezTo>
                    <a:pt x="374429" y="300475"/>
                    <a:pt x="374479" y="300079"/>
                    <a:pt x="374558" y="299687"/>
                  </a:cubicBezTo>
                  <a:cubicBezTo>
                    <a:pt x="376273" y="293044"/>
                    <a:pt x="376273" y="286075"/>
                    <a:pt x="374558" y="279432"/>
                  </a:cubicBezTo>
                  <a:cubicBezTo>
                    <a:pt x="374558" y="277001"/>
                    <a:pt x="372329" y="269102"/>
                    <a:pt x="368684" y="268899"/>
                  </a:cubicBezTo>
                  <a:cubicBezTo>
                    <a:pt x="358496" y="267336"/>
                    <a:pt x="348454" y="272479"/>
                    <a:pt x="343769" y="281660"/>
                  </a:cubicBezTo>
                  <a:cubicBezTo>
                    <a:pt x="342399" y="284330"/>
                    <a:pt x="342399" y="287497"/>
                    <a:pt x="343769" y="290167"/>
                  </a:cubicBezTo>
                  <a:cubicBezTo>
                    <a:pt x="348428" y="298067"/>
                    <a:pt x="358556" y="303131"/>
                    <a:pt x="364025" y="310422"/>
                  </a:cubicBezTo>
                  <a:cubicBezTo>
                    <a:pt x="360324" y="318081"/>
                    <a:pt x="352233" y="322613"/>
                    <a:pt x="343769" y="321766"/>
                  </a:cubicBezTo>
                  <a:cubicBezTo>
                    <a:pt x="332738" y="327710"/>
                    <a:pt x="321044" y="332333"/>
                    <a:pt x="308930" y="335539"/>
                  </a:cubicBezTo>
                  <a:cubicBezTo>
                    <a:pt x="290893" y="336236"/>
                    <a:pt x="273445" y="342146"/>
                    <a:pt x="258697" y="352554"/>
                  </a:cubicBezTo>
                  <a:cubicBezTo>
                    <a:pt x="251430" y="351261"/>
                    <a:pt x="245711" y="345623"/>
                    <a:pt x="244316" y="338375"/>
                  </a:cubicBezTo>
                  <a:cubicBezTo>
                    <a:pt x="244316" y="335134"/>
                    <a:pt x="246341" y="331691"/>
                    <a:pt x="246139" y="330273"/>
                  </a:cubicBezTo>
                  <a:cubicBezTo>
                    <a:pt x="244518" y="323386"/>
                    <a:pt x="240872" y="315689"/>
                    <a:pt x="233580" y="315081"/>
                  </a:cubicBezTo>
                  <a:cubicBezTo>
                    <a:pt x="224068" y="318103"/>
                    <a:pt x="213691" y="314671"/>
                    <a:pt x="207856" y="306574"/>
                  </a:cubicBezTo>
                  <a:cubicBezTo>
                    <a:pt x="201766" y="310227"/>
                    <a:pt x="194675" y="311858"/>
                    <a:pt x="187601" y="311233"/>
                  </a:cubicBezTo>
                  <a:cubicBezTo>
                    <a:pt x="185090" y="306170"/>
                    <a:pt x="179882" y="303013"/>
                    <a:pt x="174232" y="303131"/>
                  </a:cubicBezTo>
                  <a:cubicBezTo>
                    <a:pt x="166940" y="300295"/>
                    <a:pt x="164915" y="291990"/>
                    <a:pt x="166130" y="281862"/>
                  </a:cubicBezTo>
                  <a:cubicBezTo>
                    <a:pt x="166130" y="280242"/>
                    <a:pt x="164915" y="278014"/>
                    <a:pt x="163497" y="279634"/>
                  </a:cubicBezTo>
                  <a:cubicBezTo>
                    <a:pt x="162079" y="281255"/>
                    <a:pt x="160053" y="281660"/>
                    <a:pt x="157420" y="284293"/>
                  </a:cubicBezTo>
                  <a:cubicBezTo>
                    <a:pt x="150324" y="289758"/>
                    <a:pt x="140326" y="289331"/>
                    <a:pt x="133721" y="283280"/>
                  </a:cubicBezTo>
                  <a:cubicBezTo>
                    <a:pt x="123028" y="283382"/>
                    <a:pt x="112423" y="285230"/>
                    <a:pt x="102326" y="288749"/>
                  </a:cubicBezTo>
                  <a:cubicBezTo>
                    <a:pt x="100503" y="288749"/>
                    <a:pt x="96249" y="288749"/>
                    <a:pt x="97059" y="286116"/>
                  </a:cubicBezTo>
                  <a:cubicBezTo>
                    <a:pt x="98752" y="278341"/>
                    <a:pt x="98118" y="270239"/>
                    <a:pt x="95236" y="262822"/>
                  </a:cubicBezTo>
                  <a:cubicBezTo>
                    <a:pt x="88302" y="243918"/>
                    <a:pt x="67356" y="234213"/>
                    <a:pt x="48452" y="241147"/>
                  </a:cubicBezTo>
                  <a:cubicBezTo>
                    <a:pt x="48450" y="241148"/>
                    <a:pt x="48448" y="241148"/>
                    <a:pt x="48446" y="241149"/>
                  </a:cubicBezTo>
                  <a:cubicBezTo>
                    <a:pt x="28241" y="246297"/>
                    <a:pt x="14391" y="264877"/>
                    <a:pt x="15227" y="285711"/>
                  </a:cubicBezTo>
                  <a:close/>
                  <a:moveTo>
                    <a:pt x="589670" y="625596"/>
                  </a:moveTo>
                  <a:lnTo>
                    <a:pt x="591898" y="625596"/>
                  </a:lnTo>
                  <a:cubicBezTo>
                    <a:pt x="593721" y="625596"/>
                    <a:pt x="595544" y="624178"/>
                    <a:pt x="596556" y="624381"/>
                  </a:cubicBezTo>
                  <a:cubicBezTo>
                    <a:pt x="597569" y="624583"/>
                    <a:pt x="604051" y="626204"/>
                    <a:pt x="604253" y="630255"/>
                  </a:cubicBezTo>
                  <a:cubicBezTo>
                    <a:pt x="604456" y="634306"/>
                    <a:pt x="600202" y="635724"/>
                    <a:pt x="601620" y="638357"/>
                  </a:cubicBezTo>
                  <a:cubicBezTo>
                    <a:pt x="603038" y="640990"/>
                    <a:pt x="607899" y="641395"/>
                    <a:pt x="611343" y="642408"/>
                  </a:cubicBezTo>
                  <a:cubicBezTo>
                    <a:pt x="614786" y="643421"/>
                    <a:pt x="611343" y="646864"/>
                    <a:pt x="608710" y="646054"/>
                  </a:cubicBezTo>
                  <a:cubicBezTo>
                    <a:pt x="601074" y="642289"/>
                    <a:pt x="594206" y="637138"/>
                    <a:pt x="588454" y="630862"/>
                  </a:cubicBezTo>
                  <a:cubicBezTo>
                    <a:pt x="587222" y="629564"/>
                    <a:pt x="587276" y="627513"/>
                    <a:pt x="588574" y="626281"/>
                  </a:cubicBezTo>
                  <a:cubicBezTo>
                    <a:pt x="588890" y="625981"/>
                    <a:pt x="589262" y="625748"/>
                    <a:pt x="589670" y="625596"/>
                  </a:cubicBezTo>
                  <a:close/>
                  <a:moveTo>
                    <a:pt x="501356" y="264443"/>
                  </a:moveTo>
                  <a:cubicBezTo>
                    <a:pt x="506752" y="257833"/>
                    <a:pt x="512943" y="251914"/>
                    <a:pt x="519789" y="246821"/>
                  </a:cubicBezTo>
                  <a:cubicBezTo>
                    <a:pt x="521953" y="245552"/>
                    <a:pt x="524377" y="244790"/>
                    <a:pt x="526878" y="244593"/>
                  </a:cubicBezTo>
                  <a:cubicBezTo>
                    <a:pt x="530524" y="244593"/>
                    <a:pt x="534372" y="243175"/>
                    <a:pt x="537006" y="246416"/>
                  </a:cubicBezTo>
                  <a:cubicBezTo>
                    <a:pt x="535385" y="248441"/>
                    <a:pt x="539031" y="249251"/>
                    <a:pt x="540652" y="249251"/>
                  </a:cubicBezTo>
                  <a:cubicBezTo>
                    <a:pt x="542272" y="249251"/>
                    <a:pt x="540652" y="245605"/>
                    <a:pt x="543690" y="246213"/>
                  </a:cubicBezTo>
                  <a:cubicBezTo>
                    <a:pt x="565462" y="251894"/>
                    <a:pt x="580366" y="271935"/>
                    <a:pt x="579542" y="294421"/>
                  </a:cubicBezTo>
                  <a:cubicBezTo>
                    <a:pt x="576161" y="302477"/>
                    <a:pt x="567996" y="307457"/>
                    <a:pt x="559287" y="306777"/>
                  </a:cubicBezTo>
                  <a:cubicBezTo>
                    <a:pt x="551091" y="305745"/>
                    <a:pt x="542835" y="305271"/>
                    <a:pt x="534575" y="305359"/>
                  </a:cubicBezTo>
                  <a:cubicBezTo>
                    <a:pt x="529916" y="305359"/>
                    <a:pt x="533562" y="298877"/>
                    <a:pt x="531739" y="298269"/>
                  </a:cubicBezTo>
                  <a:cubicBezTo>
                    <a:pt x="521498" y="296139"/>
                    <a:pt x="514197" y="287056"/>
                    <a:pt x="514320" y="276596"/>
                  </a:cubicBezTo>
                  <a:cubicBezTo>
                    <a:pt x="511281" y="276596"/>
                    <a:pt x="506015" y="281660"/>
                    <a:pt x="503382" y="279229"/>
                  </a:cubicBezTo>
                  <a:cubicBezTo>
                    <a:pt x="499017" y="275548"/>
                    <a:pt x="498142" y="269162"/>
                    <a:pt x="501356" y="264443"/>
                  </a:cubicBezTo>
                  <a:close/>
                  <a:moveTo>
                    <a:pt x="347415" y="399749"/>
                  </a:moveTo>
                  <a:cubicBezTo>
                    <a:pt x="347415" y="396913"/>
                    <a:pt x="350859" y="395292"/>
                    <a:pt x="351872" y="392862"/>
                  </a:cubicBezTo>
                  <a:cubicBezTo>
                    <a:pt x="352884" y="390431"/>
                    <a:pt x="356125" y="391039"/>
                    <a:pt x="355315" y="392862"/>
                  </a:cubicBezTo>
                  <a:cubicBezTo>
                    <a:pt x="354505" y="394685"/>
                    <a:pt x="354302" y="400559"/>
                    <a:pt x="353087" y="401369"/>
                  </a:cubicBezTo>
                  <a:cubicBezTo>
                    <a:pt x="351872" y="402179"/>
                    <a:pt x="346808" y="401369"/>
                    <a:pt x="347415" y="399749"/>
                  </a:cubicBezTo>
                  <a:close/>
                  <a:moveTo>
                    <a:pt x="272268" y="350933"/>
                  </a:moveTo>
                  <a:cubicBezTo>
                    <a:pt x="282603" y="353131"/>
                    <a:pt x="293383" y="351550"/>
                    <a:pt x="302651" y="346477"/>
                  </a:cubicBezTo>
                  <a:cubicBezTo>
                    <a:pt x="312674" y="345953"/>
                    <a:pt x="322568" y="343975"/>
                    <a:pt x="332021" y="340603"/>
                  </a:cubicBezTo>
                  <a:cubicBezTo>
                    <a:pt x="336036" y="339419"/>
                    <a:pt x="340334" y="341189"/>
                    <a:pt x="342352" y="344857"/>
                  </a:cubicBezTo>
                  <a:cubicBezTo>
                    <a:pt x="343592" y="346848"/>
                    <a:pt x="343159" y="349452"/>
                    <a:pt x="341339" y="350933"/>
                  </a:cubicBezTo>
                  <a:cubicBezTo>
                    <a:pt x="338300" y="352756"/>
                    <a:pt x="339313" y="355389"/>
                    <a:pt x="339921" y="358023"/>
                  </a:cubicBezTo>
                  <a:cubicBezTo>
                    <a:pt x="340529" y="360656"/>
                    <a:pt x="346200" y="365720"/>
                    <a:pt x="346605" y="367138"/>
                  </a:cubicBezTo>
                  <a:cubicBezTo>
                    <a:pt x="349082" y="373135"/>
                    <a:pt x="346228" y="380004"/>
                    <a:pt x="340231" y="382481"/>
                  </a:cubicBezTo>
                  <a:cubicBezTo>
                    <a:pt x="339800" y="382659"/>
                    <a:pt x="339358" y="382811"/>
                    <a:pt x="338908" y="382937"/>
                  </a:cubicBezTo>
                  <a:cubicBezTo>
                    <a:pt x="335667" y="382937"/>
                    <a:pt x="331616" y="385772"/>
                    <a:pt x="329186" y="382937"/>
                  </a:cubicBezTo>
                  <a:cubicBezTo>
                    <a:pt x="323416" y="376963"/>
                    <a:pt x="314584" y="375116"/>
                    <a:pt x="306905" y="378278"/>
                  </a:cubicBezTo>
                  <a:cubicBezTo>
                    <a:pt x="299382" y="381399"/>
                    <a:pt x="290711" y="378451"/>
                    <a:pt x="286649" y="371391"/>
                  </a:cubicBezTo>
                  <a:cubicBezTo>
                    <a:pt x="279391" y="366962"/>
                    <a:pt x="272605" y="361804"/>
                    <a:pt x="266394" y="355997"/>
                  </a:cubicBezTo>
                  <a:cubicBezTo>
                    <a:pt x="263558" y="353364"/>
                    <a:pt x="269432" y="349313"/>
                    <a:pt x="272471" y="350123"/>
                  </a:cubicBezTo>
                  <a:close/>
                  <a:moveTo>
                    <a:pt x="243303" y="379493"/>
                  </a:moveTo>
                  <a:cubicBezTo>
                    <a:pt x="245741" y="374722"/>
                    <a:pt x="247643" y="369695"/>
                    <a:pt x="248974" y="364504"/>
                  </a:cubicBezTo>
                  <a:cubicBezTo>
                    <a:pt x="248974" y="364504"/>
                    <a:pt x="251000" y="362681"/>
                    <a:pt x="251810" y="363086"/>
                  </a:cubicBezTo>
                  <a:cubicBezTo>
                    <a:pt x="261668" y="365749"/>
                    <a:pt x="270054" y="372239"/>
                    <a:pt x="275104" y="381114"/>
                  </a:cubicBezTo>
                  <a:cubicBezTo>
                    <a:pt x="276522" y="384152"/>
                    <a:pt x="269027" y="384557"/>
                    <a:pt x="270648" y="386785"/>
                  </a:cubicBezTo>
                  <a:cubicBezTo>
                    <a:pt x="274364" y="391722"/>
                    <a:pt x="276163" y="397839"/>
                    <a:pt x="275711" y="404002"/>
                  </a:cubicBezTo>
                  <a:cubicBezTo>
                    <a:pt x="274704" y="411327"/>
                    <a:pt x="274704" y="418756"/>
                    <a:pt x="275711" y="426081"/>
                  </a:cubicBezTo>
                  <a:cubicBezTo>
                    <a:pt x="273505" y="432769"/>
                    <a:pt x="267982" y="437832"/>
                    <a:pt x="261128" y="439449"/>
                  </a:cubicBezTo>
                  <a:cubicBezTo>
                    <a:pt x="251333" y="440772"/>
                    <a:pt x="241379" y="440291"/>
                    <a:pt x="231757" y="438031"/>
                  </a:cubicBezTo>
                  <a:cubicBezTo>
                    <a:pt x="228314" y="438031"/>
                    <a:pt x="224465" y="431347"/>
                    <a:pt x="222237" y="426283"/>
                  </a:cubicBezTo>
                  <a:cubicBezTo>
                    <a:pt x="236060" y="414740"/>
                    <a:pt x="243825" y="397494"/>
                    <a:pt x="243303" y="379493"/>
                  </a:cubicBezTo>
                  <a:close/>
                  <a:moveTo>
                    <a:pt x="182537" y="391647"/>
                  </a:moveTo>
                  <a:cubicBezTo>
                    <a:pt x="182537" y="391647"/>
                    <a:pt x="182537" y="391647"/>
                    <a:pt x="182537" y="391647"/>
                  </a:cubicBezTo>
                  <a:cubicBezTo>
                    <a:pt x="182537" y="391647"/>
                    <a:pt x="185575" y="389216"/>
                    <a:pt x="186790" y="391647"/>
                  </a:cubicBezTo>
                  <a:cubicBezTo>
                    <a:pt x="188006" y="394077"/>
                    <a:pt x="191652" y="394280"/>
                    <a:pt x="191247" y="395900"/>
                  </a:cubicBezTo>
                  <a:cubicBezTo>
                    <a:pt x="190841" y="397521"/>
                    <a:pt x="190234" y="403800"/>
                    <a:pt x="189221" y="406838"/>
                  </a:cubicBezTo>
                  <a:cubicBezTo>
                    <a:pt x="188208" y="409876"/>
                    <a:pt x="183752" y="408458"/>
                    <a:pt x="182132" y="407851"/>
                  </a:cubicBezTo>
                  <a:cubicBezTo>
                    <a:pt x="179649" y="407344"/>
                    <a:pt x="177771" y="405303"/>
                    <a:pt x="177473" y="402787"/>
                  </a:cubicBezTo>
                  <a:cubicBezTo>
                    <a:pt x="177838" y="398494"/>
                    <a:pt x="180057" y="394574"/>
                    <a:pt x="183550" y="392052"/>
                  </a:cubicBezTo>
                  <a:close/>
                </a:path>
              </a:pathLst>
            </a:custGeom>
            <a:grp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 xmlns:a16="http://schemas.microsoft.com/office/drawing/2014/main" id="{09B65C5C-A75F-4607-9632-570FEFDF17F5}"/>
                </a:ext>
              </a:extLst>
            </p:cNvPr>
            <p:cNvSpPr/>
            <p:nvPr/>
          </p:nvSpPr>
          <p:spPr>
            <a:xfrm>
              <a:off x="5063925" y="1541422"/>
              <a:ext cx="182298" cy="182298"/>
            </a:xfrm>
            <a:custGeom>
              <a:avLst/>
              <a:gdLst>
                <a:gd name="connsiteX0" fmla="*/ 161340 w 182298"/>
                <a:gd name="connsiteY0" fmla="*/ 120212 h 182298"/>
                <a:gd name="connsiteX1" fmla="*/ 181596 w 182298"/>
                <a:gd name="connsiteY1" fmla="*/ 126288 h 182298"/>
                <a:gd name="connsiteX2" fmla="*/ 184229 w 182298"/>
                <a:gd name="connsiteY2" fmla="*/ 121630 h 182298"/>
                <a:gd name="connsiteX3" fmla="*/ 181596 w 182298"/>
                <a:gd name="connsiteY3" fmla="*/ 116768 h 182298"/>
                <a:gd name="connsiteX4" fmla="*/ 156884 w 182298"/>
                <a:gd name="connsiteY4" fmla="*/ 107451 h 182298"/>
                <a:gd name="connsiteX5" fmla="*/ 155264 w 182298"/>
                <a:gd name="connsiteY5" fmla="*/ 99754 h 182298"/>
                <a:gd name="connsiteX6" fmla="*/ 173696 w 182298"/>
                <a:gd name="connsiteY6" fmla="*/ 106033 h 182298"/>
                <a:gd name="connsiteX7" fmla="*/ 170658 w 182298"/>
                <a:gd name="connsiteY7" fmla="*/ 99349 h 182298"/>
                <a:gd name="connsiteX8" fmla="*/ 155264 w 182298"/>
                <a:gd name="connsiteY8" fmla="*/ 91854 h 182298"/>
                <a:gd name="connsiteX9" fmla="*/ 153643 w 182298"/>
                <a:gd name="connsiteY9" fmla="*/ 81119 h 182298"/>
                <a:gd name="connsiteX10" fmla="*/ 147769 w 182298"/>
                <a:gd name="connsiteY10" fmla="*/ 60863 h 182298"/>
                <a:gd name="connsiteX11" fmla="*/ 61076 w 182298"/>
                <a:gd name="connsiteY11" fmla="*/ 17922 h 182298"/>
                <a:gd name="connsiteX12" fmla="*/ 54392 w 182298"/>
                <a:gd name="connsiteY12" fmla="*/ 19745 h 182298"/>
                <a:gd name="connsiteX13" fmla="*/ 17122 w 182298"/>
                <a:gd name="connsiteY13" fmla="*/ 90031 h 182298"/>
                <a:gd name="connsiteX14" fmla="*/ 80724 w 182298"/>
                <a:gd name="connsiteY14" fmla="*/ 150797 h 182298"/>
                <a:gd name="connsiteX15" fmla="*/ 87813 w 182298"/>
                <a:gd name="connsiteY15" fmla="*/ 159710 h 182298"/>
                <a:gd name="connsiteX16" fmla="*/ 92877 w 182298"/>
                <a:gd name="connsiteY16" fmla="*/ 169027 h 182298"/>
                <a:gd name="connsiteX17" fmla="*/ 95308 w 182298"/>
                <a:gd name="connsiteY17" fmla="*/ 149987 h 182298"/>
                <a:gd name="connsiteX18" fmla="*/ 115563 w 182298"/>
                <a:gd name="connsiteY18" fmla="*/ 146949 h 182298"/>
                <a:gd name="connsiteX19" fmla="*/ 134401 w 182298"/>
                <a:gd name="connsiteY19" fmla="*/ 131352 h 182298"/>
                <a:gd name="connsiteX20" fmla="*/ 138452 w 182298"/>
                <a:gd name="connsiteY20" fmla="*/ 131352 h 182298"/>
                <a:gd name="connsiteX21" fmla="*/ 145339 w 182298"/>
                <a:gd name="connsiteY21" fmla="*/ 140467 h 182298"/>
                <a:gd name="connsiteX22" fmla="*/ 153643 w 182298"/>
                <a:gd name="connsiteY22" fmla="*/ 140467 h 182298"/>
                <a:gd name="connsiteX23" fmla="*/ 161138 w 182298"/>
                <a:gd name="connsiteY23" fmla="*/ 134796 h 182298"/>
                <a:gd name="connsiteX24" fmla="*/ 155669 w 182298"/>
                <a:gd name="connsiteY24" fmla="*/ 129124 h 182298"/>
                <a:gd name="connsiteX25" fmla="*/ 149894 w 182298"/>
                <a:gd name="connsiteY25" fmla="*/ 122378 h 182298"/>
                <a:gd name="connsiteX26" fmla="*/ 149997 w 182298"/>
                <a:gd name="connsiteY26" fmla="*/ 121629 h 182298"/>
                <a:gd name="connsiteX27" fmla="*/ 161340 w 182298"/>
                <a:gd name="connsiteY27" fmla="*/ 120212 h 18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2298" h="182298">
                  <a:moveTo>
                    <a:pt x="161340" y="120212"/>
                  </a:moveTo>
                  <a:cubicBezTo>
                    <a:pt x="167694" y="123383"/>
                    <a:pt x="174546" y="125438"/>
                    <a:pt x="181596" y="126288"/>
                  </a:cubicBezTo>
                  <a:cubicBezTo>
                    <a:pt x="183419" y="126288"/>
                    <a:pt x="184026" y="123453"/>
                    <a:pt x="184229" y="121630"/>
                  </a:cubicBezTo>
                  <a:cubicBezTo>
                    <a:pt x="183965" y="119745"/>
                    <a:pt x="183030" y="118019"/>
                    <a:pt x="181596" y="116768"/>
                  </a:cubicBezTo>
                  <a:cubicBezTo>
                    <a:pt x="174506" y="113527"/>
                    <a:pt x="163163" y="112920"/>
                    <a:pt x="156884" y="107451"/>
                  </a:cubicBezTo>
                  <a:cubicBezTo>
                    <a:pt x="154859" y="105628"/>
                    <a:pt x="153036" y="99956"/>
                    <a:pt x="155264" y="99754"/>
                  </a:cubicBezTo>
                  <a:cubicBezTo>
                    <a:pt x="163163" y="99754"/>
                    <a:pt x="168430" y="104210"/>
                    <a:pt x="173696" y="106033"/>
                  </a:cubicBezTo>
                  <a:cubicBezTo>
                    <a:pt x="174709" y="102792"/>
                    <a:pt x="173696" y="99754"/>
                    <a:pt x="170658" y="99349"/>
                  </a:cubicBezTo>
                  <a:cubicBezTo>
                    <a:pt x="164797" y="98765"/>
                    <a:pt x="159338" y="96107"/>
                    <a:pt x="155264" y="91854"/>
                  </a:cubicBezTo>
                  <a:cubicBezTo>
                    <a:pt x="153238" y="89626"/>
                    <a:pt x="155264" y="84157"/>
                    <a:pt x="153643" y="81119"/>
                  </a:cubicBezTo>
                  <a:cubicBezTo>
                    <a:pt x="150971" y="74595"/>
                    <a:pt x="149002" y="67805"/>
                    <a:pt x="147769" y="60863"/>
                  </a:cubicBezTo>
                  <a:cubicBezTo>
                    <a:pt x="134185" y="26412"/>
                    <a:pt x="96713" y="7851"/>
                    <a:pt x="61076" y="17922"/>
                  </a:cubicBezTo>
                  <a:cubicBezTo>
                    <a:pt x="58800" y="18338"/>
                    <a:pt x="56564" y="18948"/>
                    <a:pt x="54392" y="19745"/>
                  </a:cubicBezTo>
                  <a:cubicBezTo>
                    <a:pt x="25579" y="29915"/>
                    <a:pt x="9374" y="60475"/>
                    <a:pt x="17122" y="90031"/>
                  </a:cubicBezTo>
                  <a:cubicBezTo>
                    <a:pt x="24211" y="123655"/>
                    <a:pt x="41023" y="150797"/>
                    <a:pt x="80724" y="150797"/>
                  </a:cubicBezTo>
                  <a:cubicBezTo>
                    <a:pt x="83762" y="150797"/>
                    <a:pt x="86395" y="156266"/>
                    <a:pt x="87813" y="159710"/>
                  </a:cubicBezTo>
                  <a:cubicBezTo>
                    <a:pt x="89231" y="163153"/>
                    <a:pt x="87813" y="168014"/>
                    <a:pt x="92877" y="169027"/>
                  </a:cubicBezTo>
                  <a:cubicBezTo>
                    <a:pt x="91843" y="162579"/>
                    <a:pt x="92687" y="155969"/>
                    <a:pt x="95308" y="149987"/>
                  </a:cubicBezTo>
                  <a:cubicBezTo>
                    <a:pt x="101983" y="148517"/>
                    <a:pt x="108750" y="147502"/>
                    <a:pt x="115563" y="146949"/>
                  </a:cubicBezTo>
                  <a:cubicBezTo>
                    <a:pt x="121528" y="141382"/>
                    <a:pt x="127818" y="136174"/>
                    <a:pt x="134401" y="131352"/>
                  </a:cubicBezTo>
                  <a:cubicBezTo>
                    <a:pt x="135738" y="131085"/>
                    <a:pt x="137115" y="131085"/>
                    <a:pt x="138452" y="131352"/>
                  </a:cubicBezTo>
                  <a:cubicBezTo>
                    <a:pt x="142705" y="132567"/>
                    <a:pt x="143110" y="137429"/>
                    <a:pt x="145339" y="140467"/>
                  </a:cubicBezTo>
                  <a:cubicBezTo>
                    <a:pt x="147567" y="143505"/>
                    <a:pt x="151820" y="141682"/>
                    <a:pt x="153643" y="140467"/>
                  </a:cubicBezTo>
                  <a:cubicBezTo>
                    <a:pt x="155466" y="139252"/>
                    <a:pt x="160733" y="138239"/>
                    <a:pt x="161138" y="134796"/>
                  </a:cubicBezTo>
                  <a:cubicBezTo>
                    <a:pt x="161041" y="131781"/>
                    <a:pt x="158677" y="129330"/>
                    <a:pt x="155669" y="129124"/>
                  </a:cubicBezTo>
                  <a:cubicBezTo>
                    <a:pt x="152211" y="128856"/>
                    <a:pt x="149626" y="125836"/>
                    <a:pt x="149894" y="122378"/>
                  </a:cubicBezTo>
                  <a:cubicBezTo>
                    <a:pt x="149913" y="122127"/>
                    <a:pt x="149948" y="121877"/>
                    <a:pt x="149997" y="121629"/>
                  </a:cubicBezTo>
                  <a:cubicBezTo>
                    <a:pt x="151213" y="118996"/>
                    <a:pt x="157492" y="118591"/>
                    <a:pt x="161340" y="120212"/>
                  </a:cubicBezTo>
                  <a:close/>
                </a:path>
              </a:pathLst>
            </a:custGeom>
            <a:grp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 xmlns:a16="http://schemas.microsoft.com/office/drawing/2014/main" id="{71EE5792-764C-4436-9514-78E1D0192BBA}"/>
                </a:ext>
              </a:extLst>
            </p:cNvPr>
            <p:cNvSpPr/>
            <p:nvPr/>
          </p:nvSpPr>
          <p:spPr>
            <a:xfrm>
              <a:off x="4925116" y="2094314"/>
              <a:ext cx="141788" cy="141788"/>
            </a:xfrm>
            <a:custGeom>
              <a:avLst/>
              <a:gdLst>
                <a:gd name="connsiteX0" fmla="*/ 107521 w 141787"/>
                <a:gd name="connsiteY0" fmla="*/ 133051 h 141787"/>
                <a:gd name="connsiteX1" fmla="*/ 141550 w 141787"/>
                <a:gd name="connsiteY1" fmla="*/ 55068 h 141787"/>
                <a:gd name="connsiteX2" fmla="*/ 65187 w 141787"/>
                <a:gd name="connsiteY2" fmla="*/ 16988 h 141787"/>
                <a:gd name="connsiteX3" fmla="*/ 58705 w 141787"/>
                <a:gd name="connsiteY3" fmla="*/ 18203 h 141787"/>
                <a:gd name="connsiteX4" fmla="*/ 29133 w 141787"/>
                <a:gd name="connsiteY4" fmla="*/ 38459 h 141787"/>
                <a:gd name="connsiteX5" fmla="*/ 29133 w 141787"/>
                <a:gd name="connsiteY5" fmla="*/ 119480 h 141787"/>
                <a:gd name="connsiteX6" fmla="*/ 40070 w 141787"/>
                <a:gd name="connsiteY6" fmla="*/ 127583 h 141787"/>
                <a:gd name="connsiteX7" fmla="*/ 107521 w 141787"/>
                <a:gd name="connsiteY7" fmla="*/ 133051 h 14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787" h="141787">
                  <a:moveTo>
                    <a:pt x="107521" y="133051"/>
                  </a:moveTo>
                  <a:cubicBezTo>
                    <a:pt x="137357" y="119802"/>
                    <a:pt x="152127" y="85953"/>
                    <a:pt x="141550" y="55068"/>
                  </a:cubicBezTo>
                  <a:cubicBezTo>
                    <a:pt x="128625" y="25606"/>
                    <a:pt x="96496" y="9584"/>
                    <a:pt x="65187" y="16988"/>
                  </a:cubicBezTo>
                  <a:lnTo>
                    <a:pt x="58705" y="18203"/>
                  </a:lnTo>
                  <a:cubicBezTo>
                    <a:pt x="47509" y="22756"/>
                    <a:pt x="37423" y="29664"/>
                    <a:pt x="29133" y="38459"/>
                  </a:cubicBezTo>
                  <a:cubicBezTo>
                    <a:pt x="10545" y="62268"/>
                    <a:pt x="10545" y="95672"/>
                    <a:pt x="29133" y="119480"/>
                  </a:cubicBezTo>
                  <a:cubicBezTo>
                    <a:pt x="32981" y="122924"/>
                    <a:pt x="38045" y="125557"/>
                    <a:pt x="40070" y="127583"/>
                  </a:cubicBezTo>
                  <a:cubicBezTo>
                    <a:pt x="60073" y="141010"/>
                    <a:pt x="85616" y="143081"/>
                    <a:pt x="107521" y="133051"/>
                  </a:cubicBezTo>
                  <a:close/>
                </a:path>
              </a:pathLst>
            </a:custGeom>
            <a:grp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 xmlns:a16="http://schemas.microsoft.com/office/drawing/2014/main" id="{6CE78794-5995-4B90-8198-E1059EADE3C2}"/>
                </a:ext>
              </a:extLst>
            </p:cNvPr>
            <p:cNvSpPr/>
            <p:nvPr/>
          </p:nvSpPr>
          <p:spPr>
            <a:xfrm>
              <a:off x="4993586" y="1892747"/>
              <a:ext cx="60766" cy="101277"/>
            </a:xfrm>
            <a:custGeom>
              <a:avLst/>
              <a:gdLst>
                <a:gd name="connsiteX0" fmla="*/ 15758 w 60766"/>
                <a:gd name="connsiteY0" fmla="*/ 89934 h 101276"/>
                <a:gd name="connsiteX1" fmla="*/ 22442 w 60766"/>
                <a:gd name="connsiteY1" fmla="*/ 102695 h 101276"/>
                <a:gd name="connsiteX2" fmla="*/ 35203 w 60766"/>
                <a:gd name="connsiteY2" fmla="*/ 102695 h 101276"/>
                <a:gd name="connsiteX3" fmla="*/ 55458 w 60766"/>
                <a:gd name="connsiteY3" fmla="*/ 60158 h 101276"/>
                <a:gd name="connsiteX4" fmla="*/ 56471 w 60766"/>
                <a:gd name="connsiteY4" fmla="*/ 26535 h 101276"/>
                <a:gd name="connsiteX5" fmla="*/ 45330 w 60766"/>
                <a:gd name="connsiteY5" fmla="*/ 15192 h 101276"/>
                <a:gd name="connsiteX6" fmla="*/ 41482 w 60766"/>
                <a:gd name="connsiteY6" fmla="*/ 16407 h 101276"/>
                <a:gd name="connsiteX7" fmla="*/ 37633 w 60766"/>
                <a:gd name="connsiteY7" fmla="*/ 18432 h 101276"/>
                <a:gd name="connsiteX8" fmla="*/ 15758 w 60766"/>
                <a:gd name="connsiteY8" fmla="*/ 89934 h 10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66" h="101276">
                  <a:moveTo>
                    <a:pt x="15758" y="89934"/>
                  </a:moveTo>
                  <a:cubicBezTo>
                    <a:pt x="16091" y="94938"/>
                    <a:pt x="18518" y="99571"/>
                    <a:pt x="22442" y="102695"/>
                  </a:cubicBezTo>
                  <a:cubicBezTo>
                    <a:pt x="26234" y="105497"/>
                    <a:pt x="31411" y="105497"/>
                    <a:pt x="35203" y="102695"/>
                  </a:cubicBezTo>
                  <a:cubicBezTo>
                    <a:pt x="47237" y="91695"/>
                    <a:pt x="54504" y="76434"/>
                    <a:pt x="55458" y="60158"/>
                  </a:cubicBezTo>
                  <a:cubicBezTo>
                    <a:pt x="57763" y="49096"/>
                    <a:pt x="58106" y="37715"/>
                    <a:pt x="56471" y="26535"/>
                  </a:cubicBezTo>
                  <a:cubicBezTo>
                    <a:pt x="55717" y="20685"/>
                    <a:pt x="51165" y="16051"/>
                    <a:pt x="45330" y="15192"/>
                  </a:cubicBezTo>
                  <a:lnTo>
                    <a:pt x="41482" y="16407"/>
                  </a:lnTo>
                  <a:cubicBezTo>
                    <a:pt x="40113" y="16904"/>
                    <a:pt x="38818" y="17585"/>
                    <a:pt x="37633" y="18432"/>
                  </a:cubicBezTo>
                  <a:cubicBezTo>
                    <a:pt x="20831" y="38250"/>
                    <a:pt x="12920" y="64107"/>
                    <a:pt x="15758" y="89934"/>
                  </a:cubicBezTo>
                  <a:close/>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 xmlns:a16="http://schemas.microsoft.com/office/drawing/2014/main" id="{C0E4B9F3-5320-47F1-9962-A8A2F9E1AC16}"/>
                </a:ext>
              </a:extLst>
            </p:cNvPr>
            <p:cNvSpPr/>
            <p:nvPr/>
          </p:nvSpPr>
          <p:spPr>
            <a:xfrm>
              <a:off x="5768726" y="1902469"/>
              <a:ext cx="101277" cy="81021"/>
            </a:xfrm>
            <a:custGeom>
              <a:avLst/>
              <a:gdLst>
                <a:gd name="connsiteX0" fmla="*/ 94583 w 101276"/>
                <a:gd name="connsiteY0" fmla="*/ 65020 h 81021"/>
                <a:gd name="connsiteX1" fmla="*/ 90937 w 101276"/>
                <a:gd name="connsiteY1" fmla="*/ 50233 h 81021"/>
                <a:gd name="connsiteX2" fmla="*/ 64200 w 101276"/>
                <a:gd name="connsiteY2" fmla="*/ 33016 h 81021"/>
                <a:gd name="connsiteX3" fmla="*/ 35640 w 101276"/>
                <a:gd name="connsiteY3" fmla="*/ 15192 h 81021"/>
                <a:gd name="connsiteX4" fmla="*/ 32805 w 101276"/>
                <a:gd name="connsiteY4" fmla="*/ 16407 h 81021"/>
                <a:gd name="connsiteX5" fmla="*/ 24297 w 101276"/>
                <a:gd name="connsiteY5" fmla="*/ 17420 h 81021"/>
                <a:gd name="connsiteX6" fmla="*/ 16803 w 101276"/>
                <a:gd name="connsiteY6" fmla="*/ 41321 h 81021"/>
                <a:gd name="connsiteX7" fmla="*/ 37058 w 101276"/>
                <a:gd name="connsiteY7" fmla="*/ 50638 h 81021"/>
                <a:gd name="connsiteX8" fmla="*/ 68412 w 101276"/>
                <a:gd name="connsiteY8" fmla="*/ 66712 h 81021"/>
                <a:gd name="connsiteX9" fmla="*/ 68454 w 101276"/>
                <a:gd name="connsiteY9" fmla="*/ 66843 h 81021"/>
                <a:gd name="connsiteX10" fmla="*/ 78177 w 101276"/>
                <a:gd name="connsiteY10" fmla="*/ 73527 h 81021"/>
                <a:gd name="connsiteX11" fmla="*/ 94583 w 101276"/>
                <a:gd name="connsiteY11" fmla="*/ 65020 h 8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276" h="81021">
                  <a:moveTo>
                    <a:pt x="94583" y="65020"/>
                  </a:moveTo>
                  <a:cubicBezTo>
                    <a:pt x="96062" y="59793"/>
                    <a:pt x="94676" y="54174"/>
                    <a:pt x="90937" y="50233"/>
                  </a:cubicBezTo>
                  <a:lnTo>
                    <a:pt x="64200" y="33016"/>
                  </a:lnTo>
                  <a:cubicBezTo>
                    <a:pt x="58059" y="22868"/>
                    <a:pt x="47454" y="16250"/>
                    <a:pt x="35640" y="15192"/>
                  </a:cubicBezTo>
                  <a:cubicBezTo>
                    <a:pt x="34425" y="15192"/>
                    <a:pt x="33210" y="16609"/>
                    <a:pt x="32805" y="16407"/>
                  </a:cubicBezTo>
                  <a:cubicBezTo>
                    <a:pt x="29934" y="15802"/>
                    <a:pt x="26945" y="16158"/>
                    <a:pt x="24297" y="17420"/>
                  </a:cubicBezTo>
                  <a:cubicBezTo>
                    <a:pt x="16172" y="22391"/>
                    <a:pt x="12971" y="32601"/>
                    <a:pt x="16803" y="41321"/>
                  </a:cubicBezTo>
                  <a:cubicBezTo>
                    <a:pt x="21626" y="47550"/>
                    <a:pt x="29189" y="51030"/>
                    <a:pt x="37058" y="50638"/>
                  </a:cubicBezTo>
                  <a:cubicBezTo>
                    <a:pt x="50155" y="46419"/>
                    <a:pt x="64193" y="53615"/>
                    <a:pt x="68412" y="66712"/>
                  </a:cubicBezTo>
                  <a:cubicBezTo>
                    <a:pt x="68426" y="66755"/>
                    <a:pt x="68440" y="66799"/>
                    <a:pt x="68454" y="66843"/>
                  </a:cubicBezTo>
                  <a:cubicBezTo>
                    <a:pt x="69872" y="71299"/>
                    <a:pt x="74936" y="71907"/>
                    <a:pt x="78177" y="73527"/>
                  </a:cubicBezTo>
                  <a:cubicBezTo>
                    <a:pt x="84861" y="76970"/>
                    <a:pt x="91140" y="71501"/>
                    <a:pt x="94583" y="65020"/>
                  </a:cubicBezTo>
                  <a:close/>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 xmlns:a16="http://schemas.microsoft.com/office/drawing/2014/main" id="{FCF47B5F-98D1-4E52-9D0B-65331F653A7E}"/>
                </a:ext>
              </a:extLst>
            </p:cNvPr>
            <p:cNvSpPr/>
            <p:nvPr/>
          </p:nvSpPr>
          <p:spPr>
            <a:xfrm>
              <a:off x="5453967" y="1294577"/>
              <a:ext cx="60766" cy="60766"/>
            </a:xfrm>
            <a:custGeom>
              <a:avLst/>
              <a:gdLst>
                <a:gd name="connsiteX0" fmla="*/ 28745 w 60766"/>
                <a:gd name="connsiteY0" fmla="*/ 16639 h 60766"/>
                <a:gd name="connsiteX1" fmla="*/ 22668 w 60766"/>
                <a:gd name="connsiteY1" fmla="*/ 19879 h 60766"/>
                <a:gd name="connsiteX2" fmla="*/ 22668 w 60766"/>
                <a:gd name="connsiteY2" fmla="*/ 58567 h 60766"/>
                <a:gd name="connsiteX3" fmla="*/ 52241 w 60766"/>
                <a:gd name="connsiteY3" fmla="*/ 57352 h 60766"/>
                <a:gd name="connsiteX4" fmla="*/ 57507 w 60766"/>
                <a:gd name="connsiteY4" fmla="*/ 47224 h 60766"/>
                <a:gd name="connsiteX5" fmla="*/ 57507 w 60766"/>
                <a:gd name="connsiteY5" fmla="*/ 30210 h 60766"/>
                <a:gd name="connsiteX6" fmla="*/ 29524 w 60766"/>
                <a:gd name="connsiteY6" fmla="*/ 16359 h 60766"/>
                <a:gd name="connsiteX7" fmla="*/ 28745 w 60766"/>
                <a:gd name="connsiteY7" fmla="*/ 16639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60766">
                  <a:moveTo>
                    <a:pt x="28745" y="16639"/>
                  </a:moveTo>
                  <a:cubicBezTo>
                    <a:pt x="26597" y="17472"/>
                    <a:pt x="24556" y="18560"/>
                    <a:pt x="22668" y="19879"/>
                  </a:cubicBezTo>
                  <a:cubicBezTo>
                    <a:pt x="12699" y="30849"/>
                    <a:pt x="12699" y="47598"/>
                    <a:pt x="22668" y="58567"/>
                  </a:cubicBezTo>
                  <a:cubicBezTo>
                    <a:pt x="31705" y="64763"/>
                    <a:pt x="43743" y="64268"/>
                    <a:pt x="52241" y="57352"/>
                  </a:cubicBezTo>
                  <a:cubicBezTo>
                    <a:pt x="55012" y="54610"/>
                    <a:pt x="56854" y="51068"/>
                    <a:pt x="57507" y="47224"/>
                  </a:cubicBezTo>
                  <a:cubicBezTo>
                    <a:pt x="58547" y="41600"/>
                    <a:pt x="58547" y="35833"/>
                    <a:pt x="57507" y="30210"/>
                  </a:cubicBezTo>
                  <a:cubicBezTo>
                    <a:pt x="53605" y="18657"/>
                    <a:pt x="41076" y="12456"/>
                    <a:pt x="29524" y="16359"/>
                  </a:cubicBezTo>
                  <a:cubicBezTo>
                    <a:pt x="29262" y="16447"/>
                    <a:pt x="29003" y="16540"/>
                    <a:pt x="28745" y="16639"/>
                  </a:cubicBezTo>
                  <a:close/>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 xmlns:a16="http://schemas.microsoft.com/office/drawing/2014/main" id="{BCF923B4-ED80-409B-BB3A-BBD6CCB097FD}"/>
                </a:ext>
              </a:extLst>
            </p:cNvPr>
            <p:cNvSpPr/>
            <p:nvPr/>
          </p:nvSpPr>
          <p:spPr>
            <a:xfrm>
              <a:off x="5689260" y="1128512"/>
              <a:ext cx="60766" cy="60766"/>
            </a:xfrm>
            <a:custGeom>
              <a:avLst/>
              <a:gdLst>
                <a:gd name="connsiteX0" fmla="*/ 19299 w 60766"/>
                <a:gd name="connsiteY0" fmla="*/ 17622 h 60766"/>
                <a:gd name="connsiteX1" fmla="*/ 20716 w 60766"/>
                <a:gd name="connsiteY1" fmla="*/ 51854 h 60766"/>
                <a:gd name="connsiteX2" fmla="*/ 48466 w 60766"/>
                <a:gd name="connsiteY2" fmla="*/ 60361 h 60766"/>
                <a:gd name="connsiteX3" fmla="*/ 52720 w 60766"/>
                <a:gd name="connsiteY3" fmla="*/ 37878 h 60766"/>
                <a:gd name="connsiteX4" fmla="*/ 23957 w 60766"/>
                <a:gd name="connsiteY4" fmla="*/ 15192 h 60766"/>
                <a:gd name="connsiteX5" fmla="*/ 19299 w 60766"/>
                <a:gd name="connsiteY5" fmla="*/ 17622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66" h="60766">
                  <a:moveTo>
                    <a:pt x="19299" y="17622"/>
                  </a:moveTo>
                  <a:cubicBezTo>
                    <a:pt x="13351" y="28404"/>
                    <a:pt x="13897" y="41600"/>
                    <a:pt x="20716" y="51854"/>
                  </a:cubicBezTo>
                  <a:cubicBezTo>
                    <a:pt x="27112" y="60451"/>
                    <a:pt x="38351" y="63896"/>
                    <a:pt x="48466" y="60361"/>
                  </a:cubicBezTo>
                  <a:cubicBezTo>
                    <a:pt x="55380" y="55029"/>
                    <a:pt x="57208" y="45366"/>
                    <a:pt x="52720" y="37878"/>
                  </a:cubicBezTo>
                  <a:cubicBezTo>
                    <a:pt x="48591" y="25202"/>
                    <a:pt x="37245" y="16254"/>
                    <a:pt x="23957" y="15192"/>
                  </a:cubicBezTo>
                  <a:cubicBezTo>
                    <a:pt x="22138" y="15332"/>
                    <a:pt x="20455" y="16210"/>
                    <a:pt x="19299" y="17622"/>
                  </a:cubicBezTo>
                  <a:close/>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 xmlns:a16="http://schemas.microsoft.com/office/drawing/2014/main" id="{66789A42-1016-4059-BA13-9A19DDEF63EF}"/>
                </a:ext>
              </a:extLst>
            </p:cNvPr>
            <p:cNvSpPr/>
            <p:nvPr/>
          </p:nvSpPr>
          <p:spPr>
            <a:xfrm>
              <a:off x="5581278" y="2008769"/>
              <a:ext cx="40511" cy="101277"/>
            </a:xfrm>
            <a:custGeom>
              <a:avLst/>
              <a:gdLst>
                <a:gd name="connsiteX0" fmla="*/ 30865 w 40510"/>
                <a:gd name="connsiteY0" fmla="*/ 22525 h 101276"/>
                <a:gd name="connsiteX1" fmla="*/ 19522 w 40510"/>
                <a:gd name="connsiteY1" fmla="*/ 15233 h 101276"/>
                <a:gd name="connsiteX2" fmla="*/ 15269 w 40510"/>
                <a:gd name="connsiteY2" fmla="*/ 21309 h 101276"/>
                <a:gd name="connsiteX3" fmla="*/ 21345 w 40510"/>
                <a:gd name="connsiteY3" fmla="*/ 55744 h 101276"/>
                <a:gd name="connsiteX4" fmla="*/ 16687 w 40510"/>
                <a:gd name="connsiteY4" fmla="*/ 90178 h 101276"/>
                <a:gd name="connsiteX5" fmla="*/ 18510 w 40510"/>
                <a:gd name="connsiteY5" fmla="*/ 94026 h 101276"/>
                <a:gd name="connsiteX6" fmla="*/ 29853 w 40510"/>
                <a:gd name="connsiteY6" fmla="*/ 83291 h 101276"/>
                <a:gd name="connsiteX7" fmla="*/ 30865 w 40510"/>
                <a:gd name="connsiteY7" fmla="*/ 22525 h 10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101276">
                  <a:moveTo>
                    <a:pt x="30865" y="22525"/>
                  </a:moveTo>
                  <a:cubicBezTo>
                    <a:pt x="29042" y="20904"/>
                    <a:pt x="24586" y="14625"/>
                    <a:pt x="19522" y="15233"/>
                  </a:cubicBezTo>
                  <a:cubicBezTo>
                    <a:pt x="16677" y="15747"/>
                    <a:pt x="14778" y="18460"/>
                    <a:pt x="15269" y="21309"/>
                  </a:cubicBezTo>
                  <a:cubicBezTo>
                    <a:pt x="15269" y="33463"/>
                    <a:pt x="20738" y="41565"/>
                    <a:pt x="21345" y="55744"/>
                  </a:cubicBezTo>
                  <a:cubicBezTo>
                    <a:pt x="23733" y="67418"/>
                    <a:pt x="22091" y="79557"/>
                    <a:pt x="16687" y="90178"/>
                  </a:cubicBezTo>
                  <a:cubicBezTo>
                    <a:pt x="16687" y="91190"/>
                    <a:pt x="16687" y="94026"/>
                    <a:pt x="18510" y="94026"/>
                  </a:cubicBezTo>
                  <a:cubicBezTo>
                    <a:pt x="24586" y="94026"/>
                    <a:pt x="28232" y="87950"/>
                    <a:pt x="29853" y="83291"/>
                  </a:cubicBezTo>
                  <a:cubicBezTo>
                    <a:pt x="45261" y="66108"/>
                    <a:pt x="45692" y="40211"/>
                    <a:pt x="30865" y="22525"/>
                  </a:cubicBezTo>
                  <a:close/>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 xmlns:a16="http://schemas.microsoft.com/office/drawing/2014/main" id="{F9A63786-EE6D-4B44-A9A3-1AD2CCCDF32B}"/>
                </a:ext>
              </a:extLst>
            </p:cNvPr>
            <p:cNvSpPr/>
            <p:nvPr/>
          </p:nvSpPr>
          <p:spPr>
            <a:xfrm>
              <a:off x="4940782" y="2001069"/>
              <a:ext cx="60766" cy="60766"/>
            </a:xfrm>
            <a:custGeom>
              <a:avLst/>
              <a:gdLst>
                <a:gd name="connsiteX0" fmla="*/ 34127 w 60766"/>
                <a:gd name="connsiteY0" fmla="*/ 15236 h 60766"/>
                <a:gd name="connsiteX1" fmla="*/ 26025 w 60766"/>
                <a:gd name="connsiteY1" fmla="*/ 17059 h 60766"/>
                <a:gd name="connsiteX2" fmla="*/ 15897 w 60766"/>
                <a:gd name="connsiteY2" fmla="*/ 31845 h 60766"/>
                <a:gd name="connsiteX3" fmla="*/ 17720 w 60766"/>
                <a:gd name="connsiteY3" fmla="*/ 48455 h 60766"/>
                <a:gd name="connsiteX4" fmla="*/ 37976 w 60766"/>
                <a:gd name="connsiteY4" fmla="*/ 54329 h 60766"/>
                <a:gd name="connsiteX5" fmla="*/ 52559 w 60766"/>
                <a:gd name="connsiteY5" fmla="*/ 31643 h 60766"/>
                <a:gd name="connsiteX6" fmla="*/ 34593 w 60766"/>
                <a:gd name="connsiteY6" fmla="*/ 15209 h 60766"/>
                <a:gd name="connsiteX7" fmla="*/ 34127 w 60766"/>
                <a:gd name="connsiteY7" fmla="*/ 15236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60766">
                  <a:moveTo>
                    <a:pt x="34127" y="15236"/>
                  </a:moveTo>
                  <a:cubicBezTo>
                    <a:pt x="31355" y="15467"/>
                    <a:pt x="28629" y="16081"/>
                    <a:pt x="26025" y="17059"/>
                  </a:cubicBezTo>
                  <a:cubicBezTo>
                    <a:pt x="20746" y="20371"/>
                    <a:pt x="17078" y="25726"/>
                    <a:pt x="15897" y="31845"/>
                  </a:cubicBezTo>
                  <a:cubicBezTo>
                    <a:pt x="14523" y="37423"/>
                    <a:pt x="15169" y="43308"/>
                    <a:pt x="17720" y="48455"/>
                  </a:cubicBezTo>
                  <a:cubicBezTo>
                    <a:pt x="22503" y="54570"/>
                    <a:pt x="30663" y="56937"/>
                    <a:pt x="37976" y="54329"/>
                  </a:cubicBezTo>
                  <a:cubicBezTo>
                    <a:pt x="47474" y="51019"/>
                    <a:pt x="53492" y="41658"/>
                    <a:pt x="52559" y="31643"/>
                  </a:cubicBezTo>
                  <a:cubicBezTo>
                    <a:pt x="52136" y="22144"/>
                    <a:pt x="44093" y="14786"/>
                    <a:pt x="34593" y="15209"/>
                  </a:cubicBezTo>
                  <a:cubicBezTo>
                    <a:pt x="34438" y="15216"/>
                    <a:pt x="34282" y="15225"/>
                    <a:pt x="34127" y="15236"/>
                  </a:cubicBezTo>
                  <a:close/>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 xmlns:a16="http://schemas.microsoft.com/office/drawing/2014/main" id="{6B7AF5F1-F36E-4DD5-AB02-0BFDBF50259A}"/>
                </a:ext>
              </a:extLst>
            </p:cNvPr>
            <p:cNvSpPr/>
            <p:nvPr/>
          </p:nvSpPr>
          <p:spPr>
            <a:xfrm>
              <a:off x="5110750" y="1703750"/>
              <a:ext cx="60766" cy="60766"/>
            </a:xfrm>
            <a:custGeom>
              <a:avLst/>
              <a:gdLst>
                <a:gd name="connsiteX0" fmla="*/ 49699 w 60766"/>
                <a:gd name="connsiteY0" fmla="*/ 23510 h 60766"/>
                <a:gd name="connsiteX1" fmla="*/ 27620 w 60766"/>
                <a:gd name="connsiteY1" fmla="*/ 16016 h 60766"/>
                <a:gd name="connsiteX2" fmla="*/ 22556 w 60766"/>
                <a:gd name="connsiteY2" fmla="*/ 18244 h 60766"/>
                <a:gd name="connsiteX3" fmla="*/ 15467 w 60766"/>
                <a:gd name="connsiteY3" fmla="*/ 30397 h 60766"/>
                <a:gd name="connsiteX4" fmla="*/ 30469 w 60766"/>
                <a:gd name="connsiteY4" fmla="*/ 51715 h 60766"/>
                <a:gd name="connsiteX5" fmla="*/ 35722 w 60766"/>
                <a:gd name="connsiteY5" fmla="*/ 51868 h 60766"/>
                <a:gd name="connsiteX6" fmla="*/ 53345 w 60766"/>
                <a:gd name="connsiteY6" fmla="*/ 36676 h 60766"/>
                <a:gd name="connsiteX7" fmla="*/ 49699 w 60766"/>
                <a:gd name="connsiteY7" fmla="*/ 23510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60766">
                  <a:moveTo>
                    <a:pt x="49699" y="23510"/>
                  </a:moveTo>
                  <a:cubicBezTo>
                    <a:pt x="44659" y="16602"/>
                    <a:pt x="35824" y="13603"/>
                    <a:pt x="27620" y="16016"/>
                  </a:cubicBezTo>
                  <a:cubicBezTo>
                    <a:pt x="25849" y="16553"/>
                    <a:pt x="24149" y="17301"/>
                    <a:pt x="22556" y="18244"/>
                  </a:cubicBezTo>
                  <a:cubicBezTo>
                    <a:pt x="18466" y="21004"/>
                    <a:pt x="15856" y="25478"/>
                    <a:pt x="15467" y="30397"/>
                  </a:cubicBezTo>
                  <a:cubicBezTo>
                    <a:pt x="13723" y="40426"/>
                    <a:pt x="20440" y="49971"/>
                    <a:pt x="30469" y="51715"/>
                  </a:cubicBezTo>
                  <a:cubicBezTo>
                    <a:pt x="32204" y="52016"/>
                    <a:pt x="33973" y="52068"/>
                    <a:pt x="35722" y="51868"/>
                  </a:cubicBezTo>
                  <a:cubicBezTo>
                    <a:pt x="44515" y="51779"/>
                    <a:pt x="51962" y="45360"/>
                    <a:pt x="53345" y="36676"/>
                  </a:cubicBezTo>
                  <a:cubicBezTo>
                    <a:pt x="53882" y="31981"/>
                    <a:pt x="52575" y="27260"/>
                    <a:pt x="49699" y="23510"/>
                  </a:cubicBezTo>
                  <a:close/>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 xmlns:a16="http://schemas.microsoft.com/office/drawing/2014/main" id="{251579B1-CF6F-49BB-B6A9-B7CEFAE92BBF}"/>
                </a:ext>
              </a:extLst>
            </p:cNvPr>
            <p:cNvSpPr/>
            <p:nvPr/>
          </p:nvSpPr>
          <p:spPr>
            <a:xfrm>
              <a:off x="5094131" y="1227917"/>
              <a:ext cx="60766" cy="60766"/>
            </a:xfrm>
            <a:custGeom>
              <a:avLst/>
              <a:gdLst>
                <a:gd name="connsiteX0" fmla="*/ 24591 w 60766"/>
                <a:gd name="connsiteY0" fmla="*/ 61423 h 60766"/>
                <a:gd name="connsiteX1" fmla="*/ 44847 w 60766"/>
                <a:gd name="connsiteY1" fmla="*/ 35699 h 60766"/>
                <a:gd name="connsiteX2" fmla="*/ 43226 w 60766"/>
                <a:gd name="connsiteY2" fmla="*/ 17671 h 60766"/>
                <a:gd name="connsiteX3" fmla="*/ 34314 w 60766"/>
                <a:gd name="connsiteY3" fmla="*/ 16051 h 60766"/>
                <a:gd name="connsiteX4" fmla="*/ 31275 w 60766"/>
                <a:gd name="connsiteY4" fmla="*/ 17469 h 60766"/>
                <a:gd name="connsiteX5" fmla="*/ 15274 w 60766"/>
                <a:gd name="connsiteY5" fmla="*/ 55346 h 60766"/>
                <a:gd name="connsiteX6" fmla="*/ 24591 w 60766"/>
                <a:gd name="connsiteY6" fmla="*/ 61423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66" h="60766">
                  <a:moveTo>
                    <a:pt x="24591" y="61423"/>
                  </a:moveTo>
                  <a:cubicBezTo>
                    <a:pt x="37078" y="59545"/>
                    <a:pt x="45950" y="48278"/>
                    <a:pt x="44847" y="35699"/>
                  </a:cubicBezTo>
                  <a:cubicBezTo>
                    <a:pt x="47171" y="29769"/>
                    <a:pt x="46570" y="23092"/>
                    <a:pt x="43226" y="17671"/>
                  </a:cubicBezTo>
                  <a:cubicBezTo>
                    <a:pt x="40992" y="15128"/>
                    <a:pt x="37300" y="14457"/>
                    <a:pt x="34314" y="16051"/>
                  </a:cubicBezTo>
                  <a:lnTo>
                    <a:pt x="31275" y="17469"/>
                  </a:lnTo>
                  <a:cubicBezTo>
                    <a:pt x="20331" y="26912"/>
                    <a:pt x="14414" y="40917"/>
                    <a:pt x="15274" y="55346"/>
                  </a:cubicBezTo>
                  <a:cubicBezTo>
                    <a:pt x="16364" y="59460"/>
                    <a:pt x="20387" y="62084"/>
                    <a:pt x="24591" y="61423"/>
                  </a:cubicBezTo>
                  <a:close/>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 xmlns:a16="http://schemas.microsoft.com/office/drawing/2014/main" id="{758C48AF-87BA-4F8B-9353-501381FE7BF2}"/>
                </a:ext>
              </a:extLst>
            </p:cNvPr>
            <p:cNvSpPr/>
            <p:nvPr/>
          </p:nvSpPr>
          <p:spPr>
            <a:xfrm>
              <a:off x="5971856" y="1743996"/>
              <a:ext cx="60766" cy="60766"/>
            </a:xfrm>
            <a:custGeom>
              <a:avLst/>
              <a:gdLst>
                <a:gd name="connsiteX0" fmla="*/ 49040 w 60766"/>
                <a:gd name="connsiteY0" fmla="*/ 29042 h 60766"/>
                <a:gd name="connsiteX1" fmla="*/ 32566 w 60766"/>
                <a:gd name="connsiteY1" fmla="*/ 15252 h 60766"/>
                <a:gd name="connsiteX2" fmla="*/ 31013 w 60766"/>
                <a:gd name="connsiteY2" fmla="*/ 15471 h 60766"/>
                <a:gd name="connsiteX3" fmla="*/ 19062 w 60766"/>
                <a:gd name="connsiteY3" fmla="*/ 22358 h 60766"/>
                <a:gd name="connsiteX4" fmla="*/ 16834 w 60766"/>
                <a:gd name="connsiteY4" fmla="*/ 41600 h 60766"/>
                <a:gd name="connsiteX5" fmla="*/ 33848 w 60766"/>
                <a:gd name="connsiteY5" fmla="*/ 51728 h 60766"/>
                <a:gd name="connsiteX6" fmla="*/ 49305 w 60766"/>
                <a:gd name="connsiteY6" fmla="*/ 30383 h 60766"/>
                <a:gd name="connsiteX7" fmla="*/ 49040 w 60766"/>
                <a:gd name="connsiteY7" fmla="*/ 29042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60766">
                  <a:moveTo>
                    <a:pt x="49040" y="29042"/>
                  </a:moveTo>
                  <a:cubicBezTo>
                    <a:pt x="48299" y="20685"/>
                    <a:pt x="40923" y="14511"/>
                    <a:pt x="32566" y="15252"/>
                  </a:cubicBezTo>
                  <a:cubicBezTo>
                    <a:pt x="32045" y="15298"/>
                    <a:pt x="31526" y="15371"/>
                    <a:pt x="31013" y="15471"/>
                  </a:cubicBezTo>
                  <a:cubicBezTo>
                    <a:pt x="26274" y="16092"/>
                    <a:pt x="21975" y="18569"/>
                    <a:pt x="19062" y="22358"/>
                  </a:cubicBezTo>
                  <a:cubicBezTo>
                    <a:pt x="14868" y="27887"/>
                    <a:pt x="14015" y="35259"/>
                    <a:pt x="16834" y="41600"/>
                  </a:cubicBezTo>
                  <a:cubicBezTo>
                    <a:pt x="19294" y="48660"/>
                    <a:pt x="26470" y="52931"/>
                    <a:pt x="33848" y="51728"/>
                  </a:cubicBezTo>
                  <a:cubicBezTo>
                    <a:pt x="44011" y="50102"/>
                    <a:pt x="50931" y="40546"/>
                    <a:pt x="49305" y="30383"/>
                  </a:cubicBezTo>
                  <a:cubicBezTo>
                    <a:pt x="49233" y="29933"/>
                    <a:pt x="49145" y="29486"/>
                    <a:pt x="49040" y="29042"/>
                  </a:cubicBezTo>
                  <a:close/>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 xmlns:a16="http://schemas.microsoft.com/office/drawing/2014/main" id="{CA2AAC33-2E48-4301-B281-6B211D392359}"/>
                </a:ext>
              </a:extLst>
            </p:cNvPr>
            <p:cNvSpPr/>
            <p:nvPr/>
          </p:nvSpPr>
          <p:spPr>
            <a:xfrm>
              <a:off x="4913631" y="1401607"/>
              <a:ext cx="60766" cy="60766"/>
            </a:xfrm>
            <a:custGeom>
              <a:avLst/>
              <a:gdLst>
                <a:gd name="connsiteX0" fmla="*/ 15501 w 60766"/>
                <a:gd name="connsiteY0" fmla="*/ 52814 h 60766"/>
                <a:gd name="connsiteX1" fmla="*/ 21173 w 60766"/>
                <a:gd name="connsiteY1" fmla="*/ 57270 h 60766"/>
                <a:gd name="connsiteX2" fmla="*/ 52771 w 60766"/>
                <a:gd name="connsiteY2" fmla="*/ 23443 h 60766"/>
                <a:gd name="connsiteX3" fmla="*/ 50746 w 60766"/>
                <a:gd name="connsiteY3" fmla="*/ 17974 h 60766"/>
                <a:gd name="connsiteX4" fmla="*/ 41225 w 60766"/>
                <a:gd name="connsiteY4" fmla="*/ 16354 h 60766"/>
                <a:gd name="connsiteX5" fmla="*/ 34541 w 60766"/>
                <a:gd name="connsiteY5" fmla="*/ 20810 h 60766"/>
                <a:gd name="connsiteX6" fmla="*/ 15501 w 60766"/>
                <a:gd name="connsiteY6" fmla="*/ 52814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66" h="60766">
                  <a:moveTo>
                    <a:pt x="15501" y="52814"/>
                  </a:moveTo>
                  <a:cubicBezTo>
                    <a:pt x="15501" y="53826"/>
                    <a:pt x="19552" y="57675"/>
                    <a:pt x="21173" y="57270"/>
                  </a:cubicBezTo>
                  <a:cubicBezTo>
                    <a:pt x="37745" y="53715"/>
                    <a:pt x="50352" y="40219"/>
                    <a:pt x="52771" y="23443"/>
                  </a:cubicBezTo>
                  <a:cubicBezTo>
                    <a:pt x="52818" y="21429"/>
                    <a:pt x="52094" y="19472"/>
                    <a:pt x="50746" y="17974"/>
                  </a:cubicBezTo>
                  <a:cubicBezTo>
                    <a:pt x="48488" y="15022"/>
                    <a:pt x="44333" y="14315"/>
                    <a:pt x="41225" y="16354"/>
                  </a:cubicBezTo>
                  <a:cubicBezTo>
                    <a:pt x="39200" y="17367"/>
                    <a:pt x="37377" y="19190"/>
                    <a:pt x="34541" y="20810"/>
                  </a:cubicBezTo>
                  <a:cubicBezTo>
                    <a:pt x="21431" y="25641"/>
                    <a:pt x="13491" y="38987"/>
                    <a:pt x="15501" y="52814"/>
                  </a:cubicBezTo>
                  <a:close/>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 xmlns:a16="http://schemas.microsoft.com/office/drawing/2014/main" id="{319089E5-2B9D-4621-8E9E-96836B1F3FA1}"/>
                </a:ext>
              </a:extLst>
            </p:cNvPr>
            <p:cNvSpPr/>
            <p:nvPr/>
          </p:nvSpPr>
          <p:spPr>
            <a:xfrm>
              <a:off x="5616267" y="1913626"/>
              <a:ext cx="60766" cy="141788"/>
            </a:xfrm>
            <a:custGeom>
              <a:avLst/>
              <a:gdLst>
                <a:gd name="connsiteX0" fmla="*/ 44287 w 60766"/>
                <a:gd name="connsiteY0" fmla="*/ 71891 h 141787"/>
                <a:gd name="connsiteX1" fmla="*/ 38113 w 60766"/>
                <a:gd name="connsiteY1" fmla="*/ 55544 h 141787"/>
                <a:gd name="connsiteX2" fmla="*/ 35374 w 60766"/>
                <a:gd name="connsiteY2" fmla="*/ 54673 h 141787"/>
                <a:gd name="connsiteX3" fmla="*/ 25652 w 60766"/>
                <a:gd name="connsiteY3" fmla="*/ 21252 h 141787"/>
                <a:gd name="connsiteX4" fmla="*/ 18765 w 60766"/>
                <a:gd name="connsiteY4" fmla="*/ 15986 h 141787"/>
                <a:gd name="connsiteX5" fmla="*/ 18562 w 60766"/>
                <a:gd name="connsiteY5" fmla="*/ 17809 h 141787"/>
                <a:gd name="connsiteX6" fmla="*/ 16739 w 60766"/>
                <a:gd name="connsiteY6" fmla="*/ 26519 h 141787"/>
                <a:gd name="connsiteX7" fmla="*/ 27699 w 60766"/>
                <a:gd name="connsiteY7" fmla="*/ 52984 h 141787"/>
                <a:gd name="connsiteX8" fmla="*/ 30310 w 60766"/>
                <a:gd name="connsiteY8" fmla="*/ 53863 h 141787"/>
                <a:gd name="connsiteX9" fmla="*/ 46515 w 60766"/>
                <a:gd name="connsiteY9" fmla="*/ 136910 h 141787"/>
                <a:gd name="connsiteX10" fmla="*/ 50473 w 60766"/>
                <a:gd name="connsiteY10" fmla="*/ 134600 h 141787"/>
                <a:gd name="connsiteX11" fmla="*/ 50566 w 60766"/>
                <a:gd name="connsiteY11" fmla="*/ 134074 h 141787"/>
                <a:gd name="connsiteX12" fmla="*/ 44287 w 60766"/>
                <a:gd name="connsiteY12" fmla="*/ 71891 h 14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766" h="141787">
                  <a:moveTo>
                    <a:pt x="44287" y="71891"/>
                  </a:moveTo>
                  <a:cubicBezTo>
                    <a:pt x="47096" y="65672"/>
                    <a:pt x="44332" y="58353"/>
                    <a:pt x="38113" y="55544"/>
                  </a:cubicBezTo>
                  <a:cubicBezTo>
                    <a:pt x="37237" y="55148"/>
                    <a:pt x="36318" y="54856"/>
                    <a:pt x="35374" y="54673"/>
                  </a:cubicBezTo>
                  <a:cubicBezTo>
                    <a:pt x="32799" y="43350"/>
                    <a:pt x="29553" y="32190"/>
                    <a:pt x="25652" y="21252"/>
                  </a:cubicBezTo>
                  <a:cubicBezTo>
                    <a:pt x="25652" y="18619"/>
                    <a:pt x="23018" y="13150"/>
                    <a:pt x="18765" y="15986"/>
                  </a:cubicBezTo>
                  <a:lnTo>
                    <a:pt x="18562" y="17809"/>
                  </a:lnTo>
                  <a:cubicBezTo>
                    <a:pt x="18562" y="19429"/>
                    <a:pt x="17144" y="24696"/>
                    <a:pt x="16739" y="26519"/>
                  </a:cubicBezTo>
                  <a:cubicBezTo>
                    <a:pt x="12457" y="36853"/>
                    <a:pt x="17364" y="48703"/>
                    <a:pt x="27699" y="52984"/>
                  </a:cubicBezTo>
                  <a:cubicBezTo>
                    <a:pt x="28549" y="53336"/>
                    <a:pt x="29421" y="53630"/>
                    <a:pt x="30310" y="53863"/>
                  </a:cubicBezTo>
                  <a:cubicBezTo>
                    <a:pt x="42150" y="79892"/>
                    <a:pt x="47701" y="108340"/>
                    <a:pt x="46515" y="136910"/>
                  </a:cubicBezTo>
                  <a:cubicBezTo>
                    <a:pt x="48246" y="137365"/>
                    <a:pt x="50018" y="136331"/>
                    <a:pt x="50473" y="134600"/>
                  </a:cubicBezTo>
                  <a:cubicBezTo>
                    <a:pt x="50518" y="134428"/>
                    <a:pt x="50549" y="134252"/>
                    <a:pt x="50566" y="134074"/>
                  </a:cubicBezTo>
                  <a:cubicBezTo>
                    <a:pt x="51266" y="113159"/>
                    <a:pt x="49154" y="92244"/>
                    <a:pt x="44287" y="71891"/>
                  </a:cubicBezTo>
                  <a:close/>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 xmlns:a16="http://schemas.microsoft.com/office/drawing/2014/main" id="{579075FD-2E03-492A-B176-CBEF0CBEB0C4}"/>
                </a:ext>
              </a:extLst>
            </p:cNvPr>
            <p:cNvSpPr/>
            <p:nvPr/>
          </p:nvSpPr>
          <p:spPr>
            <a:xfrm>
              <a:off x="5790265" y="1716867"/>
              <a:ext cx="60766" cy="40511"/>
            </a:xfrm>
            <a:custGeom>
              <a:avLst/>
              <a:gdLst>
                <a:gd name="connsiteX0" fmla="*/ 15722 w 60766"/>
                <a:gd name="connsiteY0" fmla="*/ 23762 h 40510"/>
                <a:gd name="connsiteX1" fmla="*/ 28686 w 60766"/>
                <a:gd name="connsiteY1" fmla="*/ 38751 h 40510"/>
                <a:gd name="connsiteX2" fmla="*/ 53397 w 60766"/>
                <a:gd name="connsiteY2" fmla="*/ 40574 h 40510"/>
                <a:gd name="connsiteX3" fmla="*/ 57043 w 60766"/>
                <a:gd name="connsiteY3" fmla="*/ 34700 h 40510"/>
                <a:gd name="connsiteX4" fmla="*/ 49549 w 60766"/>
                <a:gd name="connsiteY4" fmla="*/ 17078 h 40510"/>
                <a:gd name="connsiteX5" fmla="*/ 20381 w 60766"/>
                <a:gd name="connsiteY5" fmla="*/ 18090 h 40510"/>
                <a:gd name="connsiteX6" fmla="*/ 15722 w 60766"/>
                <a:gd name="connsiteY6" fmla="*/ 2376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66" h="40510">
                  <a:moveTo>
                    <a:pt x="15722" y="23762"/>
                  </a:moveTo>
                  <a:lnTo>
                    <a:pt x="28686" y="38751"/>
                  </a:lnTo>
                  <a:cubicBezTo>
                    <a:pt x="33547" y="44220"/>
                    <a:pt x="47726" y="48068"/>
                    <a:pt x="53397" y="40574"/>
                  </a:cubicBezTo>
                  <a:cubicBezTo>
                    <a:pt x="55026" y="38905"/>
                    <a:pt x="56271" y="36900"/>
                    <a:pt x="57043" y="34700"/>
                  </a:cubicBezTo>
                  <a:cubicBezTo>
                    <a:pt x="58795" y="27809"/>
                    <a:pt x="55728" y="20596"/>
                    <a:pt x="49549" y="17078"/>
                  </a:cubicBezTo>
                  <a:cubicBezTo>
                    <a:pt x="39972" y="14253"/>
                    <a:pt x="29739" y="14609"/>
                    <a:pt x="20381" y="18090"/>
                  </a:cubicBezTo>
                  <a:cubicBezTo>
                    <a:pt x="17950" y="18698"/>
                    <a:pt x="13697" y="21534"/>
                    <a:pt x="15722" y="23762"/>
                  </a:cubicBezTo>
                  <a:close/>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 xmlns:a16="http://schemas.microsoft.com/office/drawing/2014/main" id="{CCC20564-2C8D-400F-B354-D9617D50CE15}"/>
                </a:ext>
              </a:extLst>
            </p:cNvPr>
            <p:cNvSpPr/>
            <p:nvPr/>
          </p:nvSpPr>
          <p:spPr>
            <a:xfrm>
              <a:off x="5630513" y="2037753"/>
              <a:ext cx="40511" cy="141788"/>
            </a:xfrm>
            <a:custGeom>
              <a:avLst/>
              <a:gdLst>
                <a:gd name="connsiteX0" fmla="*/ 34496 w 40510"/>
                <a:gd name="connsiteY0" fmla="*/ 16632 h 141787"/>
                <a:gd name="connsiteX1" fmla="*/ 32065 w 40510"/>
                <a:gd name="connsiteY1" fmla="*/ 16632 h 141787"/>
                <a:gd name="connsiteX2" fmla="*/ 30850 w 40510"/>
                <a:gd name="connsiteY2" fmla="*/ 22709 h 141787"/>
                <a:gd name="connsiteX3" fmla="*/ 21938 w 40510"/>
                <a:gd name="connsiteY3" fmla="*/ 78816 h 141787"/>
                <a:gd name="connsiteX4" fmla="*/ 15456 w 40510"/>
                <a:gd name="connsiteY4" fmla="*/ 111224 h 141787"/>
                <a:gd name="connsiteX5" fmla="*/ 26295 w 40510"/>
                <a:gd name="connsiteY5" fmla="*/ 127409 h 141787"/>
                <a:gd name="connsiteX6" fmla="*/ 26394 w 40510"/>
                <a:gd name="connsiteY6" fmla="*/ 127429 h 141787"/>
                <a:gd name="connsiteX7" fmla="*/ 32471 w 40510"/>
                <a:gd name="connsiteY7" fmla="*/ 118516 h 141787"/>
                <a:gd name="connsiteX8" fmla="*/ 25786 w 40510"/>
                <a:gd name="connsiteY8" fmla="*/ 78006 h 141787"/>
                <a:gd name="connsiteX9" fmla="*/ 30445 w 40510"/>
                <a:gd name="connsiteY9" fmla="*/ 46610 h 141787"/>
                <a:gd name="connsiteX10" fmla="*/ 34496 w 40510"/>
                <a:gd name="connsiteY10" fmla="*/ 16632 h 14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10" h="141787">
                  <a:moveTo>
                    <a:pt x="34496" y="16632"/>
                  </a:moveTo>
                  <a:cubicBezTo>
                    <a:pt x="34496" y="13391"/>
                    <a:pt x="32065" y="16632"/>
                    <a:pt x="32065" y="16632"/>
                  </a:cubicBezTo>
                  <a:cubicBezTo>
                    <a:pt x="31852" y="18691"/>
                    <a:pt x="31445" y="20726"/>
                    <a:pt x="30850" y="22709"/>
                  </a:cubicBezTo>
                  <a:cubicBezTo>
                    <a:pt x="24797" y="40789"/>
                    <a:pt x="21785" y="59749"/>
                    <a:pt x="21938" y="78816"/>
                  </a:cubicBezTo>
                  <a:cubicBezTo>
                    <a:pt x="18282" y="89265"/>
                    <a:pt x="16100" y="100173"/>
                    <a:pt x="15456" y="111224"/>
                  </a:cubicBezTo>
                  <a:cubicBezTo>
                    <a:pt x="13980" y="118687"/>
                    <a:pt x="18832" y="125933"/>
                    <a:pt x="26295" y="127409"/>
                  </a:cubicBezTo>
                  <a:cubicBezTo>
                    <a:pt x="26328" y="127416"/>
                    <a:pt x="26361" y="127422"/>
                    <a:pt x="26394" y="127429"/>
                  </a:cubicBezTo>
                  <a:cubicBezTo>
                    <a:pt x="31053" y="127429"/>
                    <a:pt x="27812" y="121757"/>
                    <a:pt x="32471" y="118516"/>
                  </a:cubicBezTo>
                  <a:cubicBezTo>
                    <a:pt x="31433" y="104843"/>
                    <a:pt x="29196" y="91287"/>
                    <a:pt x="25786" y="78006"/>
                  </a:cubicBezTo>
                  <a:cubicBezTo>
                    <a:pt x="25786" y="65852"/>
                    <a:pt x="29432" y="56535"/>
                    <a:pt x="30445" y="46610"/>
                  </a:cubicBezTo>
                  <a:cubicBezTo>
                    <a:pt x="32861" y="36790"/>
                    <a:pt x="34219" y="26740"/>
                    <a:pt x="34496" y="16632"/>
                  </a:cubicBezTo>
                  <a:close/>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 xmlns:a16="http://schemas.microsoft.com/office/drawing/2014/main" id="{EFE0CC8D-0EA2-487E-BD75-620FB36ECA99}"/>
                </a:ext>
              </a:extLst>
            </p:cNvPr>
            <p:cNvSpPr/>
            <p:nvPr/>
          </p:nvSpPr>
          <p:spPr>
            <a:xfrm>
              <a:off x="5873420" y="1684352"/>
              <a:ext cx="60766" cy="40511"/>
            </a:xfrm>
            <a:custGeom>
              <a:avLst/>
              <a:gdLst>
                <a:gd name="connsiteX0" fmla="*/ 37084 w 60766"/>
                <a:gd name="connsiteY0" fmla="*/ 15766 h 40510"/>
                <a:gd name="connsiteX1" fmla="*/ 37084 w 60766"/>
                <a:gd name="connsiteY1" fmla="*/ 15766 h 40510"/>
                <a:gd name="connsiteX2" fmla="*/ 16829 w 60766"/>
                <a:gd name="connsiteY2" fmla="*/ 25489 h 40510"/>
                <a:gd name="connsiteX3" fmla="*/ 16829 w 60766"/>
                <a:gd name="connsiteY3" fmla="*/ 30350 h 40510"/>
                <a:gd name="connsiteX4" fmla="*/ 35869 w 60766"/>
                <a:gd name="connsiteY4" fmla="*/ 38655 h 40510"/>
                <a:gd name="connsiteX5" fmla="*/ 57745 w 60766"/>
                <a:gd name="connsiteY5" fmla="*/ 37439 h 40510"/>
                <a:gd name="connsiteX6" fmla="*/ 59162 w 60766"/>
                <a:gd name="connsiteY6" fmla="*/ 24273 h 40510"/>
                <a:gd name="connsiteX7" fmla="*/ 37084 w 60766"/>
                <a:gd name="connsiteY7" fmla="*/ 15766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40510">
                  <a:moveTo>
                    <a:pt x="37084" y="15766"/>
                  </a:moveTo>
                  <a:cubicBezTo>
                    <a:pt x="37084" y="15766"/>
                    <a:pt x="37084" y="15766"/>
                    <a:pt x="37084" y="15766"/>
                  </a:cubicBezTo>
                  <a:cubicBezTo>
                    <a:pt x="29840" y="17862"/>
                    <a:pt x="22995" y="21148"/>
                    <a:pt x="16829" y="25489"/>
                  </a:cubicBezTo>
                  <a:cubicBezTo>
                    <a:pt x="15411" y="25489"/>
                    <a:pt x="13993" y="29135"/>
                    <a:pt x="16829" y="30350"/>
                  </a:cubicBezTo>
                  <a:cubicBezTo>
                    <a:pt x="19664" y="31565"/>
                    <a:pt x="29792" y="35211"/>
                    <a:pt x="35869" y="38655"/>
                  </a:cubicBezTo>
                  <a:cubicBezTo>
                    <a:pt x="42769" y="42568"/>
                    <a:pt x="51320" y="42093"/>
                    <a:pt x="57745" y="37439"/>
                  </a:cubicBezTo>
                  <a:cubicBezTo>
                    <a:pt x="60777" y="33716"/>
                    <a:pt x="61332" y="28557"/>
                    <a:pt x="59162" y="24273"/>
                  </a:cubicBezTo>
                  <a:cubicBezTo>
                    <a:pt x="56529" y="16374"/>
                    <a:pt x="47009" y="13943"/>
                    <a:pt x="37084" y="15766"/>
                  </a:cubicBezTo>
                  <a:close/>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 xmlns:a16="http://schemas.microsoft.com/office/drawing/2014/main" id="{87DB3654-52D0-4ED6-87B4-8A642F84DE22}"/>
                </a:ext>
              </a:extLst>
            </p:cNvPr>
            <p:cNvSpPr/>
            <p:nvPr/>
          </p:nvSpPr>
          <p:spPr>
            <a:xfrm>
              <a:off x="5874751" y="1758299"/>
              <a:ext cx="60766" cy="81021"/>
            </a:xfrm>
            <a:custGeom>
              <a:avLst/>
              <a:gdLst>
                <a:gd name="connsiteX0" fmla="*/ 25626 w 60766"/>
                <a:gd name="connsiteY0" fmla="*/ 63554 h 81021"/>
                <a:gd name="connsiteX1" fmla="*/ 43653 w 60766"/>
                <a:gd name="connsiteY1" fmla="*/ 32563 h 81021"/>
                <a:gd name="connsiteX2" fmla="*/ 47096 w 60766"/>
                <a:gd name="connsiteY2" fmla="*/ 17169 h 81021"/>
                <a:gd name="connsiteX3" fmla="*/ 35956 w 60766"/>
                <a:gd name="connsiteY3" fmla="*/ 17169 h 81021"/>
                <a:gd name="connsiteX4" fmla="*/ 33323 w 60766"/>
                <a:gd name="connsiteY4" fmla="*/ 18587 h 81021"/>
                <a:gd name="connsiteX5" fmla="*/ 19954 w 60766"/>
                <a:gd name="connsiteY5" fmla="*/ 45324 h 81021"/>
                <a:gd name="connsiteX6" fmla="*/ 18131 w 60766"/>
                <a:gd name="connsiteY6" fmla="*/ 70643 h 81021"/>
                <a:gd name="connsiteX7" fmla="*/ 25626 w 60766"/>
                <a:gd name="connsiteY7" fmla="*/ 63554 h 8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81021">
                  <a:moveTo>
                    <a:pt x="25626" y="63554"/>
                  </a:moveTo>
                  <a:cubicBezTo>
                    <a:pt x="28381" y="51646"/>
                    <a:pt x="34664" y="40846"/>
                    <a:pt x="43653" y="32563"/>
                  </a:cubicBezTo>
                  <a:cubicBezTo>
                    <a:pt x="48717" y="30133"/>
                    <a:pt x="49122" y="23246"/>
                    <a:pt x="47096" y="17169"/>
                  </a:cubicBezTo>
                  <a:cubicBezTo>
                    <a:pt x="47096" y="14739"/>
                    <a:pt x="39804" y="14334"/>
                    <a:pt x="35956" y="17169"/>
                  </a:cubicBezTo>
                  <a:cubicBezTo>
                    <a:pt x="35003" y="17487"/>
                    <a:pt x="34112" y="17966"/>
                    <a:pt x="33323" y="18587"/>
                  </a:cubicBezTo>
                  <a:cubicBezTo>
                    <a:pt x="26792" y="26302"/>
                    <a:pt x="22208" y="35471"/>
                    <a:pt x="19954" y="45324"/>
                  </a:cubicBezTo>
                  <a:cubicBezTo>
                    <a:pt x="14346" y="52643"/>
                    <a:pt x="13629" y="62597"/>
                    <a:pt x="18131" y="70643"/>
                  </a:cubicBezTo>
                  <a:cubicBezTo>
                    <a:pt x="18334" y="71859"/>
                    <a:pt x="25018" y="67403"/>
                    <a:pt x="25626" y="63554"/>
                  </a:cubicBezTo>
                  <a:close/>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 xmlns:a16="http://schemas.microsoft.com/office/drawing/2014/main" id="{42B42DCA-A787-48F8-A823-4938B990B25B}"/>
                </a:ext>
              </a:extLst>
            </p:cNvPr>
            <p:cNvSpPr/>
            <p:nvPr/>
          </p:nvSpPr>
          <p:spPr>
            <a:xfrm>
              <a:off x="5933296" y="1138300"/>
              <a:ext cx="40511" cy="60766"/>
            </a:xfrm>
            <a:custGeom>
              <a:avLst/>
              <a:gdLst>
                <a:gd name="connsiteX0" fmla="*/ 27239 w 40510"/>
                <a:gd name="connsiteY0" fmla="*/ 54624 h 60766"/>
                <a:gd name="connsiteX1" fmla="*/ 40810 w 40510"/>
                <a:gd name="connsiteY1" fmla="*/ 45711 h 60766"/>
                <a:gd name="connsiteX2" fmla="*/ 29670 w 40510"/>
                <a:gd name="connsiteY2" fmla="*/ 18164 h 60766"/>
                <a:gd name="connsiteX3" fmla="*/ 22176 w 40510"/>
                <a:gd name="connsiteY3" fmla="*/ 15328 h 60766"/>
                <a:gd name="connsiteX4" fmla="*/ 20960 w 40510"/>
                <a:gd name="connsiteY4" fmla="*/ 15328 h 60766"/>
                <a:gd name="connsiteX5" fmla="*/ 15289 w 40510"/>
                <a:gd name="connsiteY5" fmla="*/ 40850 h 60766"/>
                <a:gd name="connsiteX6" fmla="*/ 27239 w 40510"/>
                <a:gd name="connsiteY6" fmla="*/ 54624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60766">
                  <a:moveTo>
                    <a:pt x="27239" y="54624"/>
                  </a:moveTo>
                  <a:cubicBezTo>
                    <a:pt x="33202" y="54854"/>
                    <a:pt x="38653" y="51275"/>
                    <a:pt x="40810" y="45711"/>
                  </a:cubicBezTo>
                  <a:cubicBezTo>
                    <a:pt x="44464" y="35036"/>
                    <a:pt x="39717" y="23298"/>
                    <a:pt x="29670" y="18164"/>
                  </a:cubicBezTo>
                  <a:cubicBezTo>
                    <a:pt x="27521" y="16475"/>
                    <a:pt x="24905" y="15485"/>
                    <a:pt x="22176" y="15328"/>
                  </a:cubicBezTo>
                  <a:cubicBezTo>
                    <a:pt x="21791" y="15146"/>
                    <a:pt x="21345" y="15146"/>
                    <a:pt x="20960" y="15328"/>
                  </a:cubicBezTo>
                  <a:cubicBezTo>
                    <a:pt x="16683" y="23124"/>
                    <a:pt x="14716" y="31977"/>
                    <a:pt x="15289" y="40850"/>
                  </a:cubicBezTo>
                  <a:cubicBezTo>
                    <a:pt x="15480" y="47703"/>
                    <a:pt x="20482" y="53468"/>
                    <a:pt x="27239" y="54624"/>
                  </a:cubicBezTo>
                  <a:close/>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 xmlns:a16="http://schemas.microsoft.com/office/drawing/2014/main" id="{D6DE627E-CD59-49C9-861B-F7DA6C5B6C96}"/>
                </a:ext>
              </a:extLst>
            </p:cNvPr>
            <p:cNvSpPr/>
            <p:nvPr/>
          </p:nvSpPr>
          <p:spPr>
            <a:xfrm>
              <a:off x="5750880" y="1787944"/>
              <a:ext cx="40511" cy="60766"/>
            </a:xfrm>
            <a:custGeom>
              <a:avLst/>
              <a:gdLst>
                <a:gd name="connsiteX0" fmla="*/ 44574 w 40510"/>
                <a:gd name="connsiteY0" fmla="*/ 26820 h 60766"/>
                <a:gd name="connsiteX1" fmla="*/ 31512 w 40510"/>
                <a:gd name="connsiteY1" fmla="*/ 15213 h 60766"/>
                <a:gd name="connsiteX2" fmla="*/ 28167 w 40510"/>
                <a:gd name="connsiteY2" fmla="*/ 15882 h 60766"/>
                <a:gd name="connsiteX3" fmla="*/ 20672 w 40510"/>
                <a:gd name="connsiteY3" fmla="*/ 19528 h 60766"/>
                <a:gd name="connsiteX4" fmla="*/ 15203 w 40510"/>
                <a:gd name="connsiteY4" fmla="*/ 38568 h 60766"/>
                <a:gd name="connsiteX5" fmla="*/ 24926 w 40510"/>
                <a:gd name="connsiteY5" fmla="*/ 45860 h 60766"/>
                <a:gd name="connsiteX6" fmla="*/ 44574 w 40510"/>
                <a:gd name="connsiteY6" fmla="*/ 26820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60766">
                  <a:moveTo>
                    <a:pt x="44574" y="26820"/>
                  </a:moveTo>
                  <a:cubicBezTo>
                    <a:pt x="44172" y="20008"/>
                    <a:pt x="38324" y="14812"/>
                    <a:pt x="31512" y="15213"/>
                  </a:cubicBezTo>
                  <a:cubicBezTo>
                    <a:pt x="30371" y="15281"/>
                    <a:pt x="29246" y="15506"/>
                    <a:pt x="28167" y="15882"/>
                  </a:cubicBezTo>
                  <a:cubicBezTo>
                    <a:pt x="25443" y="16565"/>
                    <a:pt x="22891" y="17807"/>
                    <a:pt x="20672" y="19528"/>
                  </a:cubicBezTo>
                  <a:cubicBezTo>
                    <a:pt x="16931" y="25160"/>
                    <a:pt x="15021" y="31810"/>
                    <a:pt x="15203" y="38568"/>
                  </a:cubicBezTo>
                  <a:cubicBezTo>
                    <a:pt x="15933" y="43232"/>
                    <a:pt x="20245" y="46466"/>
                    <a:pt x="24926" y="45860"/>
                  </a:cubicBezTo>
                  <a:cubicBezTo>
                    <a:pt x="35420" y="45564"/>
                    <a:pt x="43948" y="37299"/>
                    <a:pt x="44574" y="26820"/>
                  </a:cubicBezTo>
                  <a:close/>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 xmlns:a16="http://schemas.microsoft.com/office/drawing/2014/main" id="{D2D16286-7394-4C1B-BBE4-EB30DAB161C8}"/>
                </a:ext>
              </a:extLst>
            </p:cNvPr>
            <p:cNvSpPr/>
            <p:nvPr/>
          </p:nvSpPr>
          <p:spPr>
            <a:xfrm>
              <a:off x="5336062" y="2280637"/>
              <a:ext cx="40511" cy="60766"/>
            </a:xfrm>
            <a:custGeom>
              <a:avLst/>
              <a:gdLst>
                <a:gd name="connsiteX0" fmla="*/ 21268 w 40510"/>
                <a:gd name="connsiteY0" fmla="*/ 49423 h 60766"/>
                <a:gd name="connsiteX1" fmla="*/ 40679 w 40510"/>
                <a:gd name="connsiteY1" fmla="*/ 23162 h 60766"/>
                <a:gd name="connsiteX2" fmla="*/ 40106 w 40510"/>
                <a:gd name="connsiteY2" fmla="*/ 20458 h 60766"/>
                <a:gd name="connsiteX3" fmla="*/ 34232 w 40510"/>
                <a:gd name="connsiteY3" fmla="*/ 15192 h 60766"/>
                <a:gd name="connsiteX4" fmla="*/ 30788 w 40510"/>
                <a:gd name="connsiteY4" fmla="*/ 16812 h 60766"/>
                <a:gd name="connsiteX5" fmla="*/ 15192 w 40510"/>
                <a:gd name="connsiteY5" fmla="*/ 40713 h 60766"/>
                <a:gd name="connsiteX6" fmla="*/ 21268 w 40510"/>
                <a:gd name="connsiteY6" fmla="*/ 49423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60766">
                  <a:moveTo>
                    <a:pt x="21268" y="49423"/>
                  </a:moveTo>
                  <a:cubicBezTo>
                    <a:pt x="33880" y="47531"/>
                    <a:pt x="42570" y="35774"/>
                    <a:pt x="40679" y="23162"/>
                  </a:cubicBezTo>
                  <a:cubicBezTo>
                    <a:pt x="40542" y="22250"/>
                    <a:pt x="40350" y="21347"/>
                    <a:pt x="40106" y="20458"/>
                  </a:cubicBezTo>
                  <a:cubicBezTo>
                    <a:pt x="39564" y="17576"/>
                    <a:pt x="37156" y="15416"/>
                    <a:pt x="34232" y="15192"/>
                  </a:cubicBezTo>
                  <a:cubicBezTo>
                    <a:pt x="32999" y="15530"/>
                    <a:pt x="31835" y="16078"/>
                    <a:pt x="30788" y="16812"/>
                  </a:cubicBezTo>
                  <a:cubicBezTo>
                    <a:pt x="21724" y="21456"/>
                    <a:pt x="15792" y="30547"/>
                    <a:pt x="15192" y="40713"/>
                  </a:cubicBezTo>
                  <a:cubicBezTo>
                    <a:pt x="15192" y="45777"/>
                    <a:pt x="17622" y="50031"/>
                    <a:pt x="21268" y="49423"/>
                  </a:cubicBezTo>
                  <a:close/>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 xmlns:a16="http://schemas.microsoft.com/office/drawing/2014/main" id="{78E1586E-226C-460A-B9F7-8EBCE5491152}"/>
                </a:ext>
              </a:extLst>
            </p:cNvPr>
            <p:cNvSpPr/>
            <p:nvPr/>
          </p:nvSpPr>
          <p:spPr>
            <a:xfrm>
              <a:off x="5171988" y="1815044"/>
              <a:ext cx="40511" cy="40511"/>
            </a:xfrm>
            <a:custGeom>
              <a:avLst/>
              <a:gdLst>
                <a:gd name="connsiteX0" fmla="*/ 37478 w 40510"/>
                <a:gd name="connsiteY0" fmla="*/ 42256 h 40510"/>
                <a:gd name="connsiteX1" fmla="*/ 42339 w 40510"/>
                <a:gd name="connsiteY1" fmla="*/ 23216 h 40510"/>
                <a:gd name="connsiteX2" fmla="*/ 25122 w 40510"/>
                <a:gd name="connsiteY2" fmla="*/ 15722 h 40510"/>
                <a:gd name="connsiteX3" fmla="*/ 15197 w 40510"/>
                <a:gd name="connsiteY3" fmla="*/ 29495 h 40510"/>
                <a:gd name="connsiteX4" fmla="*/ 37478 w 40510"/>
                <a:gd name="connsiteY4" fmla="*/ 42256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37478" y="42256"/>
                  </a:moveTo>
                  <a:cubicBezTo>
                    <a:pt x="43328" y="37812"/>
                    <a:pt x="45343" y="29921"/>
                    <a:pt x="42339" y="23216"/>
                  </a:cubicBezTo>
                  <a:cubicBezTo>
                    <a:pt x="39070" y="16987"/>
                    <a:pt x="31909" y="13870"/>
                    <a:pt x="25122" y="15722"/>
                  </a:cubicBezTo>
                  <a:cubicBezTo>
                    <a:pt x="19085" y="17547"/>
                    <a:pt x="15019" y="23191"/>
                    <a:pt x="15197" y="29495"/>
                  </a:cubicBezTo>
                  <a:cubicBezTo>
                    <a:pt x="17953" y="39073"/>
                    <a:pt x="27823" y="44726"/>
                    <a:pt x="37478" y="42256"/>
                  </a:cubicBezTo>
                  <a:close/>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 xmlns:a16="http://schemas.microsoft.com/office/drawing/2014/main" id="{26CB7970-4787-4396-AA3C-4E94F16D3BD4}"/>
                </a:ext>
              </a:extLst>
            </p:cNvPr>
            <p:cNvSpPr/>
            <p:nvPr/>
          </p:nvSpPr>
          <p:spPr>
            <a:xfrm>
              <a:off x="5845447" y="1152008"/>
              <a:ext cx="60766" cy="40511"/>
            </a:xfrm>
            <a:custGeom>
              <a:avLst/>
              <a:gdLst>
                <a:gd name="connsiteX0" fmla="*/ 23331 w 60766"/>
                <a:gd name="connsiteY0" fmla="*/ 16609 h 40510"/>
                <a:gd name="connsiteX1" fmla="*/ 15837 w 60766"/>
                <a:gd name="connsiteY1" fmla="*/ 30586 h 40510"/>
                <a:gd name="connsiteX2" fmla="*/ 36092 w 60766"/>
                <a:gd name="connsiteY2" fmla="*/ 38688 h 40510"/>
                <a:gd name="connsiteX3" fmla="*/ 45815 w 60766"/>
                <a:gd name="connsiteY3" fmla="*/ 28155 h 40510"/>
                <a:gd name="connsiteX4" fmla="*/ 29610 w 60766"/>
                <a:gd name="connsiteY4" fmla="*/ 15192 h 40510"/>
                <a:gd name="connsiteX5" fmla="*/ 23331 w 60766"/>
                <a:gd name="connsiteY5" fmla="*/ 16609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66" h="40510">
                  <a:moveTo>
                    <a:pt x="23331" y="16609"/>
                  </a:moveTo>
                  <a:cubicBezTo>
                    <a:pt x="18267" y="19445"/>
                    <a:pt x="13406" y="24712"/>
                    <a:pt x="15837" y="30586"/>
                  </a:cubicBezTo>
                  <a:cubicBezTo>
                    <a:pt x="19555" y="38034"/>
                    <a:pt x="28263" y="41517"/>
                    <a:pt x="36092" y="38688"/>
                  </a:cubicBezTo>
                  <a:cubicBezTo>
                    <a:pt x="40932" y="37087"/>
                    <a:pt x="44606" y="33107"/>
                    <a:pt x="45815" y="28155"/>
                  </a:cubicBezTo>
                  <a:cubicBezTo>
                    <a:pt x="45815" y="18432"/>
                    <a:pt x="38928" y="15192"/>
                    <a:pt x="29610" y="15192"/>
                  </a:cubicBezTo>
                  <a:cubicBezTo>
                    <a:pt x="27480" y="15482"/>
                    <a:pt x="25380" y="15957"/>
                    <a:pt x="23331" y="16609"/>
                  </a:cubicBezTo>
                  <a:close/>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 xmlns:a16="http://schemas.microsoft.com/office/drawing/2014/main" id="{5B0F78D3-77BF-44DF-ACA0-F3BEDA8591D3}"/>
                </a:ext>
              </a:extLst>
            </p:cNvPr>
            <p:cNvSpPr/>
            <p:nvPr/>
          </p:nvSpPr>
          <p:spPr>
            <a:xfrm>
              <a:off x="5606193" y="1860215"/>
              <a:ext cx="60766" cy="81021"/>
            </a:xfrm>
            <a:custGeom>
              <a:avLst/>
              <a:gdLst>
                <a:gd name="connsiteX0" fmla="*/ 39574 w 60766"/>
                <a:gd name="connsiteY0" fmla="*/ 55016 h 81021"/>
                <a:gd name="connsiteX1" fmla="*/ 47069 w 60766"/>
                <a:gd name="connsiteY1" fmla="*/ 78310 h 81021"/>
                <a:gd name="connsiteX2" fmla="*/ 51525 w 60766"/>
                <a:gd name="connsiteY2" fmla="*/ 74866 h 81021"/>
                <a:gd name="connsiteX3" fmla="*/ 30257 w 60766"/>
                <a:gd name="connsiteY3" fmla="*/ 35571 h 81021"/>
                <a:gd name="connsiteX4" fmla="*/ 31877 w 60766"/>
                <a:gd name="connsiteY4" fmla="*/ 18759 h 81021"/>
                <a:gd name="connsiteX5" fmla="*/ 22155 w 60766"/>
                <a:gd name="connsiteY5" fmla="*/ 15518 h 81021"/>
                <a:gd name="connsiteX6" fmla="*/ 16888 w 60766"/>
                <a:gd name="connsiteY6" fmla="*/ 18556 h 81021"/>
                <a:gd name="connsiteX7" fmla="*/ 16888 w 60766"/>
                <a:gd name="connsiteY7" fmla="*/ 28886 h 8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81021">
                  <a:moveTo>
                    <a:pt x="39574" y="55016"/>
                  </a:moveTo>
                  <a:cubicBezTo>
                    <a:pt x="41135" y="63051"/>
                    <a:pt x="43651" y="70871"/>
                    <a:pt x="47069" y="78310"/>
                  </a:cubicBezTo>
                  <a:cubicBezTo>
                    <a:pt x="49094" y="81348"/>
                    <a:pt x="51727" y="76284"/>
                    <a:pt x="51525" y="74866"/>
                  </a:cubicBezTo>
                  <a:cubicBezTo>
                    <a:pt x="48815" y="59832"/>
                    <a:pt x="41362" y="46061"/>
                    <a:pt x="30257" y="35571"/>
                  </a:cubicBezTo>
                  <a:cubicBezTo>
                    <a:pt x="31526" y="30061"/>
                    <a:pt x="32070" y="24409"/>
                    <a:pt x="31877" y="18759"/>
                  </a:cubicBezTo>
                  <a:cubicBezTo>
                    <a:pt x="31877" y="15923"/>
                    <a:pt x="25598" y="14505"/>
                    <a:pt x="22155" y="15518"/>
                  </a:cubicBezTo>
                  <a:cubicBezTo>
                    <a:pt x="20103" y="15898"/>
                    <a:pt x="18244" y="16970"/>
                    <a:pt x="16888" y="18556"/>
                  </a:cubicBezTo>
                  <a:cubicBezTo>
                    <a:pt x="14626" y="21628"/>
                    <a:pt x="14626" y="25815"/>
                    <a:pt x="16888" y="28886"/>
                  </a:cubicBezTo>
                  <a:close/>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 xmlns:a16="http://schemas.microsoft.com/office/drawing/2014/main" id="{9AA9B6E6-4A9C-41F1-92B2-02B9C3675E74}"/>
                </a:ext>
              </a:extLst>
            </p:cNvPr>
            <p:cNvSpPr/>
            <p:nvPr/>
          </p:nvSpPr>
          <p:spPr>
            <a:xfrm>
              <a:off x="5882746" y="1823675"/>
              <a:ext cx="40511" cy="40511"/>
            </a:xfrm>
            <a:custGeom>
              <a:avLst/>
              <a:gdLst>
                <a:gd name="connsiteX0" fmla="*/ 32417 w 40510"/>
                <a:gd name="connsiteY0" fmla="*/ 39499 h 40510"/>
                <a:gd name="connsiteX1" fmla="*/ 41532 w 40510"/>
                <a:gd name="connsiteY1" fmla="*/ 24105 h 40510"/>
                <a:gd name="connsiteX2" fmla="*/ 25125 w 40510"/>
                <a:gd name="connsiteY2" fmla="*/ 15800 h 40510"/>
                <a:gd name="connsiteX3" fmla="*/ 25125 w 40510"/>
                <a:gd name="connsiteY3" fmla="*/ 15800 h 40510"/>
                <a:gd name="connsiteX4" fmla="*/ 15403 w 40510"/>
                <a:gd name="connsiteY4" fmla="*/ 32410 h 40510"/>
                <a:gd name="connsiteX5" fmla="*/ 32417 w 40510"/>
                <a:gd name="connsiteY5" fmla="*/ 39499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32417" y="39499"/>
                  </a:moveTo>
                  <a:cubicBezTo>
                    <a:pt x="38947" y="37456"/>
                    <a:pt x="42881" y="30813"/>
                    <a:pt x="41532" y="24105"/>
                  </a:cubicBezTo>
                  <a:cubicBezTo>
                    <a:pt x="39223" y="17344"/>
                    <a:pt x="31942" y="13658"/>
                    <a:pt x="25125" y="15800"/>
                  </a:cubicBezTo>
                  <a:cubicBezTo>
                    <a:pt x="25125" y="15800"/>
                    <a:pt x="23910" y="15800"/>
                    <a:pt x="25125" y="15800"/>
                  </a:cubicBezTo>
                  <a:cubicBezTo>
                    <a:pt x="18289" y="18250"/>
                    <a:pt x="14192" y="25249"/>
                    <a:pt x="15403" y="32410"/>
                  </a:cubicBezTo>
                  <a:cubicBezTo>
                    <a:pt x="19085" y="38037"/>
                    <a:pt x="25829" y="40846"/>
                    <a:pt x="32417" y="39499"/>
                  </a:cubicBezTo>
                  <a:close/>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 xmlns:a16="http://schemas.microsoft.com/office/drawing/2014/main" id="{40A5E4D8-5DC5-46F7-AC02-8BF26EAA988B}"/>
                </a:ext>
              </a:extLst>
            </p:cNvPr>
            <p:cNvSpPr/>
            <p:nvPr/>
          </p:nvSpPr>
          <p:spPr>
            <a:xfrm>
              <a:off x="5675770" y="1883207"/>
              <a:ext cx="40511" cy="40511"/>
            </a:xfrm>
            <a:custGeom>
              <a:avLst/>
              <a:gdLst>
                <a:gd name="connsiteX0" fmla="*/ 22256 w 40510"/>
                <a:gd name="connsiteY0" fmla="*/ 16832 h 40510"/>
                <a:gd name="connsiteX1" fmla="*/ 18205 w 40510"/>
                <a:gd name="connsiteY1" fmla="*/ 21491 h 40510"/>
                <a:gd name="connsiteX2" fmla="*/ 15369 w 40510"/>
                <a:gd name="connsiteY2" fmla="*/ 33239 h 40510"/>
                <a:gd name="connsiteX3" fmla="*/ 27117 w 40510"/>
                <a:gd name="connsiteY3" fmla="*/ 43772 h 40510"/>
                <a:gd name="connsiteX4" fmla="*/ 38865 w 40510"/>
                <a:gd name="connsiteY4" fmla="*/ 35467 h 40510"/>
                <a:gd name="connsiteX5" fmla="*/ 34004 w 40510"/>
                <a:gd name="connsiteY5" fmla="*/ 17642 h 40510"/>
                <a:gd name="connsiteX6" fmla="*/ 22256 w 40510"/>
                <a:gd name="connsiteY6" fmla="*/ 1683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2256" y="16832"/>
                  </a:moveTo>
                  <a:cubicBezTo>
                    <a:pt x="20838" y="18047"/>
                    <a:pt x="18407" y="19870"/>
                    <a:pt x="18205" y="21491"/>
                  </a:cubicBezTo>
                  <a:cubicBezTo>
                    <a:pt x="18002" y="23111"/>
                    <a:pt x="14356" y="30403"/>
                    <a:pt x="15369" y="33239"/>
                  </a:cubicBezTo>
                  <a:cubicBezTo>
                    <a:pt x="16687" y="38867"/>
                    <a:pt x="21379" y="43074"/>
                    <a:pt x="27117" y="43772"/>
                  </a:cubicBezTo>
                  <a:cubicBezTo>
                    <a:pt x="31765" y="42219"/>
                    <a:pt x="35851" y="39330"/>
                    <a:pt x="38865" y="35467"/>
                  </a:cubicBezTo>
                  <a:cubicBezTo>
                    <a:pt x="41296" y="26757"/>
                    <a:pt x="38865" y="20073"/>
                    <a:pt x="34004" y="17642"/>
                  </a:cubicBezTo>
                  <a:cubicBezTo>
                    <a:pt x="29143" y="15212"/>
                    <a:pt x="25699" y="13996"/>
                    <a:pt x="22256" y="16832"/>
                  </a:cubicBezTo>
                  <a:close/>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 xmlns:a16="http://schemas.microsoft.com/office/drawing/2014/main" id="{7F70C724-E4A2-4B96-A01D-BC48A1B29106}"/>
                </a:ext>
              </a:extLst>
            </p:cNvPr>
            <p:cNvSpPr/>
            <p:nvPr/>
          </p:nvSpPr>
          <p:spPr>
            <a:xfrm>
              <a:off x="5894772" y="2049102"/>
              <a:ext cx="40511" cy="40511"/>
            </a:xfrm>
            <a:custGeom>
              <a:avLst/>
              <a:gdLst>
                <a:gd name="connsiteX0" fmla="*/ 20796 w 40510"/>
                <a:gd name="connsiteY0" fmla="*/ 16424 h 40510"/>
                <a:gd name="connsiteX1" fmla="*/ 18163 w 40510"/>
                <a:gd name="connsiteY1" fmla="*/ 17841 h 40510"/>
                <a:gd name="connsiteX2" fmla="*/ 16138 w 40510"/>
                <a:gd name="connsiteY2" fmla="*/ 33235 h 40510"/>
                <a:gd name="connsiteX3" fmla="*/ 34977 w 40510"/>
                <a:gd name="connsiteY3" fmla="*/ 39216 h 40510"/>
                <a:gd name="connsiteX4" fmla="*/ 35178 w 40510"/>
                <a:gd name="connsiteY4" fmla="*/ 39109 h 40510"/>
                <a:gd name="connsiteX5" fmla="*/ 38216 w 40510"/>
                <a:gd name="connsiteY5" fmla="*/ 20880 h 40510"/>
                <a:gd name="connsiteX6" fmla="*/ 20796 w 40510"/>
                <a:gd name="connsiteY6" fmla="*/ 1642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0796" y="16424"/>
                  </a:moveTo>
                  <a:cubicBezTo>
                    <a:pt x="19820" y="16684"/>
                    <a:pt x="18918" y="17170"/>
                    <a:pt x="18163" y="17841"/>
                  </a:cubicBezTo>
                  <a:cubicBezTo>
                    <a:pt x="15112" y="22371"/>
                    <a:pt x="14362" y="28070"/>
                    <a:pt x="16138" y="33235"/>
                  </a:cubicBezTo>
                  <a:cubicBezTo>
                    <a:pt x="19689" y="40089"/>
                    <a:pt x="28123" y="42767"/>
                    <a:pt x="34977" y="39216"/>
                  </a:cubicBezTo>
                  <a:cubicBezTo>
                    <a:pt x="35044" y="39181"/>
                    <a:pt x="35111" y="39145"/>
                    <a:pt x="35178" y="39109"/>
                  </a:cubicBezTo>
                  <a:cubicBezTo>
                    <a:pt x="41002" y="34884"/>
                    <a:pt x="42355" y="26766"/>
                    <a:pt x="38216" y="20880"/>
                  </a:cubicBezTo>
                  <a:cubicBezTo>
                    <a:pt x="34125" y="15566"/>
                    <a:pt x="26937" y="13727"/>
                    <a:pt x="20796" y="16423"/>
                  </a:cubicBezTo>
                  <a:close/>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 xmlns:a16="http://schemas.microsoft.com/office/drawing/2014/main" id="{29450558-E1A6-4B48-9E50-A3F08C19CC6E}"/>
                </a:ext>
              </a:extLst>
            </p:cNvPr>
            <p:cNvSpPr/>
            <p:nvPr/>
          </p:nvSpPr>
          <p:spPr>
            <a:xfrm>
              <a:off x="5278183" y="1821604"/>
              <a:ext cx="40511" cy="60766"/>
            </a:xfrm>
            <a:custGeom>
              <a:avLst/>
              <a:gdLst>
                <a:gd name="connsiteX0" fmla="*/ 23446 w 40510"/>
                <a:gd name="connsiteY0" fmla="*/ 64054 h 60766"/>
                <a:gd name="connsiteX1" fmla="*/ 32763 w 40510"/>
                <a:gd name="connsiteY1" fmla="*/ 65269 h 60766"/>
                <a:gd name="connsiteX2" fmla="*/ 38840 w 40510"/>
                <a:gd name="connsiteY2" fmla="*/ 59395 h 60766"/>
                <a:gd name="connsiteX3" fmla="*/ 25876 w 40510"/>
                <a:gd name="connsiteY3" fmla="*/ 39140 h 60766"/>
                <a:gd name="connsiteX4" fmla="*/ 30130 w 40510"/>
                <a:gd name="connsiteY4" fmla="*/ 15644 h 60766"/>
                <a:gd name="connsiteX5" fmla="*/ 26889 w 40510"/>
                <a:gd name="connsiteY5" fmla="*/ 17467 h 60766"/>
                <a:gd name="connsiteX6" fmla="*/ 18382 w 40510"/>
                <a:gd name="connsiteY6" fmla="*/ 42381 h 60766"/>
                <a:gd name="connsiteX7" fmla="*/ 16356 w 40510"/>
                <a:gd name="connsiteY7" fmla="*/ 58382 h 60766"/>
                <a:gd name="connsiteX8" fmla="*/ 23446 w 40510"/>
                <a:gd name="connsiteY8" fmla="*/ 64054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10" h="60766">
                  <a:moveTo>
                    <a:pt x="23446" y="64054"/>
                  </a:moveTo>
                  <a:cubicBezTo>
                    <a:pt x="26296" y="65591"/>
                    <a:pt x="29614" y="66024"/>
                    <a:pt x="32763" y="65269"/>
                  </a:cubicBezTo>
                  <a:cubicBezTo>
                    <a:pt x="36004" y="65269"/>
                    <a:pt x="40258" y="61016"/>
                    <a:pt x="38840" y="59395"/>
                  </a:cubicBezTo>
                  <a:cubicBezTo>
                    <a:pt x="33776" y="52914"/>
                    <a:pt x="30535" y="45824"/>
                    <a:pt x="25876" y="39140"/>
                  </a:cubicBezTo>
                  <a:cubicBezTo>
                    <a:pt x="28616" y="31606"/>
                    <a:pt x="30055" y="23660"/>
                    <a:pt x="30130" y="15644"/>
                  </a:cubicBezTo>
                  <a:cubicBezTo>
                    <a:pt x="27092" y="14023"/>
                    <a:pt x="26889" y="17264"/>
                    <a:pt x="26889" y="17467"/>
                  </a:cubicBezTo>
                  <a:cubicBezTo>
                    <a:pt x="25620" y="26226"/>
                    <a:pt x="22735" y="34674"/>
                    <a:pt x="18382" y="42381"/>
                  </a:cubicBezTo>
                  <a:cubicBezTo>
                    <a:pt x="15025" y="47021"/>
                    <a:pt x="14262" y="53052"/>
                    <a:pt x="16356" y="58382"/>
                  </a:cubicBezTo>
                  <a:cubicBezTo>
                    <a:pt x="17369" y="61016"/>
                    <a:pt x="20812" y="62231"/>
                    <a:pt x="23446" y="64054"/>
                  </a:cubicBezTo>
                  <a:close/>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 xmlns:a16="http://schemas.microsoft.com/office/drawing/2014/main" id="{5E66CE9B-FCBD-4906-BB1D-14BD1F73220E}"/>
                </a:ext>
              </a:extLst>
            </p:cNvPr>
            <p:cNvSpPr/>
            <p:nvPr/>
          </p:nvSpPr>
          <p:spPr>
            <a:xfrm>
              <a:off x="5759619" y="1255873"/>
              <a:ext cx="40511" cy="40511"/>
            </a:xfrm>
            <a:custGeom>
              <a:avLst/>
              <a:gdLst>
                <a:gd name="connsiteX0" fmla="*/ 18618 w 40510"/>
                <a:gd name="connsiteY0" fmla="*/ 41367 h 40510"/>
                <a:gd name="connsiteX1" fmla="*/ 23479 w 40510"/>
                <a:gd name="connsiteY1" fmla="*/ 42987 h 40510"/>
                <a:gd name="connsiteX2" fmla="*/ 33809 w 40510"/>
                <a:gd name="connsiteY2" fmla="*/ 37315 h 40510"/>
                <a:gd name="connsiteX3" fmla="*/ 35632 w 40510"/>
                <a:gd name="connsiteY3" fmla="*/ 19491 h 40510"/>
                <a:gd name="connsiteX4" fmla="*/ 23884 w 40510"/>
                <a:gd name="connsiteY4" fmla="*/ 16047 h 40510"/>
                <a:gd name="connsiteX5" fmla="*/ 21048 w 40510"/>
                <a:gd name="connsiteY5" fmla="*/ 16047 h 40510"/>
                <a:gd name="connsiteX6" fmla="*/ 15377 w 40510"/>
                <a:gd name="connsiteY6" fmla="*/ 27593 h 40510"/>
                <a:gd name="connsiteX7" fmla="*/ 18618 w 40510"/>
                <a:gd name="connsiteY7" fmla="*/ 41367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40510">
                  <a:moveTo>
                    <a:pt x="18618" y="41367"/>
                  </a:moveTo>
                  <a:cubicBezTo>
                    <a:pt x="19735" y="42878"/>
                    <a:pt x="21679" y="43526"/>
                    <a:pt x="23479" y="42987"/>
                  </a:cubicBezTo>
                  <a:cubicBezTo>
                    <a:pt x="27345" y="41996"/>
                    <a:pt x="30898" y="40046"/>
                    <a:pt x="33809" y="37315"/>
                  </a:cubicBezTo>
                  <a:cubicBezTo>
                    <a:pt x="38168" y="32376"/>
                    <a:pt x="38901" y="25210"/>
                    <a:pt x="35632" y="19491"/>
                  </a:cubicBezTo>
                  <a:cubicBezTo>
                    <a:pt x="33126" y="15570"/>
                    <a:pt x="28111" y="14100"/>
                    <a:pt x="23884" y="16047"/>
                  </a:cubicBezTo>
                  <a:lnTo>
                    <a:pt x="21048" y="16047"/>
                  </a:lnTo>
                  <a:cubicBezTo>
                    <a:pt x="16806" y="18212"/>
                    <a:pt x="14497" y="22912"/>
                    <a:pt x="15377" y="27593"/>
                  </a:cubicBezTo>
                  <a:cubicBezTo>
                    <a:pt x="14854" y="32419"/>
                    <a:pt x="15997" y="37280"/>
                    <a:pt x="18618" y="41367"/>
                  </a:cubicBezTo>
                  <a:close/>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 xmlns:a16="http://schemas.microsoft.com/office/drawing/2014/main" id="{08380E35-3FE1-45F6-8833-CE07F51E081A}"/>
                </a:ext>
              </a:extLst>
            </p:cNvPr>
            <p:cNvSpPr/>
            <p:nvPr/>
          </p:nvSpPr>
          <p:spPr>
            <a:xfrm>
              <a:off x="5316011" y="2124639"/>
              <a:ext cx="40511" cy="40511"/>
            </a:xfrm>
            <a:custGeom>
              <a:avLst/>
              <a:gdLst>
                <a:gd name="connsiteX0" fmla="*/ 36459 w 40510"/>
                <a:gd name="connsiteY0" fmla="*/ 20287 h 40510"/>
                <a:gd name="connsiteX1" fmla="*/ 27344 w 40510"/>
                <a:gd name="connsiteY1" fmla="*/ 15426 h 40510"/>
                <a:gd name="connsiteX2" fmla="*/ 15907 w 40510"/>
                <a:gd name="connsiteY2" fmla="*/ 36596 h 40510"/>
                <a:gd name="connsiteX3" fmla="*/ 16608 w 40510"/>
                <a:gd name="connsiteY3" fmla="*/ 38517 h 40510"/>
                <a:gd name="connsiteX4" fmla="*/ 24711 w 40510"/>
                <a:gd name="connsiteY4" fmla="*/ 42568 h 40510"/>
                <a:gd name="connsiteX5" fmla="*/ 37066 w 40510"/>
                <a:gd name="connsiteY5" fmla="*/ 31630 h 40510"/>
                <a:gd name="connsiteX6" fmla="*/ 36459 w 40510"/>
                <a:gd name="connsiteY6" fmla="*/ 20287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36459" y="20287"/>
                  </a:moveTo>
                  <a:cubicBezTo>
                    <a:pt x="36459" y="15831"/>
                    <a:pt x="30990" y="14615"/>
                    <a:pt x="27344" y="15426"/>
                  </a:cubicBezTo>
                  <a:cubicBezTo>
                    <a:pt x="18340" y="18113"/>
                    <a:pt x="13219" y="27592"/>
                    <a:pt x="15907" y="36596"/>
                  </a:cubicBezTo>
                  <a:cubicBezTo>
                    <a:pt x="16102" y="37250"/>
                    <a:pt x="16336" y="37891"/>
                    <a:pt x="16608" y="38517"/>
                  </a:cubicBezTo>
                  <a:cubicBezTo>
                    <a:pt x="18095" y="41531"/>
                    <a:pt x="21407" y="43187"/>
                    <a:pt x="24711" y="42568"/>
                  </a:cubicBezTo>
                  <a:cubicBezTo>
                    <a:pt x="30827" y="42132"/>
                    <a:pt x="35892" y="37649"/>
                    <a:pt x="37066" y="31630"/>
                  </a:cubicBezTo>
                  <a:cubicBezTo>
                    <a:pt x="37196" y="27839"/>
                    <a:pt x="36993" y="24043"/>
                    <a:pt x="36459" y="20287"/>
                  </a:cubicBezTo>
                  <a:close/>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 xmlns:a16="http://schemas.microsoft.com/office/drawing/2014/main" id="{F2DF7B60-09BC-4BD2-BB26-A2E44BB7B693}"/>
                </a:ext>
              </a:extLst>
            </p:cNvPr>
            <p:cNvSpPr/>
            <p:nvPr/>
          </p:nvSpPr>
          <p:spPr>
            <a:xfrm>
              <a:off x="5847213" y="1724627"/>
              <a:ext cx="40511" cy="40511"/>
            </a:xfrm>
            <a:custGeom>
              <a:avLst/>
              <a:gdLst>
                <a:gd name="connsiteX0" fmla="*/ 39593 w 40510"/>
                <a:gd name="connsiteY0" fmla="*/ 29370 h 40510"/>
                <a:gd name="connsiteX1" fmla="*/ 27642 w 40510"/>
                <a:gd name="connsiteY1" fmla="*/ 15192 h 40510"/>
                <a:gd name="connsiteX2" fmla="*/ 18527 w 40510"/>
                <a:gd name="connsiteY2" fmla="*/ 20458 h 40510"/>
                <a:gd name="connsiteX3" fmla="*/ 18500 w 40510"/>
                <a:gd name="connsiteY3" fmla="*/ 36499 h 40510"/>
                <a:gd name="connsiteX4" fmla="*/ 33719 w 40510"/>
                <a:gd name="connsiteY4" fmla="*/ 37270 h 40510"/>
                <a:gd name="connsiteX5" fmla="*/ 39593 w 40510"/>
                <a:gd name="connsiteY5" fmla="*/ 2937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39593" y="29370"/>
                  </a:moveTo>
                  <a:cubicBezTo>
                    <a:pt x="40178" y="22165"/>
                    <a:pt x="34843" y="15835"/>
                    <a:pt x="27642" y="15192"/>
                  </a:cubicBezTo>
                  <a:cubicBezTo>
                    <a:pt x="23996" y="15192"/>
                    <a:pt x="21160" y="18230"/>
                    <a:pt x="18527" y="20458"/>
                  </a:cubicBezTo>
                  <a:cubicBezTo>
                    <a:pt x="14090" y="24880"/>
                    <a:pt x="14078" y="32062"/>
                    <a:pt x="18500" y="36499"/>
                  </a:cubicBezTo>
                  <a:cubicBezTo>
                    <a:pt x="22620" y="40632"/>
                    <a:pt x="29203" y="40966"/>
                    <a:pt x="33719" y="37270"/>
                  </a:cubicBezTo>
                  <a:cubicBezTo>
                    <a:pt x="36596" y="35465"/>
                    <a:pt x="38692" y="32646"/>
                    <a:pt x="39593" y="29370"/>
                  </a:cubicBezTo>
                  <a:close/>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 xmlns:a16="http://schemas.microsoft.com/office/drawing/2014/main" id="{2E8F274D-2FAA-4828-9CBA-B54DDDAB7A7C}"/>
                </a:ext>
              </a:extLst>
            </p:cNvPr>
            <p:cNvSpPr/>
            <p:nvPr/>
          </p:nvSpPr>
          <p:spPr>
            <a:xfrm>
              <a:off x="5027247" y="1490356"/>
              <a:ext cx="40511" cy="40511"/>
            </a:xfrm>
            <a:custGeom>
              <a:avLst/>
              <a:gdLst>
                <a:gd name="connsiteX0" fmla="*/ 15923 w 40510"/>
                <a:gd name="connsiteY0" fmla="*/ 32123 h 40510"/>
                <a:gd name="connsiteX1" fmla="*/ 19772 w 40510"/>
                <a:gd name="connsiteY1" fmla="*/ 36579 h 40510"/>
                <a:gd name="connsiteX2" fmla="*/ 32938 w 40510"/>
                <a:gd name="connsiteY2" fmla="*/ 37794 h 40510"/>
                <a:gd name="connsiteX3" fmla="*/ 35116 w 40510"/>
                <a:gd name="connsiteY3" fmla="*/ 19591 h 40510"/>
                <a:gd name="connsiteX4" fmla="*/ 34761 w 40510"/>
                <a:gd name="connsiteY4" fmla="*/ 19159 h 40510"/>
                <a:gd name="connsiteX5" fmla="*/ 22000 w 40510"/>
                <a:gd name="connsiteY5" fmla="*/ 15311 h 40510"/>
                <a:gd name="connsiteX6" fmla="*/ 15923 w 40510"/>
                <a:gd name="connsiteY6" fmla="*/ 3212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5923" y="32123"/>
                  </a:moveTo>
                  <a:cubicBezTo>
                    <a:pt x="15923" y="32123"/>
                    <a:pt x="18354" y="34554"/>
                    <a:pt x="19772" y="36579"/>
                  </a:cubicBezTo>
                  <a:cubicBezTo>
                    <a:pt x="23254" y="40188"/>
                    <a:pt x="28854" y="40705"/>
                    <a:pt x="32938" y="37794"/>
                  </a:cubicBezTo>
                  <a:cubicBezTo>
                    <a:pt x="38566" y="33369"/>
                    <a:pt x="39541" y="25219"/>
                    <a:pt x="35116" y="19591"/>
                  </a:cubicBezTo>
                  <a:cubicBezTo>
                    <a:pt x="35000" y="19445"/>
                    <a:pt x="34882" y="19301"/>
                    <a:pt x="34761" y="19159"/>
                  </a:cubicBezTo>
                  <a:cubicBezTo>
                    <a:pt x="31231" y="16151"/>
                    <a:pt x="26604" y="14756"/>
                    <a:pt x="22000" y="15311"/>
                  </a:cubicBezTo>
                  <a:cubicBezTo>
                    <a:pt x="16126" y="15716"/>
                    <a:pt x="13898" y="24426"/>
                    <a:pt x="15923" y="32123"/>
                  </a:cubicBezTo>
                  <a:close/>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 xmlns:a16="http://schemas.microsoft.com/office/drawing/2014/main" id="{CF93B816-BF1B-48BE-A733-3874BC85BB8C}"/>
                </a:ext>
              </a:extLst>
            </p:cNvPr>
            <p:cNvSpPr/>
            <p:nvPr/>
          </p:nvSpPr>
          <p:spPr>
            <a:xfrm>
              <a:off x="5120315" y="1757387"/>
              <a:ext cx="40511" cy="40511"/>
            </a:xfrm>
            <a:custGeom>
              <a:avLst/>
              <a:gdLst>
                <a:gd name="connsiteX0" fmla="*/ 22107 w 40510"/>
                <a:gd name="connsiteY0" fmla="*/ 15651 h 40510"/>
                <a:gd name="connsiteX1" fmla="*/ 18258 w 40510"/>
                <a:gd name="connsiteY1" fmla="*/ 19499 h 40510"/>
                <a:gd name="connsiteX2" fmla="*/ 18656 w 40510"/>
                <a:gd name="connsiteY2" fmla="*/ 35249 h 40510"/>
                <a:gd name="connsiteX3" fmla="*/ 19676 w 40510"/>
                <a:gd name="connsiteY3" fmla="*/ 36108 h 40510"/>
                <a:gd name="connsiteX4" fmla="*/ 37799 w 40510"/>
                <a:gd name="connsiteY4" fmla="*/ 33341 h 40510"/>
                <a:gd name="connsiteX5" fmla="*/ 38513 w 40510"/>
                <a:gd name="connsiteY5" fmla="*/ 32260 h 40510"/>
                <a:gd name="connsiteX6" fmla="*/ 38513 w 40510"/>
                <a:gd name="connsiteY6" fmla="*/ 23348 h 40510"/>
                <a:gd name="connsiteX7" fmla="*/ 22107 w 40510"/>
                <a:gd name="connsiteY7" fmla="*/ 1565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40510">
                  <a:moveTo>
                    <a:pt x="22107" y="15651"/>
                  </a:moveTo>
                  <a:cubicBezTo>
                    <a:pt x="20486" y="15651"/>
                    <a:pt x="19473" y="18284"/>
                    <a:pt x="18258" y="19499"/>
                  </a:cubicBezTo>
                  <a:cubicBezTo>
                    <a:pt x="14019" y="23958"/>
                    <a:pt x="14197" y="31010"/>
                    <a:pt x="18656" y="35249"/>
                  </a:cubicBezTo>
                  <a:cubicBezTo>
                    <a:pt x="18979" y="35556"/>
                    <a:pt x="19319" y="35843"/>
                    <a:pt x="19676" y="36108"/>
                  </a:cubicBezTo>
                  <a:cubicBezTo>
                    <a:pt x="25445" y="40349"/>
                    <a:pt x="33559" y="39110"/>
                    <a:pt x="37799" y="33341"/>
                  </a:cubicBezTo>
                  <a:cubicBezTo>
                    <a:pt x="38055" y="32993"/>
                    <a:pt x="38293" y="32632"/>
                    <a:pt x="38513" y="32260"/>
                  </a:cubicBezTo>
                  <a:cubicBezTo>
                    <a:pt x="39143" y="29322"/>
                    <a:pt x="39143" y="26285"/>
                    <a:pt x="38513" y="23348"/>
                  </a:cubicBezTo>
                  <a:cubicBezTo>
                    <a:pt x="35612" y="17165"/>
                    <a:pt x="28715" y="13930"/>
                    <a:pt x="22107" y="15650"/>
                  </a:cubicBezTo>
                  <a:close/>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 xmlns:a16="http://schemas.microsoft.com/office/drawing/2014/main" id="{D7F03018-282A-44FC-85F4-D0F292FD2B44}"/>
                </a:ext>
              </a:extLst>
            </p:cNvPr>
            <p:cNvSpPr/>
            <p:nvPr/>
          </p:nvSpPr>
          <p:spPr>
            <a:xfrm>
              <a:off x="5016549" y="1995021"/>
              <a:ext cx="40511" cy="40511"/>
            </a:xfrm>
            <a:custGeom>
              <a:avLst/>
              <a:gdLst>
                <a:gd name="connsiteX0" fmla="*/ 25001 w 40510"/>
                <a:gd name="connsiteY0" fmla="*/ 15410 h 40510"/>
                <a:gd name="connsiteX1" fmla="*/ 15278 w 40510"/>
                <a:gd name="connsiteY1" fmla="*/ 27968 h 40510"/>
                <a:gd name="connsiteX2" fmla="*/ 20950 w 40510"/>
                <a:gd name="connsiteY2" fmla="*/ 39109 h 40510"/>
                <a:gd name="connsiteX3" fmla="*/ 35679 w 40510"/>
                <a:gd name="connsiteY3" fmla="*/ 34384 h 40510"/>
                <a:gd name="connsiteX4" fmla="*/ 35939 w 40510"/>
                <a:gd name="connsiteY4" fmla="*/ 33842 h 40510"/>
                <a:gd name="connsiteX5" fmla="*/ 37154 w 40510"/>
                <a:gd name="connsiteY5" fmla="*/ 22499 h 40510"/>
                <a:gd name="connsiteX6" fmla="*/ 25001 w 40510"/>
                <a:gd name="connsiteY6" fmla="*/ 1541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5001" y="15410"/>
                  </a:moveTo>
                  <a:cubicBezTo>
                    <a:pt x="19127" y="15410"/>
                    <a:pt x="15886" y="22094"/>
                    <a:pt x="15278" y="27968"/>
                  </a:cubicBezTo>
                  <a:cubicBezTo>
                    <a:pt x="14711" y="32492"/>
                    <a:pt x="16958" y="36906"/>
                    <a:pt x="20950" y="39109"/>
                  </a:cubicBezTo>
                  <a:cubicBezTo>
                    <a:pt x="26322" y="41871"/>
                    <a:pt x="32917" y="39756"/>
                    <a:pt x="35679" y="34384"/>
                  </a:cubicBezTo>
                  <a:cubicBezTo>
                    <a:pt x="35771" y="34206"/>
                    <a:pt x="35857" y="34025"/>
                    <a:pt x="35939" y="33842"/>
                  </a:cubicBezTo>
                  <a:cubicBezTo>
                    <a:pt x="37606" y="30305"/>
                    <a:pt x="38034" y="26310"/>
                    <a:pt x="37154" y="22499"/>
                  </a:cubicBezTo>
                  <a:cubicBezTo>
                    <a:pt x="35507" y="17380"/>
                    <a:pt x="30268" y="14324"/>
                    <a:pt x="25001" y="15410"/>
                  </a:cubicBezTo>
                  <a:close/>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 xmlns:a16="http://schemas.microsoft.com/office/drawing/2014/main" id="{C6B14347-6455-4428-AFA4-51574EC82437}"/>
                </a:ext>
              </a:extLst>
            </p:cNvPr>
            <p:cNvSpPr/>
            <p:nvPr/>
          </p:nvSpPr>
          <p:spPr>
            <a:xfrm>
              <a:off x="4951107" y="1518903"/>
              <a:ext cx="40511" cy="40511"/>
            </a:xfrm>
            <a:custGeom>
              <a:avLst/>
              <a:gdLst>
                <a:gd name="connsiteX0" fmla="*/ 15295 w 40510"/>
                <a:gd name="connsiteY0" fmla="*/ 27680 h 40510"/>
                <a:gd name="connsiteX1" fmla="*/ 31499 w 40510"/>
                <a:gd name="connsiteY1" fmla="*/ 35579 h 40510"/>
                <a:gd name="connsiteX2" fmla="*/ 38184 w 40510"/>
                <a:gd name="connsiteY2" fmla="*/ 30515 h 40510"/>
                <a:gd name="connsiteX3" fmla="*/ 38184 w 40510"/>
                <a:gd name="connsiteY3" fmla="*/ 21806 h 40510"/>
                <a:gd name="connsiteX4" fmla="*/ 20966 w 40510"/>
                <a:gd name="connsiteY4" fmla="*/ 16539 h 40510"/>
                <a:gd name="connsiteX5" fmla="*/ 15295 w 40510"/>
                <a:gd name="connsiteY5" fmla="*/ 2768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5295" y="27680"/>
                  </a:moveTo>
                  <a:cubicBezTo>
                    <a:pt x="15295" y="34161"/>
                    <a:pt x="24207" y="36997"/>
                    <a:pt x="31499" y="35579"/>
                  </a:cubicBezTo>
                  <a:cubicBezTo>
                    <a:pt x="34169" y="34572"/>
                    <a:pt x="36491" y="32813"/>
                    <a:pt x="38184" y="30515"/>
                  </a:cubicBezTo>
                  <a:cubicBezTo>
                    <a:pt x="41019" y="27477"/>
                    <a:pt x="38184" y="24034"/>
                    <a:pt x="38184" y="21806"/>
                  </a:cubicBezTo>
                  <a:cubicBezTo>
                    <a:pt x="34729" y="15787"/>
                    <a:pt x="27197" y="13483"/>
                    <a:pt x="20966" y="16539"/>
                  </a:cubicBezTo>
                  <a:cubicBezTo>
                    <a:pt x="16931" y="18700"/>
                    <a:pt x="14668" y="23145"/>
                    <a:pt x="15295" y="27680"/>
                  </a:cubicBezTo>
                  <a:close/>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 xmlns:a16="http://schemas.microsoft.com/office/drawing/2014/main" id="{50BE3603-7A4A-4B9E-9F04-2FDA036041B8}"/>
                </a:ext>
              </a:extLst>
            </p:cNvPr>
            <p:cNvSpPr/>
            <p:nvPr/>
          </p:nvSpPr>
          <p:spPr>
            <a:xfrm>
              <a:off x="5376506" y="2260455"/>
              <a:ext cx="40511" cy="40511"/>
            </a:xfrm>
            <a:custGeom>
              <a:avLst/>
              <a:gdLst>
                <a:gd name="connsiteX0" fmla="*/ 22551 w 40510"/>
                <a:gd name="connsiteY0" fmla="*/ 15321 h 40510"/>
                <a:gd name="connsiteX1" fmla="*/ 16069 w 40510"/>
                <a:gd name="connsiteY1" fmla="*/ 31526 h 40510"/>
                <a:gd name="connsiteX2" fmla="*/ 23361 w 40510"/>
                <a:gd name="connsiteY2" fmla="*/ 37805 h 40510"/>
                <a:gd name="connsiteX3" fmla="*/ 35920 w 40510"/>
                <a:gd name="connsiteY3" fmla="*/ 29905 h 40510"/>
                <a:gd name="connsiteX4" fmla="*/ 29937 w 40510"/>
                <a:gd name="connsiteY4" fmla="*/ 15640 h 40510"/>
                <a:gd name="connsiteX5" fmla="*/ 29640 w 40510"/>
                <a:gd name="connsiteY5" fmla="*/ 15524 h 40510"/>
                <a:gd name="connsiteX6" fmla="*/ 22551 w 40510"/>
                <a:gd name="connsiteY6" fmla="*/ 15321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2551" y="15321"/>
                  </a:moveTo>
                  <a:cubicBezTo>
                    <a:pt x="16457" y="18170"/>
                    <a:pt x="13621" y="25260"/>
                    <a:pt x="16069" y="31526"/>
                  </a:cubicBezTo>
                  <a:cubicBezTo>
                    <a:pt x="17373" y="34652"/>
                    <a:pt x="20076" y="36979"/>
                    <a:pt x="23361" y="37805"/>
                  </a:cubicBezTo>
                  <a:cubicBezTo>
                    <a:pt x="28789" y="38064"/>
                    <a:pt x="33803" y="34910"/>
                    <a:pt x="35920" y="29905"/>
                  </a:cubicBezTo>
                  <a:cubicBezTo>
                    <a:pt x="38207" y="24314"/>
                    <a:pt x="35528" y="17928"/>
                    <a:pt x="29937" y="15640"/>
                  </a:cubicBezTo>
                  <a:cubicBezTo>
                    <a:pt x="29839" y="15600"/>
                    <a:pt x="29740" y="15561"/>
                    <a:pt x="29640" y="15524"/>
                  </a:cubicBezTo>
                  <a:cubicBezTo>
                    <a:pt x="27295" y="15164"/>
                    <a:pt x="24913" y="15096"/>
                    <a:pt x="22551" y="15321"/>
                  </a:cubicBezTo>
                  <a:close/>
                </a:path>
              </a:pathLst>
            </a:custGeom>
            <a:grp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 xmlns:a16="http://schemas.microsoft.com/office/drawing/2014/main" id="{350AEB1F-2D4F-4F86-AF2A-025C299A5C3D}"/>
                </a:ext>
              </a:extLst>
            </p:cNvPr>
            <p:cNvSpPr/>
            <p:nvPr/>
          </p:nvSpPr>
          <p:spPr>
            <a:xfrm>
              <a:off x="5800088" y="1684859"/>
              <a:ext cx="60766" cy="40511"/>
            </a:xfrm>
            <a:custGeom>
              <a:avLst/>
              <a:gdLst>
                <a:gd name="connsiteX0" fmla="*/ 15216 w 60766"/>
                <a:gd name="connsiteY0" fmla="*/ 20525 h 40510"/>
                <a:gd name="connsiteX1" fmla="*/ 24736 w 60766"/>
                <a:gd name="connsiteY1" fmla="*/ 29640 h 40510"/>
                <a:gd name="connsiteX2" fmla="*/ 48637 w 60766"/>
                <a:gd name="connsiteY2" fmla="*/ 26197 h 40510"/>
                <a:gd name="connsiteX3" fmla="*/ 60385 w 60766"/>
                <a:gd name="connsiteY3" fmla="*/ 22754 h 40510"/>
                <a:gd name="connsiteX4" fmla="*/ 31825 w 60766"/>
                <a:gd name="connsiteY4" fmla="*/ 16272 h 40510"/>
                <a:gd name="connsiteX5" fmla="*/ 19875 w 60766"/>
                <a:gd name="connsiteY5" fmla="*/ 16272 h 40510"/>
                <a:gd name="connsiteX6" fmla="*/ 15216 w 60766"/>
                <a:gd name="connsiteY6" fmla="*/ 20525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66" h="40510">
                  <a:moveTo>
                    <a:pt x="15216" y="20525"/>
                  </a:moveTo>
                  <a:cubicBezTo>
                    <a:pt x="15931" y="25383"/>
                    <a:pt x="19852" y="29137"/>
                    <a:pt x="24736" y="29640"/>
                  </a:cubicBezTo>
                  <a:cubicBezTo>
                    <a:pt x="32784" y="29152"/>
                    <a:pt x="40779" y="28001"/>
                    <a:pt x="48637" y="26197"/>
                  </a:cubicBezTo>
                  <a:cubicBezTo>
                    <a:pt x="51676" y="26197"/>
                    <a:pt x="56334" y="27412"/>
                    <a:pt x="60385" y="22754"/>
                  </a:cubicBezTo>
                  <a:cubicBezTo>
                    <a:pt x="50437" y="23429"/>
                    <a:pt x="40508" y="21176"/>
                    <a:pt x="31825" y="16272"/>
                  </a:cubicBezTo>
                  <a:cubicBezTo>
                    <a:pt x="29395" y="13841"/>
                    <a:pt x="23723" y="16272"/>
                    <a:pt x="19875" y="16272"/>
                  </a:cubicBezTo>
                  <a:cubicBezTo>
                    <a:pt x="16026" y="16272"/>
                    <a:pt x="15013" y="18500"/>
                    <a:pt x="15216" y="20525"/>
                  </a:cubicBezTo>
                  <a:close/>
                </a:path>
              </a:pathLst>
            </a:custGeom>
            <a:grp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 xmlns:a16="http://schemas.microsoft.com/office/drawing/2014/main" id="{1999EF52-96ED-4CEB-BFCE-2490E05C5606}"/>
                </a:ext>
              </a:extLst>
            </p:cNvPr>
            <p:cNvSpPr/>
            <p:nvPr/>
          </p:nvSpPr>
          <p:spPr>
            <a:xfrm>
              <a:off x="5563589" y="1958692"/>
              <a:ext cx="40511" cy="40511"/>
            </a:xfrm>
            <a:custGeom>
              <a:avLst/>
              <a:gdLst>
                <a:gd name="connsiteX0" fmla="*/ 24856 w 40510"/>
                <a:gd name="connsiteY0" fmla="*/ 15684 h 40510"/>
                <a:gd name="connsiteX1" fmla="*/ 15943 w 40510"/>
                <a:gd name="connsiteY1" fmla="*/ 22976 h 40510"/>
                <a:gd name="connsiteX2" fmla="*/ 21615 w 40510"/>
                <a:gd name="connsiteY2" fmla="*/ 34319 h 40510"/>
                <a:gd name="connsiteX3" fmla="*/ 27489 w 40510"/>
                <a:gd name="connsiteY3" fmla="*/ 35736 h 40510"/>
                <a:gd name="connsiteX4" fmla="*/ 39035 w 40510"/>
                <a:gd name="connsiteY4" fmla="*/ 22368 h 40510"/>
                <a:gd name="connsiteX5" fmla="*/ 24856 w 40510"/>
                <a:gd name="connsiteY5" fmla="*/ 15684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4856" y="15684"/>
                  </a:moveTo>
                  <a:cubicBezTo>
                    <a:pt x="20937" y="16645"/>
                    <a:pt x="17661" y="19324"/>
                    <a:pt x="15943" y="22976"/>
                  </a:cubicBezTo>
                  <a:cubicBezTo>
                    <a:pt x="13310" y="28242"/>
                    <a:pt x="18172" y="32090"/>
                    <a:pt x="21615" y="34319"/>
                  </a:cubicBezTo>
                  <a:cubicBezTo>
                    <a:pt x="23388" y="35366"/>
                    <a:pt x="25433" y="35860"/>
                    <a:pt x="27489" y="35736"/>
                  </a:cubicBezTo>
                  <a:cubicBezTo>
                    <a:pt x="34064" y="34659"/>
                    <a:pt x="38926" y="29030"/>
                    <a:pt x="39035" y="22368"/>
                  </a:cubicBezTo>
                  <a:cubicBezTo>
                    <a:pt x="36703" y="16851"/>
                    <a:pt x="30595" y="13972"/>
                    <a:pt x="24856" y="15684"/>
                  </a:cubicBezTo>
                  <a:close/>
                </a:path>
              </a:pathLst>
            </a:custGeom>
            <a:grp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 xmlns:a16="http://schemas.microsoft.com/office/drawing/2014/main" id="{D55A4B19-1E5E-45A8-9B1A-D22189F4DE3E}"/>
                </a:ext>
              </a:extLst>
            </p:cNvPr>
            <p:cNvSpPr/>
            <p:nvPr/>
          </p:nvSpPr>
          <p:spPr>
            <a:xfrm>
              <a:off x="5778881" y="2067705"/>
              <a:ext cx="40511" cy="40511"/>
            </a:xfrm>
            <a:custGeom>
              <a:avLst/>
              <a:gdLst>
                <a:gd name="connsiteX0" fmla="*/ 24472 w 40510"/>
                <a:gd name="connsiteY0" fmla="*/ 15240 h 40510"/>
                <a:gd name="connsiteX1" fmla="*/ 16978 w 40510"/>
                <a:gd name="connsiteY1" fmla="*/ 18278 h 40510"/>
                <a:gd name="connsiteX2" fmla="*/ 19813 w 40510"/>
                <a:gd name="connsiteY2" fmla="*/ 32862 h 40510"/>
                <a:gd name="connsiteX3" fmla="*/ 33182 w 40510"/>
                <a:gd name="connsiteY3" fmla="*/ 32862 h 40510"/>
                <a:gd name="connsiteX4" fmla="*/ 36423 w 40510"/>
                <a:gd name="connsiteY4" fmla="*/ 25570 h 40510"/>
                <a:gd name="connsiteX5" fmla="*/ 24940 w 40510"/>
                <a:gd name="connsiteY5" fmla="*/ 15206 h 40510"/>
                <a:gd name="connsiteX6" fmla="*/ 24472 w 40510"/>
                <a:gd name="connsiteY6" fmla="*/ 1524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4472" y="15240"/>
                  </a:moveTo>
                  <a:cubicBezTo>
                    <a:pt x="21665" y="15192"/>
                    <a:pt x="18959" y="16289"/>
                    <a:pt x="16978" y="18278"/>
                  </a:cubicBezTo>
                  <a:cubicBezTo>
                    <a:pt x="13749" y="23092"/>
                    <a:pt x="15017" y="29609"/>
                    <a:pt x="19813" y="32862"/>
                  </a:cubicBezTo>
                  <a:cubicBezTo>
                    <a:pt x="23775" y="35833"/>
                    <a:pt x="29221" y="35833"/>
                    <a:pt x="33182" y="32862"/>
                  </a:cubicBezTo>
                  <a:cubicBezTo>
                    <a:pt x="35235" y="30992"/>
                    <a:pt x="36410" y="28347"/>
                    <a:pt x="36423" y="25570"/>
                  </a:cubicBezTo>
                  <a:cubicBezTo>
                    <a:pt x="36114" y="19537"/>
                    <a:pt x="30973" y="14897"/>
                    <a:pt x="24940" y="15206"/>
                  </a:cubicBezTo>
                  <a:cubicBezTo>
                    <a:pt x="24784" y="15214"/>
                    <a:pt x="24628" y="15225"/>
                    <a:pt x="24472" y="15240"/>
                  </a:cubicBezTo>
                  <a:close/>
                </a:path>
              </a:pathLst>
            </a:custGeom>
            <a:grp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 xmlns:a16="http://schemas.microsoft.com/office/drawing/2014/main" id="{7E4ADDBB-E920-420F-96EA-A5454400ADB1}"/>
                </a:ext>
              </a:extLst>
            </p:cNvPr>
            <p:cNvSpPr/>
            <p:nvPr/>
          </p:nvSpPr>
          <p:spPr>
            <a:xfrm>
              <a:off x="5161768" y="1740612"/>
              <a:ext cx="40511" cy="40511"/>
            </a:xfrm>
            <a:custGeom>
              <a:avLst/>
              <a:gdLst>
                <a:gd name="connsiteX0" fmla="*/ 34736 w 40510"/>
                <a:gd name="connsiteY0" fmla="*/ 20678 h 40510"/>
                <a:gd name="connsiteX1" fmla="*/ 21164 w 40510"/>
                <a:gd name="connsiteY1" fmla="*/ 15817 h 40510"/>
                <a:gd name="connsiteX2" fmla="*/ 16233 w 40510"/>
                <a:gd name="connsiteY2" fmla="*/ 29872 h 40510"/>
                <a:gd name="connsiteX3" fmla="*/ 16506 w 40510"/>
                <a:gd name="connsiteY3" fmla="*/ 30400 h 40510"/>
                <a:gd name="connsiteX4" fmla="*/ 31178 w 40510"/>
                <a:gd name="connsiteY4" fmla="*/ 34302 h 40510"/>
                <a:gd name="connsiteX5" fmla="*/ 31900 w 40510"/>
                <a:gd name="connsiteY5" fmla="*/ 33844 h 40510"/>
                <a:gd name="connsiteX6" fmla="*/ 34961 w 40510"/>
                <a:gd name="connsiteY6" fmla="*/ 21028 h 40510"/>
                <a:gd name="connsiteX7" fmla="*/ 34736 w 40510"/>
                <a:gd name="connsiteY7" fmla="*/ 20678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40510">
                  <a:moveTo>
                    <a:pt x="34736" y="20678"/>
                  </a:moveTo>
                  <a:cubicBezTo>
                    <a:pt x="31903" y="16086"/>
                    <a:pt x="26268" y="14067"/>
                    <a:pt x="21164" y="15817"/>
                  </a:cubicBezTo>
                  <a:cubicBezTo>
                    <a:pt x="15921" y="18336"/>
                    <a:pt x="13714" y="24629"/>
                    <a:pt x="16233" y="29872"/>
                  </a:cubicBezTo>
                  <a:cubicBezTo>
                    <a:pt x="16319" y="30051"/>
                    <a:pt x="16410" y="30227"/>
                    <a:pt x="16506" y="30400"/>
                  </a:cubicBezTo>
                  <a:cubicBezTo>
                    <a:pt x="19480" y="35529"/>
                    <a:pt x="26049" y="37276"/>
                    <a:pt x="31178" y="34302"/>
                  </a:cubicBezTo>
                  <a:cubicBezTo>
                    <a:pt x="31425" y="34159"/>
                    <a:pt x="31665" y="34006"/>
                    <a:pt x="31900" y="33844"/>
                  </a:cubicBezTo>
                  <a:cubicBezTo>
                    <a:pt x="36284" y="31150"/>
                    <a:pt x="37655" y="25412"/>
                    <a:pt x="34961" y="21028"/>
                  </a:cubicBezTo>
                  <a:cubicBezTo>
                    <a:pt x="34889" y="20909"/>
                    <a:pt x="34813" y="20793"/>
                    <a:pt x="34736" y="20678"/>
                  </a:cubicBezTo>
                  <a:close/>
                </a:path>
              </a:pathLst>
            </a:custGeom>
            <a:grp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 xmlns:a16="http://schemas.microsoft.com/office/drawing/2014/main" id="{45DF2067-63A4-4C06-8F6E-FEB41D3B4BC6}"/>
                </a:ext>
              </a:extLst>
            </p:cNvPr>
            <p:cNvSpPr/>
            <p:nvPr/>
          </p:nvSpPr>
          <p:spPr>
            <a:xfrm>
              <a:off x="5465422" y="2027838"/>
              <a:ext cx="40511" cy="40511"/>
            </a:xfrm>
            <a:custGeom>
              <a:avLst/>
              <a:gdLst>
                <a:gd name="connsiteX0" fmla="*/ 24379 w 40510"/>
                <a:gd name="connsiteY0" fmla="*/ 15204 h 40510"/>
                <a:gd name="connsiteX1" fmla="*/ 21341 w 40510"/>
                <a:gd name="connsiteY1" fmla="*/ 16824 h 40510"/>
                <a:gd name="connsiteX2" fmla="*/ 16079 w 40510"/>
                <a:gd name="connsiteY2" fmla="*/ 30453 h 40510"/>
                <a:gd name="connsiteX3" fmla="*/ 16682 w 40510"/>
                <a:gd name="connsiteY3" fmla="*/ 31610 h 40510"/>
                <a:gd name="connsiteX4" fmla="*/ 27012 w 40510"/>
                <a:gd name="connsiteY4" fmla="*/ 34851 h 40510"/>
                <a:gd name="connsiteX5" fmla="*/ 33812 w 40510"/>
                <a:gd name="connsiteY5" fmla="*/ 22246 h 40510"/>
                <a:gd name="connsiteX6" fmla="*/ 33291 w 40510"/>
                <a:gd name="connsiteY6" fmla="*/ 20875 h 40510"/>
                <a:gd name="connsiteX7" fmla="*/ 24379 w 40510"/>
                <a:gd name="connsiteY7" fmla="*/ 15204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40510">
                  <a:moveTo>
                    <a:pt x="24379" y="15204"/>
                  </a:moveTo>
                  <a:cubicBezTo>
                    <a:pt x="24379" y="15204"/>
                    <a:pt x="21948" y="16622"/>
                    <a:pt x="21341" y="16824"/>
                  </a:cubicBezTo>
                  <a:cubicBezTo>
                    <a:pt x="16124" y="19134"/>
                    <a:pt x="13769" y="25236"/>
                    <a:pt x="16079" y="30453"/>
                  </a:cubicBezTo>
                  <a:cubicBezTo>
                    <a:pt x="16256" y="30851"/>
                    <a:pt x="16457" y="31238"/>
                    <a:pt x="16682" y="31610"/>
                  </a:cubicBezTo>
                  <a:cubicBezTo>
                    <a:pt x="18505" y="35256"/>
                    <a:pt x="23366" y="35459"/>
                    <a:pt x="27012" y="34851"/>
                  </a:cubicBezTo>
                  <a:cubicBezTo>
                    <a:pt x="32371" y="33248"/>
                    <a:pt x="35415" y="27604"/>
                    <a:pt x="33812" y="22246"/>
                  </a:cubicBezTo>
                  <a:cubicBezTo>
                    <a:pt x="33672" y="21777"/>
                    <a:pt x="33498" y="21319"/>
                    <a:pt x="33291" y="20875"/>
                  </a:cubicBezTo>
                  <a:cubicBezTo>
                    <a:pt x="31831" y="17280"/>
                    <a:pt x="28254" y="15004"/>
                    <a:pt x="24379" y="15204"/>
                  </a:cubicBezTo>
                  <a:close/>
                </a:path>
              </a:pathLst>
            </a:custGeom>
            <a:grp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 xmlns:a16="http://schemas.microsoft.com/office/drawing/2014/main" id="{8D2093A6-E846-4310-AD8E-CF221BF60668}"/>
                </a:ext>
              </a:extLst>
            </p:cNvPr>
            <p:cNvSpPr/>
            <p:nvPr/>
          </p:nvSpPr>
          <p:spPr>
            <a:xfrm>
              <a:off x="5118235" y="1346632"/>
              <a:ext cx="40511" cy="40511"/>
            </a:xfrm>
            <a:custGeom>
              <a:avLst/>
              <a:gdLst>
                <a:gd name="connsiteX0" fmla="*/ 18920 w 40510"/>
                <a:gd name="connsiteY0" fmla="*/ 33452 h 40510"/>
                <a:gd name="connsiteX1" fmla="*/ 29453 w 40510"/>
                <a:gd name="connsiteY1" fmla="*/ 33452 h 40510"/>
                <a:gd name="connsiteX2" fmla="*/ 30465 w 40510"/>
                <a:gd name="connsiteY2" fmla="*/ 18463 h 40510"/>
                <a:gd name="connsiteX3" fmla="*/ 22161 w 40510"/>
                <a:gd name="connsiteY3" fmla="*/ 15425 h 40510"/>
                <a:gd name="connsiteX4" fmla="*/ 15593 w 40510"/>
                <a:gd name="connsiteY4" fmla="*/ 27504 h 40510"/>
                <a:gd name="connsiteX5" fmla="*/ 15679 w 40510"/>
                <a:gd name="connsiteY5" fmla="*/ 27780 h 40510"/>
                <a:gd name="connsiteX6" fmla="*/ 18920 w 40510"/>
                <a:gd name="connsiteY6" fmla="*/ 3345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8920" y="33452"/>
                  </a:moveTo>
                  <a:cubicBezTo>
                    <a:pt x="22111" y="35571"/>
                    <a:pt x="26261" y="35571"/>
                    <a:pt x="29453" y="33452"/>
                  </a:cubicBezTo>
                  <a:cubicBezTo>
                    <a:pt x="33812" y="29563"/>
                    <a:pt x="34262" y="22903"/>
                    <a:pt x="30465" y="18463"/>
                  </a:cubicBezTo>
                  <a:cubicBezTo>
                    <a:pt x="28576" y="15850"/>
                    <a:pt x="25289" y="14648"/>
                    <a:pt x="22161" y="15425"/>
                  </a:cubicBezTo>
                  <a:cubicBezTo>
                    <a:pt x="17011" y="16947"/>
                    <a:pt x="14071" y="22355"/>
                    <a:pt x="15593" y="27504"/>
                  </a:cubicBezTo>
                  <a:cubicBezTo>
                    <a:pt x="15620" y="27597"/>
                    <a:pt x="15649" y="27689"/>
                    <a:pt x="15679" y="27780"/>
                  </a:cubicBezTo>
                  <a:cubicBezTo>
                    <a:pt x="16287" y="29806"/>
                    <a:pt x="16692" y="32237"/>
                    <a:pt x="18920" y="33452"/>
                  </a:cubicBezTo>
                  <a:close/>
                </a:path>
              </a:pathLst>
            </a:custGeom>
            <a:grp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 xmlns:a16="http://schemas.microsoft.com/office/drawing/2014/main" id="{7E60E50F-83EE-4C7D-9999-E7067734AF99}"/>
                </a:ext>
              </a:extLst>
            </p:cNvPr>
            <p:cNvSpPr/>
            <p:nvPr/>
          </p:nvSpPr>
          <p:spPr>
            <a:xfrm>
              <a:off x="5883160" y="2120631"/>
              <a:ext cx="40511" cy="40511"/>
            </a:xfrm>
            <a:custGeom>
              <a:avLst/>
              <a:gdLst>
                <a:gd name="connsiteX0" fmla="*/ 32611 w 40510"/>
                <a:gd name="connsiteY0" fmla="*/ 32397 h 40510"/>
                <a:gd name="connsiteX1" fmla="*/ 35447 w 40510"/>
                <a:gd name="connsiteY1" fmla="*/ 26928 h 40510"/>
                <a:gd name="connsiteX2" fmla="*/ 19036 w 40510"/>
                <a:gd name="connsiteY2" fmla="*/ 15406 h 40510"/>
                <a:gd name="connsiteX3" fmla="*/ 17420 w 40510"/>
                <a:gd name="connsiteY3" fmla="*/ 15788 h 40510"/>
                <a:gd name="connsiteX4" fmla="*/ 15192 w 40510"/>
                <a:gd name="connsiteY4" fmla="*/ 18421 h 40510"/>
                <a:gd name="connsiteX5" fmla="*/ 22078 w 40510"/>
                <a:gd name="connsiteY5" fmla="*/ 30169 h 40510"/>
                <a:gd name="connsiteX6" fmla="*/ 32611 w 40510"/>
                <a:gd name="connsiteY6" fmla="*/ 32397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32611" y="32397"/>
                  </a:moveTo>
                  <a:cubicBezTo>
                    <a:pt x="34550" y="31291"/>
                    <a:pt x="35660" y="29151"/>
                    <a:pt x="35447" y="26928"/>
                  </a:cubicBezTo>
                  <a:cubicBezTo>
                    <a:pt x="34097" y="19215"/>
                    <a:pt x="26750" y="14056"/>
                    <a:pt x="19036" y="15406"/>
                  </a:cubicBezTo>
                  <a:cubicBezTo>
                    <a:pt x="18490" y="15502"/>
                    <a:pt x="17951" y="15629"/>
                    <a:pt x="17420" y="15788"/>
                  </a:cubicBezTo>
                  <a:cubicBezTo>
                    <a:pt x="17420" y="15788"/>
                    <a:pt x="15394" y="17408"/>
                    <a:pt x="15192" y="18421"/>
                  </a:cubicBezTo>
                  <a:cubicBezTo>
                    <a:pt x="15192" y="22877"/>
                    <a:pt x="19445" y="26321"/>
                    <a:pt x="22078" y="30169"/>
                  </a:cubicBezTo>
                  <a:cubicBezTo>
                    <a:pt x="24613" y="33322"/>
                    <a:pt x="29017" y="34253"/>
                    <a:pt x="32611" y="32397"/>
                  </a:cubicBezTo>
                  <a:close/>
                </a:path>
              </a:pathLst>
            </a:custGeom>
            <a:grp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 xmlns:a16="http://schemas.microsoft.com/office/drawing/2014/main" id="{34E738CA-CD10-4B36-B72D-F1DD12B72BA4}"/>
                </a:ext>
              </a:extLst>
            </p:cNvPr>
            <p:cNvSpPr/>
            <p:nvPr/>
          </p:nvSpPr>
          <p:spPr>
            <a:xfrm>
              <a:off x="4829353" y="1508729"/>
              <a:ext cx="40511" cy="40511"/>
            </a:xfrm>
            <a:custGeom>
              <a:avLst/>
              <a:gdLst>
                <a:gd name="connsiteX0" fmla="*/ 32936 w 40510"/>
                <a:gd name="connsiteY0" fmla="*/ 20434 h 40510"/>
                <a:gd name="connsiteX1" fmla="*/ 23887 w 40510"/>
                <a:gd name="connsiteY1" fmla="*/ 15488 h 40510"/>
                <a:gd name="connsiteX2" fmla="*/ 23619 w 40510"/>
                <a:gd name="connsiteY2" fmla="*/ 15572 h 40510"/>
                <a:gd name="connsiteX3" fmla="*/ 15922 w 40510"/>
                <a:gd name="connsiteY3" fmla="*/ 21041 h 40510"/>
                <a:gd name="connsiteX4" fmla="*/ 15922 w 40510"/>
                <a:gd name="connsiteY4" fmla="*/ 30156 h 40510"/>
                <a:gd name="connsiteX5" fmla="*/ 24834 w 40510"/>
                <a:gd name="connsiteY5" fmla="*/ 33195 h 40510"/>
                <a:gd name="connsiteX6" fmla="*/ 32936 w 40510"/>
                <a:gd name="connsiteY6" fmla="*/ 20434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32936" y="20434"/>
                  </a:moveTo>
                  <a:cubicBezTo>
                    <a:pt x="31803" y="16569"/>
                    <a:pt x="27752" y="14355"/>
                    <a:pt x="23887" y="15488"/>
                  </a:cubicBezTo>
                  <a:cubicBezTo>
                    <a:pt x="23797" y="15514"/>
                    <a:pt x="23708" y="15543"/>
                    <a:pt x="23619" y="15572"/>
                  </a:cubicBezTo>
                  <a:cubicBezTo>
                    <a:pt x="20581" y="15572"/>
                    <a:pt x="17137" y="17800"/>
                    <a:pt x="15922" y="21041"/>
                  </a:cubicBezTo>
                  <a:cubicBezTo>
                    <a:pt x="14948" y="24002"/>
                    <a:pt x="14948" y="27196"/>
                    <a:pt x="15922" y="30156"/>
                  </a:cubicBezTo>
                  <a:cubicBezTo>
                    <a:pt x="17137" y="33600"/>
                    <a:pt x="21796" y="33802"/>
                    <a:pt x="24834" y="33195"/>
                  </a:cubicBezTo>
                  <a:cubicBezTo>
                    <a:pt x="30579" y="31885"/>
                    <a:pt x="34195" y="26190"/>
                    <a:pt x="32936" y="20434"/>
                  </a:cubicBezTo>
                  <a:close/>
                </a:path>
              </a:pathLst>
            </a:custGeom>
            <a:grp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 xmlns:a16="http://schemas.microsoft.com/office/drawing/2014/main" id="{64AABB8D-A25C-46AB-A0C5-EAC330BD5403}"/>
                </a:ext>
              </a:extLst>
            </p:cNvPr>
            <p:cNvSpPr/>
            <p:nvPr/>
          </p:nvSpPr>
          <p:spPr>
            <a:xfrm>
              <a:off x="5929160" y="2118067"/>
              <a:ext cx="40511" cy="40511"/>
            </a:xfrm>
            <a:custGeom>
              <a:avLst/>
              <a:gdLst>
                <a:gd name="connsiteX0" fmla="*/ 31172 w 40510"/>
                <a:gd name="connsiteY0" fmla="*/ 31113 h 40510"/>
                <a:gd name="connsiteX1" fmla="*/ 31172 w 40510"/>
                <a:gd name="connsiteY1" fmla="*/ 19972 h 40510"/>
                <a:gd name="connsiteX2" fmla="*/ 18411 w 40510"/>
                <a:gd name="connsiteY2" fmla="*/ 16529 h 40510"/>
                <a:gd name="connsiteX3" fmla="*/ 15778 w 40510"/>
                <a:gd name="connsiteY3" fmla="*/ 18757 h 40510"/>
                <a:gd name="connsiteX4" fmla="*/ 21045 w 40510"/>
                <a:gd name="connsiteY4" fmla="*/ 32126 h 40510"/>
                <a:gd name="connsiteX5" fmla="*/ 31172 w 40510"/>
                <a:gd name="connsiteY5" fmla="*/ 3111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31172" y="31113"/>
                  </a:moveTo>
                  <a:cubicBezTo>
                    <a:pt x="34130" y="27988"/>
                    <a:pt x="34130" y="23097"/>
                    <a:pt x="31172" y="19972"/>
                  </a:cubicBezTo>
                  <a:cubicBezTo>
                    <a:pt x="28539" y="16529"/>
                    <a:pt x="22665" y="13288"/>
                    <a:pt x="18411" y="16529"/>
                  </a:cubicBezTo>
                  <a:cubicBezTo>
                    <a:pt x="18411" y="16529"/>
                    <a:pt x="16183" y="16529"/>
                    <a:pt x="15778" y="18757"/>
                  </a:cubicBezTo>
                  <a:cubicBezTo>
                    <a:pt x="14042" y="23901"/>
                    <a:pt x="16266" y="29548"/>
                    <a:pt x="21045" y="32126"/>
                  </a:cubicBezTo>
                  <a:cubicBezTo>
                    <a:pt x="24333" y="33772"/>
                    <a:pt x="28275" y="33378"/>
                    <a:pt x="31172" y="31113"/>
                  </a:cubicBezTo>
                  <a:close/>
                </a:path>
              </a:pathLst>
            </a:custGeom>
            <a:grp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 xmlns:a16="http://schemas.microsoft.com/office/drawing/2014/main" id="{55B9A8F4-A64E-4B3D-A865-77C29F54994B}"/>
                </a:ext>
              </a:extLst>
            </p:cNvPr>
            <p:cNvSpPr/>
            <p:nvPr/>
          </p:nvSpPr>
          <p:spPr>
            <a:xfrm>
              <a:off x="5909289" y="2140048"/>
              <a:ext cx="40511" cy="40511"/>
            </a:xfrm>
            <a:custGeom>
              <a:avLst/>
              <a:gdLst>
                <a:gd name="connsiteX0" fmla="*/ 23699 w 40510"/>
                <a:gd name="connsiteY0" fmla="*/ 15411 h 40510"/>
                <a:gd name="connsiteX1" fmla="*/ 15192 w 40510"/>
                <a:gd name="connsiteY1" fmla="*/ 27159 h 40510"/>
                <a:gd name="connsiteX2" fmla="*/ 25319 w 40510"/>
                <a:gd name="connsiteY2" fmla="*/ 33438 h 40510"/>
                <a:gd name="connsiteX3" fmla="*/ 32003 w 40510"/>
                <a:gd name="connsiteY3" fmla="*/ 22095 h 40510"/>
                <a:gd name="connsiteX4" fmla="*/ 23699 w 40510"/>
                <a:gd name="connsiteY4" fmla="*/ 15411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23699" y="15411"/>
                  </a:moveTo>
                  <a:cubicBezTo>
                    <a:pt x="18732" y="17226"/>
                    <a:pt x="15366" y="21875"/>
                    <a:pt x="15192" y="27159"/>
                  </a:cubicBezTo>
                  <a:cubicBezTo>
                    <a:pt x="15191" y="32021"/>
                    <a:pt x="21268" y="34046"/>
                    <a:pt x="25319" y="33438"/>
                  </a:cubicBezTo>
                  <a:cubicBezTo>
                    <a:pt x="30095" y="31892"/>
                    <a:pt x="32965" y="27023"/>
                    <a:pt x="32003" y="22095"/>
                  </a:cubicBezTo>
                  <a:cubicBezTo>
                    <a:pt x="31193" y="18247"/>
                    <a:pt x="27345" y="14196"/>
                    <a:pt x="23699" y="15411"/>
                  </a:cubicBezTo>
                  <a:close/>
                </a:path>
              </a:pathLst>
            </a:custGeom>
            <a:grp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 xmlns:a16="http://schemas.microsoft.com/office/drawing/2014/main" id="{76B78BA5-AD8A-4F37-B874-70430C7D401B}"/>
                </a:ext>
              </a:extLst>
            </p:cNvPr>
            <p:cNvSpPr/>
            <p:nvPr/>
          </p:nvSpPr>
          <p:spPr>
            <a:xfrm>
              <a:off x="5428757" y="1153133"/>
              <a:ext cx="40511" cy="40511"/>
            </a:xfrm>
            <a:custGeom>
              <a:avLst/>
              <a:gdLst>
                <a:gd name="connsiteX0" fmla="*/ 20736 w 40510"/>
                <a:gd name="connsiteY0" fmla="*/ 31283 h 40510"/>
                <a:gd name="connsiteX1" fmla="*/ 29445 w 40510"/>
                <a:gd name="connsiteY1" fmla="*/ 28853 h 40510"/>
                <a:gd name="connsiteX2" fmla="*/ 28028 w 40510"/>
                <a:gd name="connsiteY2" fmla="*/ 16092 h 40510"/>
                <a:gd name="connsiteX3" fmla="*/ 20331 w 40510"/>
                <a:gd name="connsiteY3" fmla="*/ 16092 h 40510"/>
                <a:gd name="connsiteX4" fmla="*/ 15874 w 40510"/>
                <a:gd name="connsiteY4" fmla="*/ 20345 h 40510"/>
                <a:gd name="connsiteX5" fmla="*/ 20045 w 40510"/>
                <a:gd name="connsiteY5" fmla="*/ 31018 h 40510"/>
                <a:gd name="connsiteX6" fmla="*/ 20736 w 40510"/>
                <a:gd name="connsiteY6" fmla="*/ 3128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0736" y="31283"/>
                  </a:moveTo>
                  <a:cubicBezTo>
                    <a:pt x="23861" y="32379"/>
                    <a:pt x="27339" y="31409"/>
                    <a:pt x="29445" y="28853"/>
                  </a:cubicBezTo>
                  <a:cubicBezTo>
                    <a:pt x="31920" y="24769"/>
                    <a:pt x="31338" y="19532"/>
                    <a:pt x="28028" y="16092"/>
                  </a:cubicBezTo>
                  <a:cubicBezTo>
                    <a:pt x="25597" y="14066"/>
                    <a:pt x="22964" y="16092"/>
                    <a:pt x="20331" y="16092"/>
                  </a:cubicBezTo>
                  <a:cubicBezTo>
                    <a:pt x="18396" y="16949"/>
                    <a:pt x="16821" y="18453"/>
                    <a:pt x="15874" y="20345"/>
                  </a:cubicBezTo>
                  <a:cubicBezTo>
                    <a:pt x="14079" y="24444"/>
                    <a:pt x="15946" y="29222"/>
                    <a:pt x="20045" y="31018"/>
                  </a:cubicBezTo>
                  <a:cubicBezTo>
                    <a:pt x="20271" y="31117"/>
                    <a:pt x="20501" y="31205"/>
                    <a:pt x="20736" y="31283"/>
                  </a:cubicBezTo>
                  <a:close/>
                </a:path>
              </a:pathLst>
            </a:custGeom>
            <a:grp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 xmlns:a16="http://schemas.microsoft.com/office/drawing/2014/main" id="{0E866FD1-D730-455E-A2EA-6E0B765ABF54}"/>
                </a:ext>
              </a:extLst>
            </p:cNvPr>
            <p:cNvSpPr/>
            <p:nvPr/>
          </p:nvSpPr>
          <p:spPr>
            <a:xfrm>
              <a:off x="5690697" y="1756184"/>
              <a:ext cx="40511" cy="40511"/>
            </a:xfrm>
            <a:custGeom>
              <a:avLst/>
              <a:gdLst>
                <a:gd name="connsiteX0" fmla="*/ 36294 w 40510"/>
                <a:gd name="connsiteY0" fmla="*/ 21513 h 40510"/>
                <a:gd name="connsiteX1" fmla="*/ 20293 w 40510"/>
                <a:gd name="connsiteY1" fmla="*/ 15233 h 40510"/>
                <a:gd name="connsiteX2" fmla="*/ 15837 w 40510"/>
                <a:gd name="connsiteY2" fmla="*/ 21310 h 40510"/>
                <a:gd name="connsiteX3" fmla="*/ 26572 w 40510"/>
                <a:gd name="connsiteY3" fmla="*/ 27994 h 40510"/>
                <a:gd name="connsiteX4" fmla="*/ 36294 w 40510"/>
                <a:gd name="connsiteY4" fmla="*/ 21513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36294" y="21513"/>
                  </a:moveTo>
                  <a:cubicBezTo>
                    <a:pt x="32157" y="17148"/>
                    <a:pt x="26294" y="14847"/>
                    <a:pt x="20293" y="15233"/>
                  </a:cubicBezTo>
                  <a:cubicBezTo>
                    <a:pt x="17660" y="15233"/>
                    <a:pt x="13608" y="18069"/>
                    <a:pt x="15837" y="21310"/>
                  </a:cubicBezTo>
                  <a:cubicBezTo>
                    <a:pt x="18065" y="24551"/>
                    <a:pt x="23128" y="25564"/>
                    <a:pt x="26572" y="27994"/>
                  </a:cubicBezTo>
                  <a:cubicBezTo>
                    <a:pt x="30015" y="30425"/>
                    <a:pt x="38928" y="24146"/>
                    <a:pt x="36294" y="21513"/>
                  </a:cubicBezTo>
                  <a:close/>
                </a:path>
              </a:pathLst>
            </a:custGeom>
            <a:grp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 xmlns:a16="http://schemas.microsoft.com/office/drawing/2014/main" id="{CEADF60D-F38E-4C7C-AB48-998B02FD7365}"/>
                </a:ext>
              </a:extLst>
            </p:cNvPr>
            <p:cNvSpPr/>
            <p:nvPr/>
          </p:nvSpPr>
          <p:spPr>
            <a:xfrm>
              <a:off x="4916777" y="1170825"/>
              <a:ext cx="40511" cy="40511"/>
            </a:xfrm>
            <a:custGeom>
              <a:avLst/>
              <a:gdLst>
                <a:gd name="connsiteX0" fmla="*/ 25522 w 40510"/>
                <a:gd name="connsiteY0" fmla="*/ 31416 h 40510"/>
                <a:gd name="connsiteX1" fmla="*/ 31598 w 40510"/>
                <a:gd name="connsiteY1" fmla="*/ 25745 h 40510"/>
                <a:gd name="connsiteX2" fmla="*/ 24509 w 40510"/>
                <a:gd name="connsiteY2" fmla="*/ 15212 h 40510"/>
                <a:gd name="connsiteX3" fmla="*/ 15192 w 40510"/>
                <a:gd name="connsiteY3" fmla="*/ 26150 h 40510"/>
                <a:gd name="connsiteX4" fmla="*/ 19243 w 40510"/>
                <a:gd name="connsiteY4" fmla="*/ 31011 h 40510"/>
                <a:gd name="connsiteX5" fmla="*/ 25522 w 40510"/>
                <a:gd name="connsiteY5" fmla="*/ 31416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5522" y="31416"/>
                  </a:moveTo>
                  <a:cubicBezTo>
                    <a:pt x="28482" y="30876"/>
                    <a:pt x="30855" y="28661"/>
                    <a:pt x="31598" y="25745"/>
                  </a:cubicBezTo>
                  <a:cubicBezTo>
                    <a:pt x="31598" y="20478"/>
                    <a:pt x="26737" y="14807"/>
                    <a:pt x="24509" y="15212"/>
                  </a:cubicBezTo>
                  <a:cubicBezTo>
                    <a:pt x="19276" y="16312"/>
                    <a:pt x="15446" y="20808"/>
                    <a:pt x="15192" y="26150"/>
                  </a:cubicBezTo>
                  <a:cubicBezTo>
                    <a:pt x="15192" y="28783"/>
                    <a:pt x="17420" y="29998"/>
                    <a:pt x="19243" y="31011"/>
                  </a:cubicBezTo>
                  <a:cubicBezTo>
                    <a:pt x="21299" y="31494"/>
                    <a:pt x="23421" y="31630"/>
                    <a:pt x="25522" y="31416"/>
                  </a:cubicBezTo>
                  <a:close/>
                </a:path>
              </a:pathLst>
            </a:custGeom>
            <a:grp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 xmlns:a16="http://schemas.microsoft.com/office/drawing/2014/main" id="{E4E9149C-CBFA-44EA-B4A0-B22C9C2EB510}"/>
                </a:ext>
              </a:extLst>
            </p:cNvPr>
            <p:cNvSpPr/>
            <p:nvPr/>
          </p:nvSpPr>
          <p:spPr>
            <a:xfrm>
              <a:off x="5616786" y="1140101"/>
              <a:ext cx="40511" cy="40511"/>
            </a:xfrm>
            <a:custGeom>
              <a:avLst/>
              <a:gdLst>
                <a:gd name="connsiteX0" fmla="*/ 30601 w 40510"/>
                <a:gd name="connsiteY0" fmla="*/ 21630 h 40510"/>
                <a:gd name="connsiteX1" fmla="*/ 21081 w 40510"/>
                <a:gd name="connsiteY1" fmla="*/ 15351 h 40510"/>
                <a:gd name="connsiteX2" fmla="*/ 15207 w 40510"/>
                <a:gd name="connsiteY2" fmla="*/ 21427 h 40510"/>
                <a:gd name="connsiteX3" fmla="*/ 22499 w 40510"/>
                <a:gd name="connsiteY3" fmla="*/ 31555 h 40510"/>
                <a:gd name="connsiteX4" fmla="*/ 30601 w 40510"/>
                <a:gd name="connsiteY4" fmla="*/ 21630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30601" y="21630"/>
                  </a:moveTo>
                  <a:cubicBezTo>
                    <a:pt x="29688" y="17280"/>
                    <a:pt x="25440" y="14478"/>
                    <a:pt x="21081" y="15351"/>
                  </a:cubicBezTo>
                  <a:cubicBezTo>
                    <a:pt x="18184" y="16192"/>
                    <a:pt x="15949" y="18504"/>
                    <a:pt x="15207" y="21427"/>
                  </a:cubicBezTo>
                  <a:cubicBezTo>
                    <a:pt x="14946" y="26100"/>
                    <a:pt x="17985" y="30321"/>
                    <a:pt x="22499" y="31555"/>
                  </a:cubicBezTo>
                  <a:cubicBezTo>
                    <a:pt x="28373" y="32973"/>
                    <a:pt x="31209" y="26086"/>
                    <a:pt x="30601" y="21630"/>
                  </a:cubicBezTo>
                  <a:close/>
                </a:path>
              </a:pathLst>
            </a:custGeom>
            <a:grp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 xmlns:a16="http://schemas.microsoft.com/office/drawing/2014/main" id="{8645D524-3CAD-4F53-893D-0E38EB96B288}"/>
                </a:ext>
              </a:extLst>
            </p:cNvPr>
            <p:cNvSpPr/>
            <p:nvPr/>
          </p:nvSpPr>
          <p:spPr>
            <a:xfrm>
              <a:off x="5245926" y="1609611"/>
              <a:ext cx="40511" cy="40511"/>
            </a:xfrm>
            <a:custGeom>
              <a:avLst/>
              <a:gdLst>
                <a:gd name="connsiteX0" fmla="*/ 39295 w 40510"/>
                <a:gd name="connsiteY0" fmla="*/ 24880 h 40510"/>
                <a:gd name="connsiteX1" fmla="*/ 39295 w 40510"/>
                <a:gd name="connsiteY1" fmla="*/ 19208 h 40510"/>
                <a:gd name="connsiteX2" fmla="*/ 29775 w 40510"/>
                <a:gd name="connsiteY2" fmla="*/ 15967 h 40510"/>
                <a:gd name="connsiteX3" fmla="*/ 15192 w 40510"/>
                <a:gd name="connsiteY3" fmla="*/ 20828 h 40510"/>
                <a:gd name="connsiteX4" fmla="*/ 32206 w 40510"/>
                <a:gd name="connsiteY4" fmla="*/ 28728 h 40510"/>
                <a:gd name="connsiteX5" fmla="*/ 39295 w 40510"/>
                <a:gd name="connsiteY5" fmla="*/ 2488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39295" y="24880"/>
                  </a:moveTo>
                  <a:cubicBezTo>
                    <a:pt x="40839" y="23304"/>
                    <a:pt x="40839" y="20783"/>
                    <a:pt x="39295" y="19208"/>
                  </a:cubicBezTo>
                  <a:cubicBezTo>
                    <a:pt x="36865" y="16777"/>
                    <a:pt x="34232" y="13739"/>
                    <a:pt x="29775" y="15967"/>
                  </a:cubicBezTo>
                  <a:cubicBezTo>
                    <a:pt x="25199" y="18341"/>
                    <a:pt x="20277" y="19982"/>
                    <a:pt x="15192" y="20828"/>
                  </a:cubicBezTo>
                  <a:cubicBezTo>
                    <a:pt x="21346" y="22264"/>
                    <a:pt x="27138" y="24954"/>
                    <a:pt x="32206" y="28728"/>
                  </a:cubicBezTo>
                  <a:cubicBezTo>
                    <a:pt x="33624" y="30956"/>
                    <a:pt x="37472" y="26905"/>
                    <a:pt x="39295" y="24880"/>
                  </a:cubicBezTo>
                  <a:close/>
                </a:path>
              </a:pathLst>
            </a:custGeom>
            <a:grp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 xmlns:a16="http://schemas.microsoft.com/office/drawing/2014/main" id="{85058C3B-946F-4DAC-AE52-099BE292F3D5}"/>
                </a:ext>
              </a:extLst>
            </p:cNvPr>
            <p:cNvSpPr/>
            <p:nvPr/>
          </p:nvSpPr>
          <p:spPr>
            <a:xfrm>
              <a:off x="5438408" y="1250220"/>
              <a:ext cx="40511" cy="40511"/>
            </a:xfrm>
            <a:custGeom>
              <a:avLst/>
              <a:gdLst>
                <a:gd name="connsiteX0" fmla="*/ 27694 w 40510"/>
                <a:gd name="connsiteY0" fmla="*/ 27169 h 40510"/>
                <a:gd name="connsiteX1" fmla="*/ 27694 w 40510"/>
                <a:gd name="connsiteY1" fmla="*/ 19675 h 40510"/>
                <a:gd name="connsiteX2" fmla="*/ 20595 w 40510"/>
                <a:gd name="connsiteY2" fmla="*/ 15360 h 40510"/>
                <a:gd name="connsiteX3" fmla="*/ 18376 w 40510"/>
                <a:gd name="connsiteY3" fmla="*/ 16434 h 40510"/>
                <a:gd name="connsiteX4" fmla="*/ 18376 w 40510"/>
                <a:gd name="connsiteY4" fmla="*/ 32030 h 40510"/>
                <a:gd name="connsiteX5" fmla="*/ 27694 w 40510"/>
                <a:gd name="connsiteY5" fmla="*/ 27169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7694" y="27169"/>
                  </a:moveTo>
                  <a:cubicBezTo>
                    <a:pt x="27694" y="25346"/>
                    <a:pt x="27694" y="22510"/>
                    <a:pt x="27694" y="19675"/>
                  </a:cubicBezTo>
                  <a:cubicBezTo>
                    <a:pt x="26925" y="16523"/>
                    <a:pt x="23746" y="14591"/>
                    <a:pt x="20595" y="15360"/>
                  </a:cubicBezTo>
                  <a:cubicBezTo>
                    <a:pt x="19788" y="15557"/>
                    <a:pt x="19031" y="15923"/>
                    <a:pt x="18376" y="16434"/>
                  </a:cubicBezTo>
                  <a:cubicBezTo>
                    <a:pt x="14130" y="20766"/>
                    <a:pt x="14130" y="27698"/>
                    <a:pt x="18376" y="32030"/>
                  </a:cubicBezTo>
                  <a:cubicBezTo>
                    <a:pt x="21009" y="35271"/>
                    <a:pt x="26073" y="31423"/>
                    <a:pt x="27694" y="27169"/>
                  </a:cubicBezTo>
                  <a:close/>
                </a:path>
              </a:pathLst>
            </a:custGeom>
            <a:grp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 xmlns:a16="http://schemas.microsoft.com/office/drawing/2014/main" id="{6DF09C86-4411-40BB-BCCB-CF9F6E27B295}"/>
                </a:ext>
              </a:extLst>
            </p:cNvPr>
            <p:cNvSpPr/>
            <p:nvPr/>
          </p:nvSpPr>
          <p:spPr>
            <a:xfrm>
              <a:off x="4840940" y="1688065"/>
              <a:ext cx="40511" cy="40511"/>
            </a:xfrm>
            <a:custGeom>
              <a:avLst/>
              <a:gdLst>
                <a:gd name="connsiteX0" fmla="*/ 18514 w 40510"/>
                <a:gd name="connsiteY0" fmla="*/ 30283 h 40510"/>
                <a:gd name="connsiteX1" fmla="*/ 29249 w 40510"/>
                <a:gd name="connsiteY1" fmla="*/ 25624 h 40510"/>
                <a:gd name="connsiteX2" fmla="*/ 29249 w 40510"/>
                <a:gd name="connsiteY2" fmla="*/ 16915 h 40510"/>
                <a:gd name="connsiteX3" fmla="*/ 19932 w 40510"/>
                <a:gd name="connsiteY3" fmla="*/ 16915 h 40510"/>
                <a:gd name="connsiteX4" fmla="*/ 16489 w 40510"/>
                <a:gd name="connsiteY4" fmla="*/ 19345 h 40510"/>
                <a:gd name="connsiteX5" fmla="*/ 18514 w 40510"/>
                <a:gd name="connsiteY5" fmla="*/ 3028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8514" y="30283"/>
                  </a:moveTo>
                  <a:cubicBezTo>
                    <a:pt x="22565" y="33119"/>
                    <a:pt x="26616" y="28460"/>
                    <a:pt x="29249" y="25624"/>
                  </a:cubicBezTo>
                  <a:cubicBezTo>
                    <a:pt x="31318" y="23090"/>
                    <a:pt x="31318" y="19449"/>
                    <a:pt x="29249" y="16915"/>
                  </a:cubicBezTo>
                  <a:cubicBezTo>
                    <a:pt x="26819" y="13876"/>
                    <a:pt x="22970" y="15497"/>
                    <a:pt x="19932" y="16915"/>
                  </a:cubicBezTo>
                  <a:cubicBezTo>
                    <a:pt x="18594" y="17415"/>
                    <a:pt x="17408" y="18252"/>
                    <a:pt x="16489" y="19345"/>
                  </a:cubicBezTo>
                  <a:cubicBezTo>
                    <a:pt x="14159" y="22952"/>
                    <a:pt x="15047" y="27750"/>
                    <a:pt x="18514" y="30283"/>
                  </a:cubicBezTo>
                  <a:close/>
                </a:path>
              </a:pathLst>
            </a:custGeom>
            <a:grp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 xmlns:a16="http://schemas.microsoft.com/office/drawing/2014/main" id="{A924AFBA-5695-4983-B931-5DF2B8DE6FDB}"/>
                </a:ext>
              </a:extLst>
            </p:cNvPr>
            <p:cNvSpPr/>
            <p:nvPr/>
          </p:nvSpPr>
          <p:spPr>
            <a:xfrm>
              <a:off x="5206892" y="1281061"/>
              <a:ext cx="40511" cy="40511"/>
            </a:xfrm>
            <a:custGeom>
              <a:avLst/>
              <a:gdLst>
                <a:gd name="connsiteX0" fmla="*/ 15741 w 40510"/>
                <a:gd name="connsiteY0" fmla="*/ 26306 h 40510"/>
                <a:gd name="connsiteX1" fmla="*/ 18779 w 40510"/>
                <a:gd name="connsiteY1" fmla="*/ 29547 h 40510"/>
                <a:gd name="connsiteX2" fmla="*/ 27692 w 40510"/>
                <a:gd name="connsiteY2" fmla="*/ 28129 h 40510"/>
                <a:gd name="connsiteX3" fmla="*/ 27692 w 40510"/>
                <a:gd name="connsiteY3" fmla="*/ 16381 h 40510"/>
                <a:gd name="connsiteX4" fmla="*/ 19589 w 40510"/>
                <a:gd name="connsiteY4" fmla="*/ 16381 h 40510"/>
                <a:gd name="connsiteX5" fmla="*/ 17766 w 40510"/>
                <a:gd name="connsiteY5" fmla="*/ 16381 h 40510"/>
                <a:gd name="connsiteX6" fmla="*/ 15741 w 40510"/>
                <a:gd name="connsiteY6" fmla="*/ 26306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5741" y="26306"/>
                  </a:moveTo>
                  <a:cubicBezTo>
                    <a:pt x="16226" y="27781"/>
                    <a:pt x="17338" y="28967"/>
                    <a:pt x="18779" y="29547"/>
                  </a:cubicBezTo>
                  <a:cubicBezTo>
                    <a:pt x="21823" y="30195"/>
                    <a:pt x="24999" y="29689"/>
                    <a:pt x="27692" y="28129"/>
                  </a:cubicBezTo>
                  <a:cubicBezTo>
                    <a:pt x="32755" y="25698"/>
                    <a:pt x="30527" y="19014"/>
                    <a:pt x="27692" y="16381"/>
                  </a:cubicBezTo>
                  <a:cubicBezTo>
                    <a:pt x="25224" y="14795"/>
                    <a:pt x="22057" y="14795"/>
                    <a:pt x="19589" y="16381"/>
                  </a:cubicBezTo>
                  <a:lnTo>
                    <a:pt x="17766" y="16381"/>
                  </a:lnTo>
                  <a:cubicBezTo>
                    <a:pt x="15327" y="19070"/>
                    <a:pt x="14550" y="22876"/>
                    <a:pt x="15741" y="26306"/>
                  </a:cubicBezTo>
                  <a:close/>
                </a:path>
              </a:pathLst>
            </a:custGeom>
            <a:grp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 xmlns:a16="http://schemas.microsoft.com/office/drawing/2014/main" id="{FA77B84A-647D-49BB-A28B-DD099C21A43B}"/>
                </a:ext>
              </a:extLst>
            </p:cNvPr>
            <p:cNvSpPr/>
            <p:nvPr/>
          </p:nvSpPr>
          <p:spPr>
            <a:xfrm>
              <a:off x="5544090" y="2119810"/>
              <a:ext cx="40511" cy="40511"/>
            </a:xfrm>
            <a:custGeom>
              <a:avLst/>
              <a:gdLst>
                <a:gd name="connsiteX0" fmla="*/ 15389 w 40510"/>
                <a:gd name="connsiteY0" fmla="*/ 19850 h 40510"/>
                <a:gd name="connsiteX1" fmla="*/ 15389 w 40510"/>
                <a:gd name="connsiteY1" fmla="*/ 26332 h 40510"/>
                <a:gd name="connsiteX2" fmla="*/ 20858 w 40510"/>
                <a:gd name="connsiteY2" fmla="*/ 30383 h 40510"/>
                <a:gd name="connsiteX3" fmla="*/ 28757 w 40510"/>
                <a:gd name="connsiteY3" fmla="*/ 20255 h 40510"/>
                <a:gd name="connsiteX4" fmla="*/ 22275 w 40510"/>
                <a:gd name="connsiteY4" fmla="*/ 15192 h 40510"/>
                <a:gd name="connsiteX5" fmla="*/ 15389 w 40510"/>
                <a:gd name="connsiteY5" fmla="*/ 1985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5389" y="19850"/>
                  </a:moveTo>
                  <a:cubicBezTo>
                    <a:pt x="15126" y="22003"/>
                    <a:pt x="15126" y="24179"/>
                    <a:pt x="15389" y="26332"/>
                  </a:cubicBezTo>
                  <a:cubicBezTo>
                    <a:pt x="15389" y="29370"/>
                    <a:pt x="18427" y="29978"/>
                    <a:pt x="20858" y="30383"/>
                  </a:cubicBezTo>
                  <a:cubicBezTo>
                    <a:pt x="23288" y="30788"/>
                    <a:pt x="29973" y="25117"/>
                    <a:pt x="28757" y="20255"/>
                  </a:cubicBezTo>
                  <a:cubicBezTo>
                    <a:pt x="27953" y="17321"/>
                    <a:pt x="25317" y="15262"/>
                    <a:pt x="22275" y="15192"/>
                  </a:cubicBezTo>
                  <a:cubicBezTo>
                    <a:pt x="19312" y="15401"/>
                    <a:pt x="16686" y="17177"/>
                    <a:pt x="15389" y="19850"/>
                  </a:cubicBezTo>
                  <a:close/>
                </a:path>
              </a:pathLst>
            </a:custGeom>
            <a:grp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 xmlns:a16="http://schemas.microsoft.com/office/drawing/2014/main" id="{3F9431C1-A26E-4A9A-AD68-2E1CD8E82319}"/>
                </a:ext>
              </a:extLst>
            </p:cNvPr>
            <p:cNvSpPr/>
            <p:nvPr/>
          </p:nvSpPr>
          <p:spPr>
            <a:xfrm>
              <a:off x="5927468" y="1815373"/>
              <a:ext cx="40511" cy="40511"/>
            </a:xfrm>
            <a:custGeom>
              <a:avLst/>
              <a:gdLst>
                <a:gd name="connsiteX0" fmla="*/ 18281 w 40510"/>
                <a:gd name="connsiteY0" fmla="*/ 27545 h 40510"/>
                <a:gd name="connsiteX1" fmla="*/ 30029 w 40510"/>
                <a:gd name="connsiteY1" fmla="*/ 22076 h 40510"/>
                <a:gd name="connsiteX2" fmla="*/ 30029 w 40510"/>
                <a:gd name="connsiteY2" fmla="*/ 17823 h 40510"/>
                <a:gd name="connsiteX3" fmla="*/ 22939 w 40510"/>
                <a:gd name="connsiteY3" fmla="*/ 15797 h 40510"/>
                <a:gd name="connsiteX4" fmla="*/ 15242 w 40510"/>
                <a:gd name="connsiteY4" fmla="*/ 19848 h 40510"/>
                <a:gd name="connsiteX5" fmla="*/ 18281 w 40510"/>
                <a:gd name="connsiteY5" fmla="*/ 27545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8281" y="27545"/>
                  </a:moveTo>
                  <a:cubicBezTo>
                    <a:pt x="22737" y="30584"/>
                    <a:pt x="28003" y="27545"/>
                    <a:pt x="30029" y="22076"/>
                  </a:cubicBezTo>
                  <a:cubicBezTo>
                    <a:pt x="30364" y="20678"/>
                    <a:pt x="30364" y="19221"/>
                    <a:pt x="30029" y="17823"/>
                  </a:cubicBezTo>
                  <a:cubicBezTo>
                    <a:pt x="28813" y="14784"/>
                    <a:pt x="25167" y="14784"/>
                    <a:pt x="22939" y="15797"/>
                  </a:cubicBezTo>
                  <a:cubicBezTo>
                    <a:pt x="20711" y="16810"/>
                    <a:pt x="15850" y="15797"/>
                    <a:pt x="15242" y="19848"/>
                  </a:cubicBezTo>
                  <a:cubicBezTo>
                    <a:pt x="14930" y="22757"/>
                    <a:pt x="16066" y="25634"/>
                    <a:pt x="18281" y="27545"/>
                  </a:cubicBezTo>
                  <a:close/>
                </a:path>
              </a:pathLst>
            </a:custGeom>
            <a:grp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 xmlns:a16="http://schemas.microsoft.com/office/drawing/2014/main" id="{9842940F-3607-4A59-B951-5143EF0AB3EB}"/>
                </a:ext>
              </a:extLst>
            </p:cNvPr>
            <p:cNvSpPr/>
            <p:nvPr/>
          </p:nvSpPr>
          <p:spPr>
            <a:xfrm>
              <a:off x="5711557" y="1954826"/>
              <a:ext cx="40511" cy="40511"/>
            </a:xfrm>
            <a:custGeom>
              <a:avLst/>
              <a:gdLst>
                <a:gd name="connsiteX0" fmla="*/ 22726 w 40510"/>
                <a:gd name="connsiteY0" fmla="*/ 29070 h 40510"/>
                <a:gd name="connsiteX1" fmla="*/ 27790 w 40510"/>
                <a:gd name="connsiteY1" fmla="*/ 21778 h 40510"/>
                <a:gd name="connsiteX2" fmla="*/ 18068 w 40510"/>
                <a:gd name="connsiteY2" fmla="*/ 15296 h 40510"/>
                <a:gd name="connsiteX3" fmla="*/ 18068 w 40510"/>
                <a:gd name="connsiteY3" fmla="*/ 15296 h 40510"/>
                <a:gd name="connsiteX4" fmla="*/ 15840 w 40510"/>
                <a:gd name="connsiteY4" fmla="*/ 25019 h 40510"/>
                <a:gd name="connsiteX5" fmla="*/ 22726 w 40510"/>
                <a:gd name="connsiteY5" fmla="*/ 2907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2726" y="29070"/>
                  </a:moveTo>
                  <a:cubicBezTo>
                    <a:pt x="25967" y="29070"/>
                    <a:pt x="27385" y="25019"/>
                    <a:pt x="27790" y="21778"/>
                  </a:cubicBezTo>
                  <a:cubicBezTo>
                    <a:pt x="28195" y="18537"/>
                    <a:pt x="22929" y="14486"/>
                    <a:pt x="18068" y="15296"/>
                  </a:cubicBezTo>
                  <a:cubicBezTo>
                    <a:pt x="18068" y="15296"/>
                    <a:pt x="18068" y="15296"/>
                    <a:pt x="18068" y="15296"/>
                  </a:cubicBezTo>
                  <a:cubicBezTo>
                    <a:pt x="14624" y="17119"/>
                    <a:pt x="14827" y="21576"/>
                    <a:pt x="15840" y="25019"/>
                  </a:cubicBezTo>
                  <a:cubicBezTo>
                    <a:pt x="17083" y="27657"/>
                    <a:pt x="19816" y="29265"/>
                    <a:pt x="22726" y="29070"/>
                  </a:cubicBezTo>
                  <a:close/>
                </a:path>
              </a:pathLst>
            </a:custGeom>
            <a:grp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 xmlns:a16="http://schemas.microsoft.com/office/drawing/2014/main" id="{CFC04E06-2AD8-4C26-8D60-BB30A1719D25}"/>
                </a:ext>
              </a:extLst>
            </p:cNvPr>
            <p:cNvSpPr/>
            <p:nvPr/>
          </p:nvSpPr>
          <p:spPr>
            <a:xfrm>
              <a:off x="4875451" y="1199903"/>
              <a:ext cx="40511" cy="40511"/>
            </a:xfrm>
            <a:custGeom>
              <a:avLst/>
              <a:gdLst>
                <a:gd name="connsiteX0" fmla="*/ 28160 w 40510"/>
                <a:gd name="connsiteY0" fmla="*/ 22594 h 40510"/>
                <a:gd name="connsiteX1" fmla="*/ 20174 w 40510"/>
                <a:gd name="connsiteY1" fmla="*/ 15197 h 40510"/>
                <a:gd name="connsiteX2" fmla="*/ 17222 w 40510"/>
                <a:gd name="connsiteY2" fmla="*/ 15910 h 40510"/>
                <a:gd name="connsiteX3" fmla="*/ 18437 w 40510"/>
                <a:gd name="connsiteY3" fmla="*/ 27860 h 40510"/>
                <a:gd name="connsiteX4" fmla="*/ 28160 w 40510"/>
                <a:gd name="connsiteY4" fmla="*/ 22594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28160" y="22594"/>
                  </a:moveTo>
                  <a:cubicBezTo>
                    <a:pt x="27997" y="18346"/>
                    <a:pt x="24422" y="15035"/>
                    <a:pt x="20174" y="15197"/>
                  </a:cubicBezTo>
                  <a:cubicBezTo>
                    <a:pt x="19152" y="15236"/>
                    <a:pt x="18149" y="15479"/>
                    <a:pt x="17222" y="15910"/>
                  </a:cubicBezTo>
                  <a:cubicBezTo>
                    <a:pt x="13981" y="17328"/>
                    <a:pt x="14791" y="24620"/>
                    <a:pt x="18437" y="27860"/>
                  </a:cubicBezTo>
                  <a:cubicBezTo>
                    <a:pt x="22083" y="31101"/>
                    <a:pt x="27957" y="27253"/>
                    <a:pt x="28160" y="22594"/>
                  </a:cubicBezTo>
                  <a:close/>
                </a:path>
              </a:pathLst>
            </a:custGeom>
            <a:grp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 xmlns:a16="http://schemas.microsoft.com/office/drawing/2014/main" id="{6C88F0B7-2CA1-4EC6-A72A-6F44A30EF70E}"/>
                </a:ext>
              </a:extLst>
            </p:cNvPr>
            <p:cNvSpPr/>
            <p:nvPr/>
          </p:nvSpPr>
          <p:spPr>
            <a:xfrm>
              <a:off x="4947685" y="1367613"/>
              <a:ext cx="40511" cy="40511"/>
            </a:xfrm>
            <a:custGeom>
              <a:avLst/>
              <a:gdLst>
                <a:gd name="connsiteX0" fmla="*/ 16084 w 40510"/>
                <a:gd name="connsiteY0" fmla="*/ 16926 h 40510"/>
                <a:gd name="connsiteX1" fmla="*/ 16084 w 40510"/>
                <a:gd name="connsiteY1" fmla="*/ 16926 h 40510"/>
                <a:gd name="connsiteX2" fmla="*/ 16084 w 40510"/>
                <a:gd name="connsiteY2" fmla="*/ 23813 h 40510"/>
                <a:gd name="connsiteX3" fmla="*/ 25604 w 40510"/>
                <a:gd name="connsiteY3" fmla="*/ 27864 h 40510"/>
                <a:gd name="connsiteX4" fmla="*/ 28642 w 40510"/>
                <a:gd name="connsiteY4" fmla="*/ 23205 h 40510"/>
                <a:gd name="connsiteX5" fmla="*/ 21269 w 40510"/>
                <a:gd name="connsiteY5" fmla="*/ 15198 h 40510"/>
                <a:gd name="connsiteX6" fmla="*/ 16084 w 40510"/>
                <a:gd name="connsiteY6" fmla="*/ 16926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6084" y="16926"/>
                  </a:moveTo>
                  <a:lnTo>
                    <a:pt x="16084" y="16926"/>
                  </a:lnTo>
                  <a:cubicBezTo>
                    <a:pt x="14894" y="19068"/>
                    <a:pt x="14894" y="21672"/>
                    <a:pt x="16084" y="23813"/>
                  </a:cubicBezTo>
                  <a:cubicBezTo>
                    <a:pt x="17299" y="27864"/>
                    <a:pt x="21958" y="28269"/>
                    <a:pt x="25604" y="27864"/>
                  </a:cubicBezTo>
                  <a:cubicBezTo>
                    <a:pt x="29250" y="27459"/>
                    <a:pt x="28237" y="25028"/>
                    <a:pt x="28642" y="23205"/>
                  </a:cubicBezTo>
                  <a:cubicBezTo>
                    <a:pt x="28817" y="18958"/>
                    <a:pt x="25516" y="15373"/>
                    <a:pt x="21269" y="15198"/>
                  </a:cubicBezTo>
                  <a:cubicBezTo>
                    <a:pt x="19387" y="15121"/>
                    <a:pt x="17543" y="15735"/>
                    <a:pt x="16084" y="16926"/>
                  </a:cubicBezTo>
                  <a:close/>
                </a:path>
              </a:pathLst>
            </a:custGeom>
            <a:grp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 xmlns:a16="http://schemas.microsoft.com/office/drawing/2014/main" id="{5A79C208-29BE-4C51-A4EF-06249FAE2B20}"/>
                </a:ext>
              </a:extLst>
            </p:cNvPr>
            <p:cNvSpPr/>
            <p:nvPr/>
          </p:nvSpPr>
          <p:spPr>
            <a:xfrm>
              <a:off x="6054447" y="1835786"/>
              <a:ext cx="40511" cy="40511"/>
            </a:xfrm>
            <a:custGeom>
              <a:avLst/>
              <a:gdLst>
                <a:gd name="connsiteX0" fmla="*/ 18100 w 40510"/>
                <a:gd name="connsiteY0" fmla="*/ 16450 h 40510"/>
                <a:gd name="connsiteX1" fmla="*/ 16277 w 40510"/>
                <a:gd name="connsiteY1" fmla="*/ 17868 h 40510"/>
                <a:gd name="connsiteX2" fmla="*/ 19113 w 40510"/>
                <a:gd name="connsiteY2" fmla="*/ 28198 h 40510"/>
                <a:gd name="connsiteX3" fmla="*/ 27013 w 40510"/>
                <a:gd name="connsiteY3" fmla="*/ 25362 h 40510"/>
                <a:gd name="connsiteX4" fmla="*/ 27013 w 40510"/>
                <a:gd name="connsiteY4" fmla="*/ 17868 h 40510"/>
                <a:gd name="connsiteX5" fmla="*/ 18267 w 40510"/>
                <a:gd name="connsiteY5" fmla="*/ 16329 h 40510"/>
                <a:gd name="connsiteX6" fmla="*/ 18100 w 40510"/>
                <a:gd name="connsiteY6" fmla="*/ 1645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8100" y="16450"/>
                  </a:moveTo>
                  <a:cubicBezTo>
                    <a:pt x="17410" y="16806"/>
                    <a:pt x="16792" y="17286"/>
                    <a:pt x="16277" y="17868"/>
                  </a:cubicBezTo>
                  <a:cubicBezTo>
                    <a:pt x="13644" y="21311"/>
                    <a:pt x="16277" y="25970"/>
                    <a:pt x="19113" y="28198"/>
                  </a:cubicBezTo>
                  <a:cubicBezTo>
                    <a:pt x="21949" y="30426"/>
                    <a:pt x="25392" y="28198"/>
                    <a:pt x="27013" y="25362"/>
                  </a:cubicBezTo>
                  <a:cubicBezTo>
                    <a:pt x="28736" y="23161"/>
                    <a:pt x="28736" y="20068"/>
                    <a:pt x="27013" y="17868"/>
                  </a:cubicBezTo>
                  <a:cubicBezTo>
                    <a:pt x="25022" y="15028"/>
                    <a:pt x="21107" y="14339"/>
                    <a:pt x="18267" y="16329"/>
                  </a:cubicBezTo>
                  <a:cubicBezTo>
                    <a:pt x="18211" y="16368"/>
                    <a:pt x="18155" y="16409"/>
                    <a:pt x="18100" y="16450"/>
                  </a:cubicBezTo>
                  <a:close/>
                </a:path>
              </a:pathLst>
            </a:custGeom>
            <a:grp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 xmlns:a16="http://schemas.microsoft.com/office/drawing/2014/main" id="{6FB2749A-4CDF-4A10-AF59-3F7CB33FBD9E}"/>
                </a:ext>
              </a:extLst>
            </p:cNvPr>
            <p:cNvSpPr/>
            <p:nvPr/>
          </p:nvSpPr>
          <p:spPr>
            <a:xfrm>
              <a:off x="5443943" y="2027726"/>
              <a:ext cx="40511" cy="40511"/>
            </a:xfrm>
            <a:custGeom>
              <a:avLst/>
              <a:gdLst>
                <a:gd name="connsiteX0" fmla="*/ 19728 w 40510"/>
                <a:gd name="connsiteY0" fmla="*/ 15518 h 40510"/>
                <a:gd name="connsiteX1" fmla="*/ 16893 w 40510"/>
                <a:gd name="connsiteY1" fmla="*/ 16936 h 40510"/>
                <a:gd name="connsiteX2" fmla="*/ 16893 w 40510"/>
                <a:gd name="connsiteY2" fmla="*/ 25849 h 40510"/>
                <a:gd name="connsiteX3" fmla="*/ 25805 w 40510"/>
                <a:gd name="connsiteY3" fmla="*/ 25849 h 40510"/>
                <a:gd name="connsiteX4" fmla="*/ 27628 w 40510"/>
                <a:gd name="connsiteY4" fmla="*/ 19975 h 40510"/>
                <a:gd name="connsiteX5" fmla="*/ 20396 w 40510"/>
                <a:gd name="connsiteY5" fmla="*/ 15332 h 40510"/>
                <a:gd name="connsiteX6" fmla="*/ 19728 w 40510"/>
                <a:gd name="connsiteY6" fmla="*/ 15518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9728" y="15518"/>
                  </a:moveTo>
                  <a:lnTo>
                    <a:pt x="16893" y="16936"/>
                  </a:lnTo>
                  <a:cubicBezTo>
                    <a:pt x="14057" y="19367"/>
                    <a:pt x="15272" y="23215"/>
                    <a:pt x="16893" y="25849"/>
                  </a:cubicBezTo>
                  <a:cubicBezTo>
                    <a:pt x="18513" y="28482"/>
                    <a:pt x="23172" y="28077"/>
                    <a:pt x="25805" y="25849"/>
                  </a:cubicBezTo>
                  <a:cubicBezTo>
                    <a:pt x="28438" y="23621"/>
                    <a:pt x="27628" y="22000"/>
                    <a:pt x="27628" y="19975"/>
                  </a:cubicBezTo>
                  <a:cubicBezTo>
                    <a:pt x="26913" y="16696"/>
                    <a:pt x="23675" y="14617"/>
                    <a:pt x="20396" y="15332"/>
                  </a:cubicBezTo>
                  <a:cubicBezTo>
                    <a:pt x="20170" y="15382"/>
                    <a:pt x="19947" y="15444"/>
                    <a:pt x="19728" y="15518"/>
                  </a:cubicBezTo>
                  <a:close/>
                </a:path>
              </a:pathLst>
            </a:custGeom>
            <a:grp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 xmlns:a16="http://schemas.microsoft.com/office/drawing/2014/main" id="{2173A7E3-86CD-42F5-B639-F5A0EC0F34E0}"/>
                </a:ext>
              </a:extLst>
            </p:cNvPr>
            <p:cNvSpPr/>
            <p:nvPr/>
          </p:nvSpPr>
          <p:spPr>
            <a:xfrm>
              <a:off x="5297172" y="1524099"/>
              <a:ext cx="60766" cy="40511"/>
            </a:xfrm>
            <a:custGeom>
              <a:avLst/>
              <a:gdLst>
                <a:gd name="connsiteX0" fmla="*/ 48005 w 60766"/>
                <a:gd name="connsiteY0" fmla="*/ 17217 h 40510"/>
                <a:gd name="connsiteX1" fmla="*/ 51449 w 60766"/>
                <a:gd name="connsiteY1" fmla="*/ 15192 h 40510"/>
                <a:gd name="connsiteX2" fmla="*/ 15192 w 60766"/>
                <a:gd name="connsiteY2" fmla="*/ 25522 h 40510"/>
                <a:gd name="connsiteX3" fmla="*/ 48005 w 60766"/>
                <a:gd name="connsiteY3" fmla="*/ 17217 h 40510"/>
              </a:gdLst>
              <a:ahLst/>
              <a:cxnLst>
                <a:cxn ang="0">
                  <a:pos x="connsiteX0" y="connsiteY0"/>
                </a:cxn>
                <a:cxn ang="0">
                  <a:pos x="connsiteX1" y="connsiteY1"/>
                </a:cxn>
                <a:cxn ang="0">
                  <a:pos x="connsiteX2" y="connsiteY2"/>
                </a:cxn>
                <a:cxn ang="0">
                  <a:pos x="connsiteX3" y="connsiteY3"/>
                </a:cxn>
              </a:cxnLst>
              <a:rect l="l" t="t" r="r" b="b"/>
              <a:pathLst>
                <a:path w="60766" h="40510">
                  <a:moveTo>
                    <a:pt x="48005" y="17217"/>
                  </a:moveTo>
                  <a:cubicBezTo>
                    <a:pt x="48005" y="17217"/>
                    <a:pt x="50638" y="17217"/>
                    <a:pt x="51449" y="15192"/>
                  </a:cubicBezTo>
                  <a:cubicBezTo>
                    <a:pt x="38803" y="16226"/>
                    <a:pt x="26484" y="19736"/>
                    <a:pt x="15192" y="25522"/>
                  </a:cubicBezTo>
                  <a:cubicBezTo>
                    <a:pt x="26624" y="25328"/>
                    <a:pt x="37857" y="22486"/>
                    <a:pt x="48005" y="17217"/>
                  </a:cubicBezTo>
                  <a:close/>
                </a:path>
              </a:pathLst>
            </a:custGeom>
            <a:grp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 xmlns:a16="http://schemas.microsoft.com/office/drawing/2014/main" id="{8781A63D-C3D9-490B-89E0-87F3B833A373}"/>
                </a:ext>
              </a:extLst>
            </p:cNvPr>
            <p:cNvSpPr/>
            <p:nvPr/>
          </p:nvSpPr>
          <p:spPr>
            <a:xfrm>
              <a:off x="5270495" y="1725473"/>
              <a:ext cx="40511" cy="40511"/>
            </a:xfrm>
            <a:custGeom>
              <a:avLst/>
              <a:gdLst>
                <a:gd name="connsiteX0" fmla="*/ 19993 w 40510"/>
                <a:gd name="connsiteY0" fmla="*/ 26702 h 40510"/>
                <a:gd name="connsiteX1" fmla="*/ 27285 w 40510"/>
                <a:gd name="connsiteY1" fmla="*/ 22448 h 40510"/>
                <a:gd name="connsiteX2" fmla="*/ 21625 w 40510"/>
                <a:gd name="connsiteY2" fmla="*/ 15238 h 40510"/>
                <a:gd name="connsiteX3" fmla="*/ 19385 w 40510"/>
                <a:gd name="connsiteY3" fmla="*/ 15359 h 40510"/>
                <a:gd name="connsiteX4" fmla="*/ 15537 w 40510"/>
                <a:gd name="connsiteY4" fmla="*/ 21436 h 40510"/>
                <a:gd name="connsiteX5" fmla="*/ 19993 w 40510"/>
                <a:gd name="connsiteY5" fmla="*/ 2670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9993" y="26702"/>
                  </a:moveTo>
                  <a:cubicBezTo>
                    <a:pt x="22423" y="26702"/>
                    <a:pt x="26880" y="26702"/>
                    <a:pt x="27285" y="22448"/>
                  </a:cubicBezTo>
                  <a:cubicBezTo>
                    <a:pt x="27713" y="18894"/>
                    <a:pt x="25179" y="15666"/>
                    <a:pt x="21625" y="15238"/>
                  </a:cubicBezTo>
                  <a:cubicBezTo>
                    <a:pt x="20877" y="15148"/>
                    <a:pt x="20119" y="15189"/>
                    <a:pt x="19385" y="15359"/>
                  </a:cubicBezTo>
                  <a:cubicBezTo>
                    <a:pt x="15942" y="16372"/>
                    <a:pt x="16955" y="19410"/>
                    <a:pt x="15537" y="21436"/>
                  </a:cubicBezTo>
                  <a:cubicBezTo>
                    <a:pt x="14119" y="23461"/>
                    <a:pt x="17360" y="26500"/>
                    <a:pt x="19993" y="26702"/>
                  </a:cubicBezTo>
                  <a:close/>
                </a:path>
              </a:pathLst>
            </a:custGeom>
            <a:grp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 xmlns:a16="http://schemas.microsoft.com/office/drawing/2014/main" id="{9EEC1EA0-1120-433C-976D-6A1670B562DE}"/>
                </a:ext>
              </a:extLst>
            </p:cNvPr>
            <p:cNvSpPr/>
            <p:nvPr/>
          </p:nvSpPr>
          <p:spPr>
            <a:xfrm>
              <a:off x="5981901" y="1918827"/>
              <a:ext cx="40511" cy="40511"/>
            </a:xfrm>
            <a:custGeom>
              <a:avLst/>
              <a:gdLst>
                <a:gd name="connsiteX0" fmla="*/ 26031 w 40510"/>
                <a:gd name="connsiteY0" fmla="*/ 24558 h 40510"/>
                <a:gd name="connsiteX1" fmla="*/ 25313 w 40510"/>
                <a:gd name="connsiteY1" fmla="*/ 17145 h 40510"/>
                <a:gd name="connsiteX2" fmla="*/ 24613 w 40510"/>
                <a:gd name="connsiteY2" fmla="*/ 16659 h 40510"/>
                <a:gd name="connsiteX3" fmla="*/ 17727 w 40510"/>
                <a:gd name="connsiteY3" fmla="*/ 16659 h 40510"/>
                <a:gd name="connsiteX4" fmla="*/ 15701 w 40510"/>
                <a:gd name="connsiteY4" fmla="*/ 24153 h 40510"/>
                <a:gd name="connsiteX5" fmla="*/ 26031 w 40510"/>
                <a:gd name="connsiteY5" fmla="*/ 24558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6031" y="24558"/>
                  </a:moveTo>
                  <a:cubicBezTo>
                    <a:pt x="27880" y="22313"/>
                    <a:pt x="27558" y="18994"/>
                    <a:pt x="25313" y="17145"/>
                  </a:cubicBezTo>
                  <a:cubicBezTo>
                    <a:pt x="25093" y="16965"/>
                    <a:pt x="24859" y="16802"/>
                    <a:pt x="24613" y="16659"/>
                  </a:cubicBezTo>
                  <a:cubicBezTo>
                    <a:pt x="22790" y="15241"/>
                    <a:pt x="19347" y="14228"/>
                    <a:pt x="17727" y="16659"/>
                  </a:cubicBezTo>
                  <a:cubicBezTo>
                    <a:pt x="16106" y="19090"/>
                    <a:pt x="14283" y="21318"/>
                    <a:pt x="15701" y="24153"/>
                  </a:cubicBezTo>
                  <a:cubicBezTo>
                    <a:pt x="17119" y="26989"/>
                    <a:pt x="23398" y="27192"/>
                    <a:pt x="26031" y="24558"/>
                  </a:cubicBezTo>
                  <a:close/>
                </a:path>
              </a:pathLst>
            </a:custGeom>
            <a:grp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 xmlns:a16="http://schemas.microsoft.com/office/drawing/2014/main" id="{1AAAB47D-ACC3-49F3-A787-90AC71F912C5}"/>
                </a:ext>
              </a:extLst>
            </p:cNvPr>
            <p:cNvSpPr/>
            <p:nvPr/>
          </p:nvSpPr>
          <p:spPr>
            <a:xfrm>
              <a:off x="5523778" y="1183276"/>
              <a:ext cx="40511" cy="40511"/>
            </a:xfrm>
            <a:custGeom>
              <a:avLst/>
              <a:gdLst>
                <a:gd name="connsiteX0" fmla="*/ 16864 w 40510"/>
                <a:gd name="connsiteY0" fmla="*/ 17142 h 40510"/>
                <a:gd name="connsiteX1" fmla="*/ 15244 w 40510"/>
                <a:gd name="connsiteY1" fmla="*/ 20180 h 40510"/>
                <a:gd name="connsiteX2" fmla="*/ 19092 w 40510"/>
                <a:gd name="connsiteY2" fmla="*/ 26460 h 40510"/>
                <a:gd name="connsiteX3" fmla="*/ 26789 w 40510"/>
                <a:gd name="connsiteY3" fmla="*/ 22206 h 40510"/>
                <a:gd name="connsiteX4" fmla="*/ 23953 w 40510"/>
                <a:gd name="connsiteY4" fmla="*/ 16129 h 40510"/>
                <a:gd name="connsiteX5" fmla="*/ 16864 w 40510"/>
                <a:gd name="connsiteY5" fmla="*/ 1714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6864" y="17142"/>
                  </a:moveTo>
                  <a:cubicBezTo>
                    <a:pt x="16864" y="17142"/>
                    <a:pt x="15649" y="19168"/>
                    <a:pt x="15244" y="20180"/>
                  </a:cubicBezTo>
                  <a:cubicBezTo>
                    <a:pt x="14838" y="21193"/>
                    <a:pt x="16864" y="25447"/>
                    <a:pt x="19092" y="26460"/>
                  </a:cubicBezTo>
                  <a:cubicBezTo>
                    <a:pt x="22374" y="27265"/>
                    <a:pt x="25725" y="25414"/>
                    <a:pt x="26789" y="22206"/>
                  </a:cubicBezTo>
                  <a:cubicBezTo>
                    <a:pt x="27512" y="19755"/>
                    <a:pt x="26296" y="17149"/>
                    <a:pt x="23953" y="16129"/>
                  </a:cubicBezTo>
                  <a:cubicBezTo>
                    <a:pt x="22130" y="15117"/>
                    <a:pt x="17877" y="14306"/>
                    <a:pt x="16864" y="17142"/>
                  </a:cubicBezTo>
                  <a:close/>
                </a:path>
              </a:pathLst>
            </a:custGeom>
            <a:grp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 xmlns:a16="http://schemas.microsoft.com/office/drawing/2014/main" id="{3EC057A5-1FB4-4A82-9801-EA9282A0792E}"/>
                </a:ext>
              </a:extLst>
            </p:cNvPr>
            <p:cNvSpPr/>
            <p:nvPr/>
          </p:nvSpPr>
          <p:spPr>
            <a:xfrm>
              <a:off x="5028865" y="1413631"/>
              <a:ext cx="40511" cy="40511"/>
            </a:xfrm>
            <a:custGeom>
              <a:avLst/>
              <a:gdLst>
                <a:gd name="connsiteX0" fmla="*/ 24433 w 40510"/>
                <a:gd name="connsiteY0" fmla="*/ 24383 h 40510"/>
                <a:gd name="connsiteX1" fmla="*/ 24433 w 40510"/>
                <a:gd name="connsiteY1" fmla="*/ 17699 h 40510"/>
                <a:gd name="connsiteX2" fmla="*/ 17749 w 40510"/>
                <a:gd name="connsiteY2" fmla="*/ 15673 h 40510"/>
                <a:gd name="connsiteX3" fmla="*/ 15318 w 40510"/>
                <a:gd name="connsiteY3" fmla="*/ 20535 h 40510"/>
                <a:gd name="connsiteX4" fmla="*/ 17546 w 40510"/>
                <a:gd name="connsiteY4" fmla="*/ 25801 h 40510"/>
                <a:gd name="connsiteX5" fmla="*/ 24433 w 40510"/>
                <a:gd name="connsiteY5" fmla="*/ 2438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4433" y="24383"/>
                  </a:moveTo>
                  <a:cubicBezTo>
                    <a:pt x="26459" y="21952"/>
                    <a:pt x="24433" y="19522"/>
                    <a:pt x="24433" y="17699"/>
                  </a:cubicBezTo>
                  <a:cubicBezTo>
                    <a:pt x="23038" y="15431"/>
                    <a:pt x="20169" y="14561"/>
                    <a:pt x="17749" y="15673"/>
                  </a:cubicBezTo>
                  <a:cubicBezTo>
                    <a:pt x="17749" y="15673"/>
                    <a:pt x="15723" y="19522"/>
                    <a:pt x="15318" y="20535"/>
                  </a:cubicBezTo>
                  <a:cubicBezTo>
                    <a:pt x="14841" y="22587"/>
                    <a:pt x="15741" y="24714"/>
                    <a:pt x="17546" y="25801"/>
                  </a:cubicBezTo>
                  <a:cubicBezTo>
                    <a:pt x="19893" y="26980"/>
                    <a:pt x="22743" y="26393"/>
                    <a:pt x="24433" y="24383"/>
                  </a:cubicBezTo>
                  <a:close/>
                </a:path>
              </a:pathLst>
            </a:custGeom>
            <a:grp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 xmlns:a16="http://schemas.microsoft.com/office/drawing/2014/main" id="{CDE5B703-0074-4244-A934-7A4EFC50778C}"/>
                </a:ext>
              </a:extLst>
            </p:cNvPr>
            <p:cNvSpPr/>
            <p:nvPr/>
          </p:nvSpPr>
          <p:spPr>
            <a:xfrm>
              <a:off x="5818035" y="2285898"/>
              <a:ext cx="20255" cy="40511"/>
            </a:xfrm>
            <a:custGeom>
              <a:avLst/>
              <a:gdLst>
                <a:gd name="connsiteX0" fmla="*/ 19348 w 20255"/>
                <a:gd name="connsiteY0" fmla="*/ 15400 h 40510"/>
                <a:gd name="connsiteX1" fmla="*/ 17322 w 20255"/>
                <a:gd name="connsiteY1" fmla="*/ 15400 h 40510"/>
                <a:gd name="connsiteX2" fmla="*/ 16107 w 20255"/>
                <a:gd name="connsiteY2" fmla="*/ 24109 h 40510"/>
                <a:gd name="connsiteX3" fmla="*/ 20968 w 20255"/>
                <a:gd name="connsiteY3" fmla="*/ 26337 h 40510"/>
                <a:gd name="connsiteX4" fmla="*/ 24817 w 20255"/>
                <a:gd name="connsiteY4" fmla="*/ 17628 h 40510"/>
                <a:gd name="connsiteX5" fmla="*/ 19348 w 20255"/>
                <a:gd name="connsiteY5" fmla="*/ 1540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40510">
                  <a:moveTo>
                    <a:pt x="19348" y="15400"/>
                  </a:moveTo>
                  <a:lnTo>
                    <a:pt x="17322" y="15400"/>
                  </a:lnTo>
                  <a:cubicBezTo>
                    <a:pt x="13879" y="17223"/>
                    <a:pt x="15499" y="21274"/>
                    <a:pt x="16107" y="24109"/>
                  </a:cubicBezTo>
                  <a:cubicBezTo>
                    <a:pt x="16714" y="26945"/>
                    <a:pt x="18942" y="26337"/>
                    <a:pt x="20968" y="26337"/>
                  </a:cubicBezTo>
                  <a:cubicBezTo>
                    <a:pt x="22994" y="26337"/>
                    <a:pt x="25627" y="20666"/>
                    <a:pt x="24817" y="17628"/>
                  </a:cubicBezTo>
                  <a:cubicBezTo>
                    <a:pt x="23757" y="15677"/>
                    <a:pt x="21469" y="14744"/>
                    <a:pt x="19348" y="15400"/>
                  </a:cubicBezTo>
                  <a:close/>
                </a:path>
              </a:pathLst>
            </a:custGeom>
            <a:grp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 xmlns:a16="http://schemas.microsoft.com/office/drawing/2014/main" id="{D6B22E54-EBE8-4D73-BA15-89AD36B7D01B}"/>
                </a:ext>
              </a:extLst>
            </p:cNvPr>
            <p:cNvSpPr/>
            <p:nvPr/>
          </p:nvSpPr>
          <p:spPr>
            <a:xfrm>
              <a:off x="5586284" y="2096225"/>
              <a:ext cx="20255" cy="40511"/>
            </a:xfrm>
            <a:custGeom>
              <a:avLst/>
              <a:gdLst>
                <a:gd name="connsiteX0" fmla="*/ 18973 w 20255"/>
                <a:gd name="connsiteY0" fmla="*/ 15280 h 40510"/>
                <a:gd name="connsiteX1" fmla="*/ 15460 w 20255"/>
                <a:gd name="connsiteY1" fmla="*/ 22171 h 40510"/>
                <a:gd name="connsiteX2" fmla="*/ 15529 w 20255"/>
                <a:gd name="connsiteY2" fmla="*/ 22370 h 40510"/>
                <a:gd name="connsiteX3" fmla="*/ 22213 w 20255"/>
                <a:gd name="connsiteY3" fmla="*/ 26016 h 40510"/>
                <a:gd name="connsiteX4" fmla="*/ 25049 w 20255"/>
                <a:gd name="connsiteY4" fmla="*/ 19534 h 40510"/>
                <a:gd name="connsiteX5" fmla="*/ 18973 w 20255"/>
                <a:gd name="connsiteY5" fmla="*/ 1528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40510">
                  <a:moveTo>
                    <a:pt x="18973" y="15280"/>
                  </a:moveTo>
                  <a:cubicBezTo>
                    <a:pt x="16100" y="16213"/>
                    <a:pt x="14527" y="19298"/>
                    <a:pt x="15460" y="22171"/>
                  </a:cubicBezTo>
                  <a:cubicBezTo>
                    <a:pt x="15482" y="22238"/>
                    <a:pt x="15505" y="22304"/>
                    <a:pt x="15529" y="22370"/>
                  </a:cubicBezTo>
                  <a:cubicBezTo>
                    <a:pt x="16744" y="24800"/>
                    <a:pt x="19175" y="27434"/>
                    <a:pt x="22213" y="26016"/>
                  </a:cubicBezTo>
                  <a:cubicBezTo>
                    <a:pt x="25252" y="24598"/>
                    <a:pt x="24644" y="21762"/>
                    <a:pt x="25049" y="19534"/>
                  </a:cubicBezTo>
                  <a:cubicBezTo>
                    <a:pt x="25454" y="17306"/>
                    <a:pt x="21403" y="14673"/>
                    <a:pt x="18973" y="15280"/>
                  </a:cubicBezTo>
                  <a:close/>
                </a:path>
              </a:pathLst>
            </a:custGeom>
            <a:grp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 xmlns:a16="http://schemas.microsoft.com/office/drawing/2014/main" id="{E9A5A824-BDD1-468F-9936-59D3C82EA379}"/>
                </a:ext>
              </a:extLst>
            </p:cNvPr>
            <p:cNvSpPr/>
            <p:nvPr/>
          </p:nvSpPr>
          <p:spPr>
            <a:xfrm>
              <a:off x="5592293" y="1216781"/>
              <a:ext cx="20255" cy="20255"/>
            </a:xfrm>
            <a:custGeom>
              <a:avLst/>
              <a:gdLst>
                <a:gd name="connsiteX0" fmla="*/ 17217 w 20255"/>
                <a:gd name="connsiteY0" fmla="*/ 15438 h 20255"/>
                <a:gd name="connsiteX1" fmla="*/ 15192 w 20255"/>
                <a:gd name="connsiteY1" fmla="*/ 17464 h 20255"/>
                <a:gd name="connsiteX2" fmla="*/ 17420 w 20255"/>
                <a:gd name="connsiteY2" fmla="*/ 24755 h 20255"/>
                <a:gd name="connsiteX3" fmla="*/ 24914 w 20255"/>
                <a:gd name="connsiteY3" fmla="*/ 22325 h 20255"/>
                <a:gd name="connsiteX4" fmla="*/ 19987 w 20255"/>
                <a:gd name="connsiteY4" fmla="*/ 15284 h 20255"/>
                <a:gd name="connsiteX5" fmla="*/ 17217 w 20255"/>
                <a:gd name="connsiteY5" fmla="*/ 15438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20255">
                  <a:moveTo>
                    <a:pt x="17217" y="15438"/>
                  </a:moveTo>
                  <a:cubicBezTo>
                    <a:pt x="16435" y="15997"/>
                    <a:pt x="15750" y="16681"/>
                    <a:pt x="15192" y="17464"/>
                  </a:cubicBezTo>
                  <a:cubicBezTo>
                    <a:pt x="15192" y="20097"/>
                    <a:pt x="15192" y="23743"/>
                    <a:pt x="17420" y="24755"/>
                  </a:cubicBezTo>
                  <a:cubicBezTo>
                    <a:pt x="19648" y="25768"/>
                    <a:pt x="24104" y="24755"/>
                    <a:pt x="24914" y="22325"/>
                  </a:cubicBezTo>
                  <a:cubicBezTo>
                    <a:pt x="25498" y="19020"/>
                    <a:pt x="23292" y="15868"/>
                    <a:pt x="19987" y="15284"/>
                  </a:cubicBezTo>
                  <a:cubicBezTo>
                    <a:pt x="19064" y="15121"/>
                    <a:pt x="18116" y="15174"/>
                    <a:pt x="17217" y="15438"/>
                  </a:cubicBezTo>
                  <a:close/>
                </a:path>
              </a:pathLst>
            </a:custGeom>
            <a:grp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 xmlns:a16="http://schemas.microsoft.com/office/drawing/2014/main" id="{90A83B9D-ECF2-4CCD-B5EC-4298B470C278}"/>
                </a:ext>
              </a:extLst>
            </p:cNvPr>
            <p:cNvSpPr/>
            <p:nvPr/>
          </p:nvSpPr>
          <p:spPr>
            <a:xfrm>
              <a:off x="5926109" y="2309414"/>
              <a:ext cx="20255" cy="40511"/>
            </a:xfrm>
            <a:custGeom>
              <a:avLst/>
              <a:gdLst>
                <a:gd name="connsiteX0" fmla="*/ 22881 w 20255"/>
                <a:gd name="connsiteY0" fmla="*/ 16595 h 40510"/>
                <a:gd name="connsiteX1" fmla="*/ 16399 w 20255"/>
                <a:gd name="connsiteY1" fmla="*/ 16595 h 40510"/>
                <a:gd name="connsiteX2" fmla="*/ 15387 w 20255"/>
                <a:gd name="connsiteY2" fmla="*/ 19228 h 40510"/>
                <a:gd name="connsiteX3" fmla="*/ 18830 w 20255"/>
                <a:gd name="connsiteY3" fmla="*/ 26317 h 40510"/>
                <a:gd name="connsiteX4" fmla="*/ 24299 w 20255"/>
                <a:gd name="connsiteY4" fmla="*/ 22874 h 40510"/>
                <a:gd name="connsiteX5" fmla="*/ 23788 w 20255"/>
                <a:gd name="connsiteY5" fmla="*/ 17168 h 40510"/>
                <a:gd name="connsiteX6" fmla="*/ 22881 w 20255"/>
                <a:gd name="connsiteY6" fmla="*/ 16595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55" h="40510">
                  <a:moveTo>
                    <a:pt x="22881" y="16595"/>
                  </a:moveTo>
                  <a:cubicBezTo>
                    <a:pt x="20855" y="15380"/>
                    <a:pt x="17615" y="14164"/>
                    <a:pt x="16399" y="16595"/>
                  </a:cubicBezTo>
                  <a:cubicBezTo>
                    <a:pt x="15906" y="17405"/>
                    <a:pt x="15563" y="18297"/>
                    <a:pt x="15387" y="19228"/>
                  </a:cubicBezTo>
                  <a:cubicBezTo>
                    <a:pt x="14638" y="22116"/>
                    <a:pt x="16097" y="25120"/>
                    <a:pt x="18830" y="26317"/>
                  </a:cubicBezTo>
                  <a:cubicBezTo>
                    <a:pt x="21666" y="27938"/>
                    <a:pt x="23489" y="24494"/>
                    <a:pt x="24299" y="22874"/>
                  </a:cubicBezTo>
                  <a:cubicBezTo>
                    <a:pt x="25734" y="21157"/>
                    <a:pt x="25505" y="18602"/>
                    <a:pt x="23788" y="17168"/>
                  </a:cubicBezTo>
                  <a:cubicBezTo>
                    <a:pt x="23512" y="16937"/>
                    <a:pt x="23207" y="16745"/>
                    <a:pt x="22881" y="16595"/>
                  </a:cubicBezTo>
                  <a:close/>
                </a:path>
              </a:pathLst>
            </a:custGeom>
            <a:grp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 xmlns:a16="http://schemas.microsoft.com/office/drawing/2014/main" id="{79A2A8BA-34F2-47E9-9718-87069B8593FF}"/>
                </a:ext>
              </a:extLst>
            </p:cNvPr>
            <p:cNvSpPr/>
            <p:nvPr/>
          </p:nvSpPr>
          <p:spPr>
            <a:xfrm>
              <a:off x="5830839" y="2181366"/>
              <a:ext cx="20255" cy="40511"/>
            </a:xfrm>
            <a:custGeom>
              <a:avLst/>
              <a:gdLst>
                <a:gd name="connsiteX0" fmla="*/ 18697 w 20255"/>
                <a:gd name="connsiteY0" fmla="*/ 15414 h 40510"/>
                <a:gd name="connsiteX1" fmla="*/ 15254 w 20255"/>
                <a:gd name="connsiteY1" fmla="*/ 21490 h 40510"/>
                <a:gd name="connsiteX2" fmla="*/ 21735 w 20255"/>
                <a:gd name="connsiteY2" fmla="*/ 26352 h 40510"/>
                <a:gd name="connsiteX3" fmla="*/ 22951 w 20255"/>
                <a:gd name="connsiteY3" fmla="*/ 15819 h 40510"/>
                <a:gd name="connsiteX4" fmla="*/ 18697 w 20255"/>
                <a:gd name="connsiteY4" fmla="*/ 15414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40510">
                  <a:moveTo>
                    <a:pt x="18697" y="15414"/>
                  </a:moveTo>
                  <a:cubicBezTo>
                    <a:pt x="16290" y="16408"/>
                    <a:pt x="14870" y="18914"/>
                    <a:pt x="15254" y="21490"/>
                  </a:cubicBezTo>
                  <a:cubicBezTo>
                    <a:pt x="15254" y="23921"/>
                    <a:pt x="18292" y="27567"/>
                    <a:pt x="21735" y="26352"/>
                  </a:cubicBezTo>
                  <a:cubicBezTo>
                    <a:pt x="25179" y="25136"/>
                    <a:pt x="23153" y="19262"/>
                    <a:pt x="22951" y="15819"/>
                  </a:cubicBezTo>
                  <a:cubicBezTo>
                    <a:pt x="21735" y="15616"/>
                    <a:pt x="20115" y="14806"/>
                    <a:pt x="18697" y="15414"/>
                  </a:cubicBezTo>
                  <a:close/>
                </a:path>
              </a:pathLst>
            </a:custGeom>
            <a:grp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 xmlns:a16="http://schemas.microsoft.com/office/drawing/2014/main" id="{8DFA1F36-8D4B-43EE-9567-4BFFFF9B2C22}"/>
                </a:ext>
              </a:extLst>
            </p:cNvPr>
            <p:cNvSpPr/>
            <p:nvPr/>
          </p:nvSpPr>
          <p:spPr>
            <a:xfrm>
              <a:off x="5811195" y="1566695"/>
              <a:ext cx="20255" cy="40511"/>
            </a:xfrm>
            <a:custGeom>
              <a:avLst/>
              <a:gdLst>
                <a:gd name="connsiteX0" fmla="*/ 21327 w 20255"/>
                <a:gd name="connsiteY0" fmla="*/ 25260 h 40510"/>
                <a:gd name="connsiteX1" fmla="*/ 23555 w 20255"/>
                <a:gd name="connsiteY1" fmla="*/ 18778 h 40510"/>
                <a:gd name="connsiteX2" fmla="*/ 19301 w 20255"/>
                <a:gd name="connsiteY2" fmla="*/ 15334 h 40510"/>
                <a:gd name="connsiteX3" fmla="*/ 15250 w 20255"/>
                <a:gd name="connsiteY3" fmla="*/ 22019 h 40510"/>
                <a:gd name="connsiteX4" fmla="*/ 21327 w 20255"/>
                <a:gd name="connsiteY4" fmla="*/ 25260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40510">
                  <a:moveTo>
                    <a:pt x="21327" y="25260"/>
                  </a:moveTo>
                  <a:cubicBezTo>
                    <a:pt x="23725" y="24079"/>
                    <a:pt x="24721" y="21184"/>
                    <a:pt x="23555" y="18778"/>
                  </a:cubicBezTo>
                  <a:cubicBezTo>
                    <a:pt x="23555" y="17360"/>
                    <a:pt x="21732" y="14524"/>
                    <a:pt x="19301" y="15334"/>
                  </a:cubicBezTo>
                  <a:cubicBezTo>
                    <a:pt x="16871" y="16145"/>
                    <a:pt x="15858" y="19588"/>
                    <a:pt x="15250" y="22019"/>
                  </a:cubicBezTo>
                  <a:cubicBezTo>
                    <a:pt x="14643" y="24449"/>
                    <a:pt x="18896" y="26070"/>
                    <a:pt x="21327" y="25260"/>
                  </a:cubicBezTo>
                  <a:close/>
                </a:path>
              </a:pathLst>
            </a:custGeom>
            <a:grp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 xmlns:a16="http://schemas.microsoft.com/office/drawing/2014/main" id="{6EDB541C-442B-4EFE-81C2-93AC7565DF4C}"/>
                </a:ext>
              </a:extLst>
            </p:cNvPr>
            <p:cNvSpPr/>
            <p:nvPr/>
          </p:nvSpPr>
          <p:spPr>
            <a:xfrm>
              <a:off x="5485559" y="2243030"/>
              <a:ext cx="20255" cy="40511"/>
            </a:xfrm>
            <a:custGeom>
              <a:avLst/>
              <a:gdLst>
                <a:gd name="connsiteX0" fmla="*/ 18623 w 20255"/>
                <a:gd name="connsiteY0" fmla="*/ 15327 h 40510"/>
                <a:gd name="connsiteX1" fmla="*/ 16578 w 20255"/>
                <a:gd name="connsiteY1" fmla="*/ 26310 h 40510"/>
                <a:gd name="connsiteX2" fmla="*/ 17002 w 20255"/>
                <a:gd name="connsiteY2" fmla="*/ 26872 h 40510"/>
                <a:gd name="connsiteX3" fmla="*/ 21863 w 20255"/>
                <a:gd name="connsiteY3" fmla="*/ 24036 h 40510"/>
                <a:gd name="connsiteX4" fmla="*/ 21863 w 20255"/>
                <a:gd name="connsiteY4" fmla="*/ 18973 h 40510"/>
                <a:gd name="connsiteX5" fmla="*/ 18623 w 20255"/>
                <a:gd name="connsiteY5" fmla="*/ 15327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40510">
                  <a:moveTo>
                    <a:pt x="18623" y="15327"/>
                  </a:moveTo>
                  <a:cubicBezTo>
                    <a:pt x="15025" y="17795"/>
                    <a:pt x="14110" y="22712"/>
                    <a:pt x="16578" y="26310"/>
                  </a:cubicBezTo>
                  <a:cubicBezTo>
                    <a:pt x="16711" y="26503"/>
                    <a:pt x="16852" y="26691"/>
                    <a:pt x="17002" y="26872"/>
                  </a:cubicBezTo>
                  <a:cubicBezTo>
                    <a:pt x="19433" y="28695"/>
                    <a:pt x="20851" y="25657"/>
                    <a:pt x="21863" y="24036"/>
                  </a:cubicBezTo>
                  <a:cubicBezTo>
                    <a:pt x="22331" y="22381"/>
                    <a:pt x="22331" y="20628"/>
                    <a:pt x="21863" y="18973"/>
                  </a:cubicBezTo>
                  <a:cubicBezTo>
                    <a:pt x="20851" y="17555"/>
                    <a:pt x="19838" y="14516"/>
                    <a:pt x="18623" y="15327"/>
                  </a:cubicBezTo>
                  <a:close/>
                </a:path>
              </a:pathLst>
            </a:custGeom>
            <a:grp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 xmlns:a16="http://schemas.microsoft.com/office/drawing/2014/main" id="{8E771611-90E3-406C-A13D-A783E0FCEFA0}"/>
                </a:ext>
              </a:extLst>
            </p:cNvPr>
            <p:cNvSpPr/>
            <p:nvPr/>
          </p:nvSpPr>
          <p:spPr>
            <a:xfrm>
              <a:off x="4874038" y="1833559"/>
              <a:ext cx="20255" cy="40511"/>
            </a:xfrm>
            <a:custGeom>
              <a:avLst/>
              <a:gdLst>
                <a:gd name="connsiteX0" fmla="*/ 17825 w 20255"/>
                <a:gd name="connsiteY0" fmla="*/ 16854 h 40510"/>
                <a:gd name="connsiteX1" fmla="*/ 15192 w 20255"/>
                <a:gd name="connsiteY1" fmla="*/ 23741 h 40510"/>
                <a:gd name="connsiteX2" fmla="*/ 21471 w 20255"/>
                <a:gd name="connsiteY2" fmla="*/ 24956 h 40510"/>
                <a:gd name="connsiteX3" fmla="*/ 23091 w 20255"/>
                <a:gd name="connsiteY3" fmla="*/ 16854 h 40510"/>
                <a:gd name="connsiteX4" fmla="*/ 17825 w 20255"/>
                <a:gd name="connsiteY4" fmla="*/ 16854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40510">
                  <a:moveTo>
                    <a:pt x="17825" y="16854"/>
                  </a:moveTo>
                  <a:cubicBezTo>
                    <a:pt x="16176" y="18776"/>
                    <a:pt x="15246" y="21210"/>
                    <a:pt x="15192" y="23741"/>
                  </a:cubicBezTo>
                  <a:cubicBezTo>
                    <a:pt x="15192" y="27184"/>
                    <a:pt x="19445" y="25767"/>
                    <a:pt x="21471" y="24956"/>
                  </a:cubicBezTo>
                  <a:cubicBezTo>
                    <a:pt x="23496" y="24146"/>
                    <a:pt x="21471" y="19893"/>
                    <a:pt x="23091" y="16854"/>
                  </a:cubicBezTo>
                  <a:cubicBezTo>
                    <a:pt x="24712" y="13816"/>
                    <a:pt x="18635" y="15639"/>
                    <a:pt x="17825" y="16854"/>
                  </a:cubicBezTo>
                  <a:close/>
                </a:path>
              </a:pathLst>
            </a:custGeom>
            <a:grp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 xmlns:a16="http://schemas.microsoft.com/office/drawing/2014/main" id="{81BFE308-A847-4F6E-AAAE-5BD8BA0D12BC}"/>
                </a:ext>
              </a:extLst>
            </p:cNvPr>
            <p:cNvSpPr/>
            <p:nvPr/>
          </p:nvSpPr>
          <p:spPr>
            <a:xfrm>
              <a:off x="5295957" y="1780658"/>
              <a:ext cx="20255" cy="20255"/>
            </a:xfrm>
            <a:custGeom>
              <a:avLst/>
              <a:gdLst>
                <a:gd name="connsiteX0" fmla="*/ 20863 w 20255"/>
                <a:gd name="connsiteY0" fmla="*/ 17092 h 20255"/>
                <a:gd name="connsiteX1" fmla="*/ 15192 w 20255"/>
                <a:gd name="connsiteY1" fmla="*/ 15876 h 20255"/>
                <a:gd name="connsiteX2" fmla="*/ 15192 w 20255"/>
                <a:gd name="connsiteY2" fmla="*/ 15876 h 20255"/>
                <a:gd name="connsiteX3" fmla="*/ 17825 w 20255"/>
                <a:gd name="connsiteY3" fmla="*/ 22763 h 20255"/>
                <a:gd name="connsiteX4" fmla="*/ 20863 w 20255"/>
                <a:gd name="connsiteY4" fmla="*/ 17092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20863" y="17092"/>
                  </a:moveTo>
                  <a:cubicBezTo>
                    <a:pt x="20863" y="14256"/>
                    <a:pt x="16812" y="15269"/>
                    <a:pt x="15192" y="15876"/>
                  </a:cubicBezTo>
                  <a:lnTo>
                    <a:pt x="15192" y="15876"/>
                  </a:lnTo>
                  <a:cubicBezTo>
                    <a:pt x="15192" y="18712"/>
                    <a:pt x="15192" y="22358"/>
                    <a:pt x="17825" y="22763"/>
                  </a:cubicBezTo>
                  <a:cubicBezTo>
                    <a:pt x="20458" y="23168"/>
                    <a:pt x="21471" y="19725"/>
                    <a:pt x="20863" y="17092"/>
                  </a:cubicBezTo>
                  <a:close/>
                </a:path>
              </a:pathLst>
            </a:custGeom>
            <a:grp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 xmlns:a16="http://schemas.microsoft.com/office/drawing/2014/main" id="{AD490645-7A88-4510-9B23-D67D0C9078C9}"/>
                </a:ext>
              </a:extLst>
            </p:cNvPr>
            <p:cNvSpPr/>
            <p:nvPr/>
          </p:nvSpPr>
          <p:spPr>
            <a:xfrm>
              <a:off x="5629177" y="1194112"/>
              <a:ext cx="20255" cy="20255"/>
            </a:xfrm>
            <a:custGeom>
              <a:avLst/>
              <a:gdLst>
                <a:gd name="connsiteX0" fmla="*/ 16995 w 20255"/>
                <a:gd name="connsiteY0" fmla="*/ 22308 h 20255"/>
                <a:gd name="connsiteX1" fmla="*/ 22261 w 20255"/>
                <a:gd name="connsiteY1" fmla="*/ 19675 h 20255"/>
                <a:gd name="connsiteX2" fmla="*/ 19425 w 20255"/>
                <a:gd name="connsiteY2" fmla="*/ 15826 h 20255"/>
                <a:gd name="connsiteX3" fmla="*/ 16995 w 20255"/>
                <a:gd name="connsiteY3" fmla="*/ 22308 h 20255"/>
              </a:gdLst>
              <a:ahLst/>
              <a:cxnLst>
                <a:cxn ang="0">
                  <a:pos x="connsiteX0" y="connsiteY0"/>
                </a:cxn>
                <a:cxn ang="0">
                  <a:pos x="connsiteX1" y="connsiteY1"/>
                </a:cxn>
                <a:cxn ang="0">
                  <a:pos x="connsiteX2" y="connsiteY2"/>
                </a:cxn>
                <a:cxn ang="0">
                  <a:pos x="connsiteX3" y="connsiteY3"/>
                </a:cxn>
              </a:cxnLst>
              <a:rect l="l" t="t" r="r" b="b"/>
              <a:pathLst>
                <a:path w="20255" h="20255">
                  <a:moveTo>
                    <a:pt x="16995" y="22308"/>
                  </a:moveTo>
                  <a:cubicBezTo>
                    <a:pt x="18818" y="22308"/>
                    <a:pt x="22464" y="22308"/>
                    <a:pt x="22261" y="19675"/>
                  </a:cubicBezTo>
                  <a:cubicBezTo>
                    <a:pt x="22059" y="17042"/>
                    <a:pt x="22261" y="13801"/>
                    <a:pt x="19425" y="15826"/>
                  </a:cubicBezTo>
                  <a:cubicBezTo>
                    <a:pt x="16590" y="17852"/>
                    <a:pt x="12944" y="20485"/>
                    <a:pt x="16995" y="22308"/>
                  </a:cubicBezTo>
                  <a:close/>
                </a:path>
              </a:pathLst>
            </a:custGeom>
            <a:grp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 xmlns:a16="http://schemas.microsoft.com/office/drawing/2014/main" id="{1E25138C-1FF0-414F-A1A2-BB824EFCC94B}"/>
                </a:ext>
              </a:extLst>
            </p:cNvPr>
            <p:cNvSpPr/>
            <p:nvPr/>
          </p:nvSpPr>
          <p:spPr>
            <a:xfrm>
              <a:off x="5993656" y="1838165"/>
              <a:ext cx="20255" cy="20255"/>
            </a:xfrm>
            <a:custGeom>
              <a:avLst/>
              <a:gdLst>
                <a:gd name="connsiteX0" fmla="*/ 21366 w 20255"/>
                <a:gd name="connsiteY0" fmla="*/ 17109 h 20255"/>
                <a:gd name="connsiteX1" fmla="*/ 15290 w 20255"/>
                <a:gd name="connsiteY1" fmla="*/ 17109 h 20255"/>
                <a:gd name="connsiteX2" fmla="*/ 15290 w 20255"/>
                <a:gd name="connsiteY2" fmla="*/ 19135 h 20255"/>
                <a:gd name="connsiteX3" fmla="*/ 18531 w 20255"/>
                <a:gd name="connsiteY3" fmla="*/ 22375 h 20255"/>
                <a:gd name="connsiteX4" fmla="*/ 21366 w 20255"/>
                <a:gd name="connsiteY4" fmla="*/ 17109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21366" y="17109"/>
                  </a:moveTo>
                  <a:cubicBezTo>
                    <a:pt x="21366" y="14071"/>
                    <a:pt x="16708" y="15084"/>
                    <a:pt x="15290" y="17109"/>
                  </a:cubicBezTo>
                  <a:cubicBezTo>
                    <a:pt x="15159" y="17778"/>
                    <a:pt x="15159" y="18466"/>
                    <a:pt x="15290" y="19135"/>
                  </a:cubicBezTo>
                  <a:cubicBezTo>
                    <a:pt x="15290" y="21768"/>
                    <a:pt x="17518" y="22173"/>
                    <a:pt x="18531" y="22375"/>
                  </a:cubicBezTo>
                  <a:cubicBezTo>
                    <a:pt x="19543" y="22578"/>
                    <a:pt x="21569" y="18730"/>
                    <a:pt x="21366" y="17109"/>
                  </a:cubicBezTo>
                  <a:close/>
                </a:path>
              </a:pathLst>
            </a:custGeom>
            <a:grp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 xmlns:a16="http://schemas.microsoft.com/office/drawing/2014/main" id="{8A822643-0C89-4A53-8753-F36A30E897F1}"/>
                </a:ext>
              </a:extLst>
            </p:cNvPr>
            <p:cNvSpPr/>
            <p:nvPr/>
          </p:nvSpPr>
          <p:spPr>
            <a:xfrm>
              <a:off x="5163506" y="1211126"/>
              <a:ext cx="20255" cy="20255"/>
            </a:xfrm>
            <a:custGeom>
              <a:avLst/>
              <a:gdLst>
                <a:gd name="connsiteX0" fmla="*/ 22261 w 20255"/>
                <a:gd name="connsiteY0" fmla="*/ 16840 h 20255"/>
                <a:gd name="connsiteX1" fmla="*/ 16995 w 20255"/>
                <a:gd name="connsiteY1" fmla="*/ 15422 h 20255"/>
                <a:gd name="connsiteX2" fmla="*/ 15374 w 20255"/>
                <a:gd name="connsiteY2" fmla="*/ 17042 h 20255"/>
                <a:gd name="connsiteX3" fmla="*/ 17531 w 20255"/>
                <a:gd name="connsiteY3" fmla="*/ 21408 h 20255"/>
                <a:gd name="connsiteX4" fmla="*/ 19425 w 20255"/>
                <a:gd name="connsiteY4" fmla="*/ 21498 h 20255"/>
                <a:gd name="connsiteX5" fmla="*/ 22364 w 20255"/>
                <a:gd name="connsiteY5" fmla="*/ 17261 h 20255"/>
                <a:gd name="connsiteX6" fmla="*/ 22261 w 20255"/>
                <a:gd name="connsiteY6" fmla="*/ 16840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55" h="20255">
                  <a:moveTo>
                    <a:pt x="22261" y="16840"/>
                  </a:moveTo>
                  <a:cubicBezTo>
                    <a:pt x="22261" y="14611"/>
                    <a:pt x="19020" y="15219"/>
                    <a:pt x="16995" y="15422"/>
                  </a:cubicBezTo>
                  <a:lnTo>
                    <a:pt x="15374" y="17042"/>
                  </a:lnTo>
                  <a:cubicBezTo>
                    <a:pt x="14764" y="18843"/>
                    <a:pt x="15730" y="20798"/>
                    <a:pt x="17531" y="21408"/>
                  </a:cubicBezTo>
                  <a:cubicBezTo>
                    <a:pt x="18142" y="21615"/>
                    <a:pt x="18798" y="21646"/>
                    <a:pt x="19425" y="21498"/>
                  </a:cubicBezTo>
                  <a:cubicBezTo>
                    <a:pt x="21407" y="21140"/>
                    <a:pt x="22722" y="19243"/>
                    <a:pt x="22364" y="17261"/>
                  </a:cubicBezTo>
                  <a:cubicBezTo>
                    <a:pt x="22338" y="17119"/>
                    <a:pt x="22304" y="16978"/>
                    <a:pt x="22261" y="16840"/>
                  </a:cubicBezTo>
                  <a:close/>
                </a:path>
              </a:pathLst>
            </a:custGeom>
            <a:grp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 xmlns:a16="http://schemas.microsoft.com/office/drawing/2014/main" id="{DA258E0A-F585-45F7-AFCD-451B6F440850}"/>
                </a:ext>
              </a:extLst>
            </p:cNvPr>
            <p:cNvSpPr/>
            <p:nvPr/>
          </p:nvSpPr>
          <p:spPr>
            <a:xfrm>
              <a:off x="5549925" y="1935271"/>
              <a:ext cx="20255" cy="20255"/>
            </a:xfrm>
            <a:custGeom>
              <a:avLst/>
              <a:gdLst>
                <a:gd name="connsiteX0" fmla="*/ 21100 w 20255"/>
                <a:gd name="connsiteY0" fmla="*/ 19660 h 20255"/>
                <a:gd name="connsiteX1" fmla="*/ 17454 w 20255"/>
                <a:gd name="connsiteY1" fmla="*/ 15203 h 20255"/>
                <a:gd name="connsiteX2" fmla="*/ 15428 w 20255"/>
                <a:gd name="connsiteY2" fmla="*/ 21888 h 20255"/>
                <a:gd name="connsiteX3" fmla="*/ 21100 w 20255"/>
                <a:gd name="connsiteY3" fmla="*/ 19660 h 20255"/>
              </a:gdLst>
              <a:ahLst/>
              <a:cxnLst>
                <a:cxn ang="0">
                  <a:pos x="connsiteX0" y="connsiteY0"/>
                </a:cxn>
                <a:cxn ang="0">
                  <a:pos x="connsiteX1" y="connsiteY1"/>
                </a:cxn>
                <a:cxn ang="0">
                  <a:pos x="connsiteX2" y="connsiteY2"/>
                </a:cxn>
                <a:cxn ang="0">
                  <a:pos x="connsiteX3" y="connsiteY3"/>
                </a:cxn>
              </a:cxnLst>
              <a:rect l="l" t="t" r="r" b="b"/>
              <a:pathLst>
                <a:path w="20255" h="20255">
                  <a:moveTo>
                    <a:pt x="21100" y="19660"/>
                  </a:moveTo>
                  <a:cubicBezTo>
                    <a:pt x="22315" y="17431"/>
                    <a:pt x="18872" y="15001"/>
                    <a:pt x="17454" y="15203"/>
                  </a:cubicBezTo>
                  <a:cubicBezTo>
                    <a:pt x="16036" y="15406"/>
                    <a:pt x="14618" y="19660"/>
                    <a:pt x="15428" y="21888"/>
                  </a:cubicBezTo>
                  <a:cubicBezTo>
                    <a:pt x="16238" y="24116"/>
                    <a:pt x="20087" y="21280"/>
                    <a:pt x="21100" y="19660"/>
                  </a:cubicBezTo>
                  <a:close/>
                </a:path>
              </a:pathLst>
            </a:custGeom>
            <a:grp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 xmlns:a16="http://schemas.microsoft.com/office/drawing/2014/main" id="{13D97727-ABCB-492B-BC81-08649B9BBA8C}"/>
                </a:ext>
              </a:extLst>
            </p:cNvPr>
            <p:cNvSpPr/>
            <p:nvPr/>
          </p:nvSpPr>
          <p:spPr>
            <a:xfrm>
              <a:off x="5871165" y="1889633"/>
              <a:ext cx="20255" cy="20255"/>
            </a:xfrm>
            <a:custGeom>
              <a:avLst/>
              <a:gdLst>
                <a:gd name="connsiteX0" fmla="*/ 17869 w 20255"/>
                <a:gd name="connsiteY0" fmla="*/ 21547 h 20255"/>
                <a:gd name="connsiteX1" fmla="*/ 20907 w 20255"/>
                <a:gd name="connsiteY1" fmla="*/ 19926 h 20255"/>
                <a:gd name="connsiteX2" fmla="*/ 16738 w 20255"/>
                <a:gd name="connsiteY2" fmla="*/ 15200 h 20255"/>
                <a:gd name="connsiteX3" fmla="*/ 15641 w 20255"/>
                <a:gd name="connsiteY3" fmla="*/ 15267 h 20255"/>
                <a:gd name="connsiteX4" fmla="*/ 15641 w 20255"/>
                <a:gd name="connsiteY4" fmla="*/ 16280 h 20255"/>
                <a:gd name="connsiteX5" fmla="*/ 17086 w 20255"/>
                <a:gd name="connsiteY5" fmla="*/ 21230 h 20255"/>
                <a:gd name="connsiteX6" fmla="*/ 17869 w 20255"/>
                <a:gd name="connsiteY6" fmla="*/ 21547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55" h="20255">
                  <a:moveTo>
                    <a:pt x="17869" y="21547"/>
                  </a:moveTo>
                  <a:cubicBezTo>
                    <a:pt x="19489" y="21547"/>
                    <a:pt x="20704" y="21547"/>
                    <a:pt x="20907" y="19926"/>
                  </a:cubicBezTo>
                  <a:cubicBezTo>
                    <a:pt x="21061" y="17470"/>
                    <a:pt x="19194" y="15354"/>
                    <a:pt x="16738" y="15200"/>
                  </a:cubicBezTo>
                  <a:cubicBezTo>
                    <a:pt x="16371" y="15177"/>
                    <a:pt x="16002" y="15200"/>
                    <a:pt x="15641" y="15267"/>
                  </a:cubicBezTo>
                  <a:lnTo>
                    <a:pt x="15641" y="16280"/>
                  </a:lnTo>
                  <a:cubicBezTo>
                    <a:pt x="14673" y="18046"/>
                    <a:pt x="15321" y="20262"/>
                    <a:pt x="17086" y="21230"/>
                  </a:cubicBezTo>
                  <a:cubicBezTo>
                    <a:pt x="17334" y="21365"/>
                    <a:pt x="17597" y="21472"/>
                    <a:pt x="17869" y="21547"/>
                  </a:cubicBezTo>
                  <a:close/>
                </a:path>
              </a:pathLst>
            </a:custGeom>
            <a:grp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 xmlns:a16="http://schemas.microsoft.com/office/drawing/2014/main" id="{AC899671-0ED3-4438-85AD-8D14412AB525}"/>
                </a:ext>
              </a:extLst>
            </p:cNvPr>
            <p:cNvSpPr/>
            <p:nvPr/>
          </p:nvSpPr>
          <p:spPr>
            <a:xfrm>
              <a:off x="5246332" y="1651683"/>
              <a:ext cx="20255" cy="20255"/>
            </a:xfrm>
            <a:custGeom>
              <a:avLst/>
              <a:gdLst>
                <a:gd name="connsiteX0" fmla="*/ 15394 w 20255"/>
                <a:gd name="connsiteY0" fmla="*/ 21496 h 20255"/>
                <a:gd name="connsiteX1" fmla="*/ 21020 w 20255"/>
                <a:gd name="connsiteY1" fmla="*/ 19369 h 20255"/>
                <a:gd name="connsiteX2" fmla="*/ 21268 w 20255"/>
                <a:gd name="connsiteY2" fmla="*/ 18660 h 20255"/>
                <a:gd name="connsiteX3" fmla="*/ 18229 w 20255"/>
                <a:gd name="connsiteY3" fmla="*/ 15217 h 20255"/>
                <a:gd name="connsiteX4" fmla="*/ 15394 w 20255"/>
                <a:gd name="connsiteY4" fmla="*/ 21496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15394" y="21496"/>
                  </a:moveTo>
                  <a:cubicBezTo>
                    <a:pt x="17535" y="22462"/>
                    <a:pt x="20054" y="21510"/>
                    <a:pt x="21020" y="19369"/>
                  </a:cubicBezTo>
                  <a:cubicBezTo>
                    <a:pt x="21124" y="19140"/>
                    <a:pt x="21206" y="18903"/>
                    <a:pt x="21268" y="18660"/>
                  </a:cubicBezTo>
                  <a:cubicBezTo>
                    <a:pt x="21268" y="16027"/>
                    <a:pt x="18634" y="15014"/>
                    <a:pt x="18229" y="15217"/>
                  </a:cubicBezTo>
                  <a:cubicBezTo>
                    <a:pt x="13773" y="16432"/>
                    <a:pt x="15596" y="19673"/>
                    <a:pt x="15394" y="21496"/>
                  </a:cubicBezTo>
                  <a:close/>
                </a:path>
              </a:pathLst>
            </a:custGeom>
            <a:grp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 xmlns:a16="http://schemas.microsoft.com/office/drawing/2014/main" id="{AC9D4D1E-8E47-4AC9-9F6B-E4FB4335292D}"/>
                </a:ext>
              </a:extLst>
            </p:cNvPr>
            <p:cNvSpPr/>
            <p:nvPr/>
          </p:nvSpPr>
          <p:spPr>
            <a:xfrm>
              <a:off x="5856862" y="1814079"/>
              <a:ext cx="20255" cy="20255"/>
            </a:xfrm>
            <a:custGeom>
              <a:avLst/>
              <a:gdLst>
                <a:gd name="connsiteX0" fmla="*/ 16575 w 20255"/>
                <a:gd name="connsiteY0" fmla="*/ 16079 h 20255"/>
                <a:gd name="connsiteX1" fmla="*/ 16575 w 20255"/>
                <a:gd name="connsiteY1" fmla="*/ 21953 h 20255"/>
                <a:gd name="connsiteX2" fmla="*/ 21740 w 20255"/>
                <a:gd name="connsiteY2" fmla="*/ 21244 h 20255"/>
                <a:gd name="connsiteX3" fmla="*/ 21031 w 20255"/>
                <a:gd name="connsiteY3" fmla="*/ 16079 h 20255"/>
                <a:gd name="connsiteX4" fmla="*/ 16575 w 20255"/>
                <a:gd name="connsiteY4" fmla="*/ 16079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16575" y="16079"/>
                  </a:moveTo>
                  <a:cubicBezTo>
                    <a:pt x="15157" y="17092"/>
                    <a:pt x="14347" y="21345"/>
                    <a:pt x="16575" y="21953"/>
                  </a:cubicBezTo>
                  <a:cubicBezTo>
                    <a:pt x="18197" y="23184"/>
                    <a:pt x="20510" y="22866"/>
                    <a:pt x="21740" y="21244"/>
                  </a:cubicBezTo>
                  <a:cubicBezTo>
                    <a:pt x="22971" y="19622"/>
                    <a:pt x="22654" y="17310"/>
                    <a:pt x="21031" y="16079"/>
                  </a:cubicBezTo>
                  <a:cubicBezTo>
                    <a:pt x="19782" y="14896"/>
                    <a:pt x="17825" y="14896"/>
                    <a:pt x="16575" y="16079"/>
                  </a:cubicBezTo>
                  <a:close/>
                </a:path>
              </a:pathLst>
            </a:custGeom>
            <a:grp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 xmlns:a16="http://schemas.microsoft.com/office/drawing/2014/main" id="{585262BA-52C5-461D-8130-FDE6F4C78189}"/>
                </a:ext>
              </a:extLst>
            </p:cNvPr>
            <p:cNvSpPr/>
            <p:nvPr/>
          </p:nvSpPr>
          <p:spPr>
            <a:xfrm>
              <a:off x="5410587" y="1326947"/>
              <a:ext cx="20255" cy="20255"/>
            </a:xfrm>
            <a:custGeom>
              <a:avLst/>
              <a:gdLst>
                <a:gd name="connsiteX0" fmla="*/ 20068 w 20255"/>
                <a:gd name="connsiteY0" fmla="*/ 17082 h 20255"/>
                <a:gd name="connsiteX1" fmla="*/ 17233 w 20255"/>
                <a:gd name="connsiteY1" fmla="*/ 17082 h 20255"/>
                <a:gd name="connsiteX2" fmla="*/ 15207 w 20255"/>
                <a:gd name="connsiteY2" fmla="*/ 19310 h 20255"/>
                <a:gd name="connsiteX3" fmla="*/ 17233 w 20255"/>
                <a:gd name="connsiteY3" fmla="*/ 23766 h 20255"/>
                <a:gd name="connsiteX4" fmla="*/ 21040 w 20255"/>
                <a:gd name="connsiteY4" fmla="*/ 19485 h 20255"/>
                <a:gd name="connsiteX5" fmla="*/ 20068 w 20255"/>
                <a:gd name="connsiteY5" fmla="*/ 17082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20255">
                  <a:moveTo>
                    <a:pt x="20068" y="17082"/>
                  </a:moveTo>
                  <a:cubicBezTo>
                    <a:pt x="20068" y="17082"/>
                    <a:pt x="17840" y="12828"/>
                    <a:pt x="17233" y="17082"/>
                  </a:cubicBezTo>
                  <a:cubicBezTo>
                    <a:pt x="16625" y="21336"/>
                    <a:pt x="15410" y="18702"/>
                    <a:pt x="15207" y="19310"/>
                  </a:cubicBezTo>
                  <a:cubicBezTo>
                    <a:pt x="15005" y="19918"/>
                    <a:pt x="16828" y="22146"/>
                    <a:pt x="17233" y="23766"/>
                  </a:cubicBezTo>
                  <a:cubicBezTo>
                    <a:pt x="19466" y="23635"/>
                    <a:pt x="21171" y="21719"/>
                    <a:pt x="21040" y="19485"/>
                  </a:cubicBezTo>
                  <a:cubicBezTo>
                    <a:pt x="20988" y="18599"/>
                    <a:pt x="20647" y="17755"/>
                    <a:pt x="20068" y="17082"/>
                  </a:cubicBezTo>
                  <a:close/>
                </a:path>
              </a:pathLst>
            </a:custGeom>
            <a:grp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 xmlns:a16="http://schemas.microsoft.com/office/drawing/2014/main" id="{AA9BBD00-A73A-4E01-9E26-AA781C74ABE5}"/>
                </a:ext>
              </a:extLst>
            </p:cNvPr>
            <p:cNvSpPr/>
            <p:nvPr/>
          </p:nvSpPr>
          <p:spPr>
            <a:xfrm>
              <a:off x="4936938" y="2292951"/>
              <a:ext cx="20255" cy="20255"/>
            </a:xfrm>
            <a:custGeom>
              <a:avLst/>
              <a:gdLst>
                <a:gd name="connsiteX0" fmla="*/ 17514 w 20255"/>
                <a:gd name="connsiteY0" fmla="*/ 15233 h 20255"/>
                <a:gd name="connsiteX1" fmla="*/ 15239 w 20255"/>
                <a:gd name="connsiteY1" fmla="*/ 18536 h 20255"/>
                <a:gd name="connsiteX2" fmla="*/ 15488 w 20255"/>
                <a:gd name="connsiteY2" fmla="*/ 19284 h 20255"/>
                <a:gd name="connsiteX3" fmla="*/ 18688 w 20255"/>
                <a:gd name="connsiteY3" fmla="*/ 20541 h 20255"/>
                <a:gd name="connsiteX4" fmla="*/ 19945 w 20255"/>
                <a:gd name="connsiteY4" fmla="*/ 19284 h 20255"/>
                <a:gd name="connsiteX5" fmla="*/ 17514 w 20255"/>
                <a:gd name="connsiteY5" fmla="*/ 15233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20255">
                  <a:moveTo>
                    <a:pt x="17514" y="15233"/>
                  </a:moveTo>
                  <a:cubicBezTo>
                    <a:pt x="15974" y="15517"/>
                    <a:pt x="14955" y="16996"/>
                    <a:pt x="15239" y="18536"/>
                  </a:cubicBezTo>
                  <a:cubicBezTo>
                    <a:pt x="15287" y="18796"/>
                    <a:pt x="15371" y="19048"/>
                    <a:pt x="15488" y="19284"/>
                  </a:cubicBezTo>
                  <a:cubicBezTo>
                    <a:pt x="16025" y="20515"/>
                    <a:pt x="17457" y="21077"/>
                    <a:pt x="18688" y="20541"/>
                  </a:cubicBezTo>
                  <a:cubicBezTo>
                    <a:pt x="19250" y="20296"/>
                    <a:pt x="19699" y="19847"/>
                    <a:pt x="19945" y="19284"/>
                  </a:cubicBezTo>
                  <a:cubicBezTo>
                    <a:pt x="20957" y="17461"/>
                    <a:pt x="18932" y="14828"/>
                    <a:pt x="17514" y="15233"/>
                  </a:cubicBezTo>
                  <a:close/>
                </a:path>
              </a:pathLst>
            </a:custGeom>
            <a:grp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 xmlns:a16="http://schemas.microsoft.com/office/drawing/2014/main" id="{1EB388A1-F18C-4AB5-9537-9FF24BF2CC89}"/>
                </a:ext>
              </a:extLst>
            </p:cNvPr>
            <p:cNvSpPr/>
            <p:nvPr/>
          </p:nvSpPr>
          <p:spPr>
            <a:xfrm>
              <a:off x="5204805" y="1598162"/>
              <a:ext cx="20255" cy="20255"/>
            </a:xfrm>
            <a:custGeom>
              <a:avLst/>
              <a:gdLst>
                <a:gd name="connsiteX0" fmla="*/ 20056 w 20255"/>
                <a:gd name="connsiteY0" fmla="*/ 16681 h 20255"/>
                <a:gd name="connsiteX1" fmla="*/ 16005 w 20255"/>
                <a:gd name="connsiteY1" fmla="*/ 16681 h 20255"/>
                <a:gd name="connsiteX2" fmla="*/ 17018 w 20255"/>
                <a:gd name="connsiteY2" fmla="*/ 20732 h 20255"/>
                <a:gd name="connsiteX3" fmla="*/ 20056 w 20255"/>
                <a:gd name="connsiteY3" fmla="*/ 16681 h 20255"/>
              </a:gdLst>
              <a:ahLst/>
              <a:cxnLst>
                <a:cxn ang="0">
                  <a:pos x="connsiteX0" y="connsiteY0"/>
                </a:cxn>
                <a:cxn ang="0">
                  <a:pos x="connsiteX1" y="connsiteY1"/>
                </a:cxn>
                <a:cxn ang="0">
                  <a:pos x="connsiteX2" y="connsiteY2"/>
                </a:cxn>
                <a:cxn ang="0">
                  <a:pos x="connsiteX3" y="connsiteY3"/>
                </a:cxn>
              </a:cxnLst>
              <a:rect l="l" t="t" r="r" b="b"/>
              <a:pathLst>
                <a:path w="20255" h="20255">
                  <a:moveTo>
                    <a:pt x="20056" y="16681"/>
                  </a:moveTo>
                  <a:cubicBezTo>
                    <a:pt x="20056" y="15465"/>
                    <a:pt x="17220" y="14048"/>
                    <a:pt x="16005" y="16681"/>
                  </a:cubicBezTo>
                  <a:cubicBezTo>
                    <a:pt x="14789" y="19314"/>
                    <a:pt x="14789" y="19922"/>
                    <a:pt x="17018" y="20732"/>
                  </a:cubicBezTo>
                  <a:cubicBezTo>
                    <a:pt x="19246" y="21542"/>
                    <a:pt x="21271" y="18909"/>
                    <a:pt x="20056" y="16681"/>
                  </a:cubicBezTo>
                  <a:close/>
                </a:path>
              </a:pathLst>
            </a:custGeom>
            <a:grp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 xmlns:a16="http://schemas.microsoft.com/office/drawing/2014/main" id="{FB0A9A7F-E284-424E-B1FB-B4BD41BF3A16}"/>
                </a:ext>
              </a:extLst>
            </p:cNvPr>
            <p:cNvSpPr/>
            <p:nvPr/>
          </p:nvSpPr>
          <p:spPr>
            <a:xfrm>
              <a:off x="5166930" y="1361449"/>
              <a:ext cx="20255" cy="20255"/>
            </a:xfrm>
            <a:custGeom>
              <a:avLst/>
              <a:gdLst>
                <a:gd name="connsiteX0" fmla="*/ 19243 w 20255"/>
                <a:gd name="connsiteY0" fmla="*/ 15192 h 20255"/>
                <a:gd name="connsiteX1" fmla="*/ 19243 w 20255"/>
                <a:gd name="connsiteY1" fmla="*/ 15192 h 20255"/>
                <a:gd name="connsiteX2" fmla="*/ 15192 w 20255"/>
                <a:gd name="connsiteY2" fmla="*/ 23901 h 20255"/>
                <a:gd name="connsiteX3" fmla="*/ 19243 w 20255"/>
                <a:gd name="connsiteY3" fmla="*/ 15192 h 20255"/>
              </a:gdLst>
              <a:ahLst/>
              <a:cxnLst>
                <a:cxn ang="0">
                  <a:pos x="connsiteX0" y="connsiteY0"/>
                </a:cxn>
                <a:cxn ang="0">
                  <a:pos x="connsiteX1" y="connsiteY1"/>
                </a:cxn>
                <a:cxn ang="0">
                  <a:pos x="connsiteX2" y="connsiteY2"/>
                </a:cxn>
                <a:cxn ang="0">
                  <a:pos x="connsiteX3" y="connsiteY3"/>
                </a:cxn>
              </a:cxnLst>
              <a:rect l="l" t="t" r="r" b="b"/>
              <a:pathLst>
                <a:path w="20255" h="20255">
                  <a:moveTo>
                    <a:pt x="19243" y="15192"/>
                  </a:moveTo>
                  <a:lnTo>
                    <a:pt x="19243" y="15192"/>
                  </a:lnTo>
                  <a:cubicBezTo>
                    <a:pt x="17213" y="17728"/>
                    <a:pt x="15824" y="20715"/>
                    <a:pt x="15192" y="23901"/>
                  </a:cubicBezTo>
                  <a:cubicBezTo>
                    <a:pt x="18027" y="23091"/>
                    <a:pt x="19040" y="18027"/>
                    <a:pt x="19243" y="15192"/>
                  </a:cubicBezTo>
                  <a:close/>
                </a:path>
              </a:pathLst>
            </a:custGeom>
            <a:grp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 xmlns:a16="http://schemas.microsoft.com/office/drawing/2014/main" id="{EE45CAA1-1832-4EA8-B5B1-1D52DDE2F595}"/>
                </a:ext>
              </a:extLst>
            </p:cNvPr>
            <p:cNvSpPr/>
            <p:nvPr/>
          </p:nvSpPr>
          <p:spPr>
            <a:xfrm>
              <a:off x="5534723" y="1351994"/>
              <a:ext cx="20255" cy="20255"/>
            </a:xfrm>
            <a:custGeom>
              <a:avLst/>
              <a:gdLst>
                <a:gd name="connsiteX0" fmla="*/ 19085 w 20255"/>
                <a:gd name="connsiteY0" fmla="*/ 18772 h 20255"/>
                <a:gd name="connsiteX1" fmla="*/ 19085 w 20255"/>
                <a:gd name="connsiteY1" fmla="*/ 17557 h 20255"/>
                <a:gd name="connsiteX2" fmla="*/ 19085 w 20255"/>
                <a:gd name="connsiteY2" fmla="*/ 15329 h 20255"/>
                <a:gd name="connsiteX3" fmla="*/ 15642 w 20255"/>
                <a:gd name="connsiteY3" fmla="*/ 18772 h 20255"/>
                <a:gd name="connsiteX4" fmla="*/ 19085 w 20255"/>
                <a:gd name="connsiteY4" fmla="*/ 18772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19085" y="18772"/>
                  </a:moveTo>
                  <a:cubicBezTo>
                    <a:pt x="22326" y="21406"/>
                    <a:pt x="21313" y="18772"/>
                    <a:pt x="19085" y="17557"/>
                  </a:cubicBezTo>
                  <a:cubicBezTo>
                    <a:pt x="22326" y="17557"/>
                    <a:pt x="19085" y="14519"/>
                    <a:pt x="19085" y="15329"/>
                  </a:cubicBezTo>
                  <a:cubicBezTo>
                    <a:pt x="19085" y="16139"/>
                    <a:pt x="13616" y="16949"/>
                    <a:pt x="15642" y="18772"/>
                  </a:cubicBezTo>
                  <a:cubicBezTo>
                    <a:pt x="14426" y="23836"/>
                    <a:pt x="19085" y="18165"/>
                    <a:pt x="19085" y="18772"/>
                  </a:cubicBezTo>
                  <a:close/>
                </a:path>
              </a:pathLst>
            </a:custGeom>
            <a:grp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 xmlns:a16="http://schemas.microsoft.com/office/drawing/2014/main" id="{546306E6-590B-4BA9-9750-7A80E5E01ABF}"/>
                </a:ext>
              </a:extLst>
            </p:cNvPr>
            <p:cNvSpPr/>
            <p:nvPr/>
          </p:nvSpPr>
          <p:spPr>
            <a:xfrm>
              <a:off x="5125527" y="1684323"/>
              <a:ext cx="20255" cy="20255"/>
            </a:xfrm>
            <a:custGeom>
              <a:avLst/>
              <a:gdLst>
                <a:gd name="connsiteX0" fmla="*/ 19933 w 20255"/>
                <a:gd name="connsiteY0" fmla="*/ 18024 h 20255"/>
                <a:gd name="connsiteX1" fmla="*/ 17300 w 20255"/>
                <a:gd name="connsiteY1" fmla="*/ 15390 h 20255"/>
                <a:gd name="connsiteX2" fmla="*/ 15477 w 20255"/>
                <a:gd name="connsiteY2" fmla="*/ 18024 h 20255"/>
                <a:gd name="connsiteX3" fmla="*/ 19108 w 20255"/>
                <a:gd name="connsiteY3" fmla="*/ 18848 h 20255"/>
                <a:gd name="connsiteX4" fmla="*/ 19933 w 20255"/>
                <a:gd name="connsiteY4" fmla="*/ 18024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19933" y="18024"/>
                  </a:moveTo>
                  <a:cubicBezTo>
                    <a:pt x="20946" y="16403"/>
                    <a:pt x="18920" y="14580"/>
                    <a:pt x="17300" y="15390"/>
                  </a:cubicBezTo>
                  <a:cubicBezTo>
                    <a:pt x="15679" y="16201"/>
                    <a:pt x="14666" y="16606"/>
                    <a:pt x="15477" y="18024"/>
                  </a:cubicBezTo>
                  <a:cubicBezTo>
                    <a:pt x="16252" y="19254"/>
                    <a:pt x="17878" y="19623"/>
                    <a:pt x="19108" y="18848"/>
                  </a:cubicBezTo>
                  <a:cubicBezTo>
                    <a:pt x="19441" y="18639"/>
                    <a:pt x="19723" y="18357"/>
                    <a:pt x="19933" y="18024"/>
                  </a:cubicBezTo>
                  <a:close/>
                </a:path>
              </a:pathLst>
            </a:custGeom>
            <a:grp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 xmlns:a16="http://schemas.microsoft.com/office/drawing/2014/main" id="{C27CB4ED-ECC1-43D3-ADB4-EC96FC059361}"/>
                </a:ext>
              </a:extLst>
            </p:cNvPr>
            <p:cNvSpPr/>
            <p:nvPr/>
          </p:nvSpPr>
          <p:spPr>
            <a:xfrm>
              <a:off x="5834344" y="1707125"/>
              <a:ext cx="20255" cy="20255"/>
            </a:xfrm>
            <a:custGeom>
              <a:avLst/>
              <a:gdLst>
                <a:gd name="connsiteX0" fmla="*/ 15192 w 20255"/>
                <a:gd name="connsiteY0" fmla="*/ 15275 h 20255"/>
                <a:gd name="connsiteX1" fmla="*/ 15192 w 20255"/>
                <a:gd name="connsiteY1" fmla="*/ 21756 h 20255"/>
                <a:gd name="connsiteX2" fmla="*/ 17825 w 20255"/>
                <a:gd name="connsiteY2" fmla="*/ 20136 h 20255"/>
                <a:gd name="connsiteX3" fmla="*/ 15192 w 20255"/>
                <a:gd name="connsiteY3" fmla="*/ 15275 h 20255"/>
              </a:gdLst>
              <a:ahLst/>
              <a:cxnLst>
                <a:cxn ang="0">
                  <a:pos x="connsiteX0" y="connsiteY0"/>
                </a:cxn>
                <a:cxn ang="0">
                  <a:pos x="connsiteX1" y="connsiteY1"/>
                </a:cxn>
                <a:cxn ang="0">
                  <a:pos x="connsiteX2" y="connsiteY2"/>
                </a:cxn>
                <a:cxn ang="0">
                  <a:pos x="connsiteX3" y="connsiteY3"/>
                </a:cxn>
              </a:cxnLst>
              <a:rect l="l" t="t" r="r" b="b"/>
              <a:pathLst>
                <a:path w="20255" h="20255">
                  <a:moveTo>
                    <a:pt x="15192" y="15275"/>
                  </a:moveTo>
                  <a:lnTo>
                    <a:pt x="15192" y="21756"/>
                  </a:lnTo>
                  <a:cubicBezTo>
                    <a:pt x="16327" y="21843"/>
                    <a:pt x="17390" y="21189"/>
                    <a:pt x="17825" y="20136"/>
                  </a:cubicBezTo>
                  <a:cubicBezTo>
                    <a:pt x="18635" y="17503"/>
                    <a:pt x="17420" y="14667"/>
                    <a:pt x="15192" y="15275"/>
                  </a:cubicBezTo>
                  <a:close/>
                </a:path>
              </a:pathLst>
            </a:custGeom>
            <a:grp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 xmlns:a16="http://schemas.microsoft.com/office/drawing/2014/main" id="{D4C31182-B5BE-47D2-9371-5FE504B07E00}"/>
                </a:ext>
              </a:extLst>
            </p:cNvPr>
            <p:cNvSpPr/>
            <p:nvPr/>
          </p:nvSpPr>
          <p:spPr>
            <a:xfrm>
              <a:off x="5623521" y="2301905"/>
              <a:ext cx="20255" cy="20255"/>
            </a:xfrm>
            <a:custGeom>
              <a:avLst/>
              <a:gdLst>
                <a:gd name="connsiteX0" fmla="*/ 15562 w 20255"/>
                <a:gd name="connsiteY0" fmla="*/ 16609 h 20255"/>
                <a:gd name="connsiteX1" fmla="*/ 18195 w 20255"/>
                <a:gd name="connsiteY1" fmla="*/ 19040 h 20255"/>
                <a:gd name="connsiteX2" fmla="*/ 18195 w 20255"/>
                <a:gd name="connsiteY2" fmla="*/ 15192 h 20255"/>
                <a:gd name="connsiteX3" fmla="*/ 15562 w 20255"/>
                <a:gd name="connsiteY3" fmla="*/ 16609 h 20255"/>
              </a:gdLst>
              <a:ahLst/>
              <a:cxnLst>
                <a:cxn ang="0">
                  <a:pos x="connsiteX0" y="connsiteY0"/>
                </a:cxn>
                <a:cxn ang="0">
                  <a:pos x="connsiteX1" y="connsiteY1"/>
                </a:cxn>
                <a:cxn ang="0">
                  <a:pos x="connsiteX2" y="connsiteY2"/>
                </a:cxn>
                <a:cxn ang="0">
                  <a:pos x="connsiteX3" y="connsiteY3"/>
                </a:cxn>
              </a:cxnLst>
              <a:rect l="l" t="t" r="r" b="b"/>
              <a:pathLst>
                <a:path w="20255" h="20255">
                  <a:moveTo>
                    <a:pt x="15562" y="16609"/>
                  </a:moveTo>
                  <a:cubicBezTo>
                    <a:pt x="14144" y="18432"/>
                    <a:pt x="17182" y="19243"/>
                    <a:pt x="18195" y="19040"/>
                  </a:cubicBezTo>
                  <a:cubicBezTo>
                    <a:pt x="19208" y="18837"/>
                    <a:pt x="19816" y="15394"/>
                    <a:pt x="18195" y="15192"/>
                  </a:cubicBezTo>
                  <a:cubicBezTo>
                    <a:pt x="17222" y="15459"/>
                    <a:pt x="16321" y="15944"/>
                    <a:pt x="15562" y="16609"/>
                  </a:cubicBezTo>
                  <a:close/>
                </a:path>
              </a:pathLst>
            </a:custGeom>
            <a:grp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 xmlns:a16="http://schemas.microsoft.com/office/drawing/2014/main" id="{548D5B5C-A878-49F6-981F-D29E9F5EA4C8}"/>
                </a:ext>
              </a:extLst>
            </p:cNvPr>
            <p:cNvSpPr/>
            <p:nvPr/>
          </p:nvSpPr>
          <p:spPr>
            <a:xfrm>
              <a:off x="5981555" y="2325071"/>
              <a:ext cx="20255" cy="20255"/>
            </a:xfrm>
            <a:custGeom>
              <a:avLst/>
              <a:gdLst>
                <a:gd name="connsiteX0" fmla="*/ 17870 w 20255"/>
                <a:gd name="connsiteY0" fmla="*/ 16332 h 20255"/>
                <a:gd name="connsiteX1" fmla="*/ 15440 w 20255"/>
                <a:gd name="connsiteY1" fmla="*/ 16332 h 20255"/>
                <a:gd name="connsiteX2" fmla="*/ 15440 w 20255"/>
                <a:gd name="connsiteY2" fmla="*/ 18155 h 20255"/>
                <a:gd name="connsiteX3" fmla="*/ 17870 w 20255"/>
                <a:gd name="connsiteY3" fmla="*/ 16332 h 20255"/>
              </a:gdLst>
              <a:ahLst/>
              <a:cxnLst>
                <a:cxn ang="0">
                  <a:pos x="connsiteX0" y="connsiteY0"/>
                </a:cxn>
                <a:cxn ang="0">
                  <a:pos x="connsiteX1" y="connsiteY1"/>
                </a:cxn>
                <a:cxn ang="0">
                  <a:pos x="connsiteX2" y="connsiteY2"/>
                </a:cxn>
                <a:cxn ang="0">
                  <a:pos x="connsiteX3" y="connsiteY3"/>
                </a:cxn>
              </a:cxnLst>
              <a:rect l="l" t="t" r="r" b="b"/>
              <a:pathLst>
                <a:path w="20255" h="20255">
                  <a:moveTo>
                    <a:pt x="17870" y="16332"/>
                  </a:moveTo>
                  <a:cubicBezTo>
                    <a:pt x="17870" y="14712"/>
                    <a:pt x="14224" y="14914"/>
                    <a:pt x="15440" y="16332"/>
                  </a:cubicBezTo>
                  <a:cubicBezTo>
                    <a:pt x="16655" y="17750"/>
                    <a:pt x="15440" y="17345"/>
                    <a:pt x="15440" y="18155"/>
                  </a:cubicBezTo>
                  <a:cubicBezTo>
                    <a:pt x="15440" y="18965"/>
                    <a:pt x="17870" y="18155"/>
                    <a:pt x="17870" y="16332"/>
                  </a:cubicBezTo>
                  <a:close/>
                </a:path>
              </a:pathLst>
            </a:custGeom>
            <a:grp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 xmlns:a16="http://schemas.microsoft.com/office/drawing/2014/main" id="{4B3D2AA1-C1D3-4465-8051-0040CF25AE48}"/>
                </a:ext>
              </a:extLst>
            </p:cNvPr>
            <p:cNvSpPr/>
            <p:nvPr/>
          </p:nvSpPr>
          <p:spPr>
            <a:xfrm>
              <a:off x="5290356" y="1816571"/>
              <a:ext cx="20255" cy="20255"/>
            </a:xfrm>
            <a:custGeom>
              <a:avLst/>
              <a:gdLst>
                <a:gd name="connsiteX0" fmla="*/ 18767 w 20255"/>
                <a:gd name="connsiteY0" fmla="*/ 17841 h 20255"/>
                <a:gd name="connsiteX1" fmla="*/ 16539 w 20255"/>
                <a:gd name="connsiteY1" fmla="*/ 16220 h 20255"/>
                <a:gd name="connsiteX2" fmla="*/ 18767 w 20255"/>
                <a:gd name="connsiteY2" fmla="*/ 17841 h 20255"/>
              </a:gdLst>
              <a:ahLst/>
              <a:cxnLst>
                <a:cxn ang="0">
                  <a:pos x="connsiteX0" y="connsiteY0"/>
                </a:cxn>
                <a:cxn ang="0">
                  <a:pos x="connsiteX1" y="connsiteY1"/>
                </a:cxn>
                <a:cxn ang="0">
                  <a:pos x="connsiteX2" y="connsiteY2"/>
                </a:cxn>
              </a:cxnLst>
              <a:rect l="l" t="t" r="r" b="b"/>
              <a:pathLst>
                <a:path w="20255" h="20255">
                  <a:moveTo>
                    <a:pt x="18767" y="17841"/>
                  </a:moveTo>
                  <a:cubicBezTo>
                    <a:pt x="18767" y="17841"/>
                    <a:pt x="19983" y="13182"/>
                    <a:pt x="16539" y="16220"/>
                  </a:cubicBezTo>
                  <a:cubicBezTo>
                    <a:pt x="13096" y="19259"/>
                    <a:pt x="17147" y="22297"/>
                    <a:pt x="18767" y="17841"/>
                  </a:cubicBezTo>
                  <a:close/>
                </a:path>
              </a:pathLst>
            </a:custGeom>
            <a:grp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 xmlns:a16="http://schemas.microsoft.com/office/drawing/2014/main" id="{BDA1FBFA-21E9-4736-99CB-0F5B32351881}"/>
                </a:ext>
              </a:extLst>
            </p:cNvPr>
            <p:cNvSpPr/>
            <p:nvPr/>
          </p:nvSpPr>
          <p:spPr>
            <a:xfrm>
              <a:off x="5385269" y="1551039"/>
              <a:ext cx="20255" cy="20255"/>
            </a:xfrm>
            <a:custGeom>
              <a:avLst/>
              <a:gdLst>
                <a:gd name="connsiteX0" fmla="*/ 15205 w 20255"/>
                <a:gd name="connsiteY0" fmla="*/ 20863 h 20255"/>
                <a:gd name="connsiteX1" fmla="*/ 18041 w 20255"/>
                <a:gd name="connsiteY1" fmla="*/ 15192 h 20255"/>
                <a:gd name="connsiteX2" fmla="*/ 15205 w 20255"/>
                <a:gd name="connsiteY2" fmla="*/ 20863 h 20255"/>
              </a:gdLst>
              <a:ahLst/>
              <a:cxnLst>
                <a:cxn ang="0">
                  <a:pos x="connsiteX0" y="connsiteY0"/>
                </a:cxn>
                <a:cxn ang="0">
                  <a:pos x="connsiteX1" y="connsiteY1"/>
                </a:cxn>
                <a:cxn ang="0">
                  <a:pos x="connsiteX2" y="connsiteY2"/>
                </a:cxn>
              </a:cxnLst>
              <a:rect l="l" t="t" r="r" b="b"/>
              <a:pathLst>
                <a:path w="20255" h="20255">
                  <a:moveTo>
                    <a:pt x="15205" y="20863"/>
                  </a:moveTo>
                  <a:cubicBezTo>
                    <a:pt x="15205" y="18837"/>
                    <a:pt x="19256" y="17825"/>
                    <a:pt x="18041" y="15192"/>
                  </a:cubicBezTo>
                  <a:cubicBezTo>
                    <a:pt x="16140" y="16431"/>
                    <a:pt x="15056" y="18599"/>
                    <a:pt x="15205" y="20863"/>
                  </a:cubicBezTo>
                  <a:close/>
                </a:path>
              </a:pathLst>
            </a:custGeom>
            <a:grpFill/>
            <a:ln w="9525" cap="flat">
              <a:noFill/>
              <a:prstDash val="solid"/>
              <a:miter/>
            </a:ln>
          </p:spPr>
          <p:txBody>
            <a:bodyPr rtlCol="0" anchor="ctr"/>
            <a:lstStyle/>
            <a:p>
              <a:endParaRPr lang="zh-CN" altLang="en-US"/>
            </a:p>
          </p:txBody>
        </p:sp>
      </p:grpSp>
      <p:grpSp>
        <p:nvGrpSpPr>
          <p:cNvPr id="330" name="组合 329">
            <a:extLst>
              <a:ext uri="{FF2B5EF4-FFF2-40B4-BE49-F238E27FC236}">
                <a16:creationId xmlns="" xmlns:a16="http://schemas.microsoft.com/office/drawing/2014/main" id="{7CFABEA0-FA10-4086-A0B4-7B247A30BE62}"/>
              </a:ext>
            </a:extLst>
          </p:cNvPr>
          <p:cNvGrpSpPr/>
          <p:nvPr/>
        </p:nvGrpSpPr>
        <p:grpSpPr>
          <a:xfrm rot="20543357">
            <a:off x="9178630" y="2608454"/>
            <a:ext cx="1810889" cy="1779406"/>
            <a:chOff x="4829353" y="1106323"/>
            <a:chExt cx="1265605" cy="1243602"/>
          </a:xfrm>
          <a:solidFill>
            <a:schemeClr val="tx2">
              <a:lumMod val="75000"/>
            </a:schemeClr>
          </a:solidFill>
        </p:grpSpPr>
        <p:sp>
          <p:nvSpPr>
            <p:cNvPr id="331" name="任意多边形: 形状 330">
              <a:extLst>
                <a:ext uri="{FF2B5EF4-FFF2-40B4-BE49-F238E27FC236}">
                  <a16:creationId xmlns="" xmlns:a16="http://schemas.microsoft.com/office/drawing/2014/main" id="{14EE2C26-A564-41B1-B844-A979A2F5B443}"/>
                </a:ext>
              </a:extLst>
            </p:cNvPr>
            <p:cNvSpPr/>
            <p:nvPr/>
          </p:nvSpPr>
          <p:spPr>
            <a:xfrm>
              <a:off x="5019233" y="1106323"/>
              <a:ext cx="830470" cy="891236"/>
            </a:xfrm>
            <a:custGeom>
              <a:avLst/>
              <a:gdLst>
                <a:gd name="connsiteX0" fmla="*/ 15227 w 830469"/>
                <a:gd name="connsiteY0" fmla="*/ 285711 h 891236"/>
                <a:gd name="connsiteX1" fmla="*/ 58371 w 830469"/>
                <a:gd name="connsiteY1" fmla="*/ 314271 h 891236"/>
                <a:gd name="connsiteX2" fmla="*/ 57156 w 830469"/>
                <a:gd name="connsiteY2" fmla="*/ 320550 h 891236"/>
                <a:gd name="connsiteX3" fmla="*/ 41559 w 830469"/>
                <a:gd name="connsiteY3" fmla="*/ 340806 h 891236"/>
                <a:gd name="connsiteX4" fmla="*/ 48851 w 830469"/>
                <a:gd name="connsiteY4" fmla="*/ 349718 h 891236"/>
                <a:gd name="connsiteX5" fmla="*/ 48851 w 830469"/>
                <a:gd name="connsiteY5" fmla="*/ 366327 h 891236"/>
                <a:gd name="connsiteX6" fmla="*/ 45611 w 830469"/>
                <a:gd name="connsiteY6" fmla="*/ 393470 h 891236"/>
                <a:gd name="connsiteX7" fmla="*/ 53915 w 830469"/>
                <a:gd name="connsiteY7" fmla="*/ 403597 h 891236"/>
                <a:gd name="connsiteX8" fmla="*/ 88147 w 830469"/>
                <a:gd name="connsiteY8" fmla="*/ 425068 h 891236"/>
                <a:gd name="connsiteX9" fmla="*/ 101718 w 830469"/>
                <a:gd name="connsiteY9" fmla="*/ 425068 h 891236"/>
                <a:gd name="connsiteX10" fmla="*/ 167345 w 830469"/>
                <a:gd name="connsiteY10" fmla="*/ 420004 h 891236"/>
                <a:gd name="connsiteX11" fmla="*/ 178283 w 830469"/>
                <a:gd name="connsiteY11" fmla="*/ 422637 h 891236"/>
                <a:gd name="connsiteX12" fmla="*/ 203197 w 830469"/>
                <a:gd name="connsiteY12" fmla="*/ 427904 h 891236"/>
                <a:gd name="connsiteX13" fmla="*/ 214338 w 830469"/>
                <a:gd name="connsiteY13" fmla="*/ 429929 h 891236"/>
                <a:gd name="connsiteX14" fmla="*/ 224668 w 830469"/>
                <a:gd name="connsiteY14" fmla="*/ 439652 h 891236"/>
                <a:gd name="connsiteX15" fmla="*/ 219402 w 830469"/>
                <a:gd name="connsiteY15" fmla="*/ 447349 h 891236"/>
                <a:gd name="connsiteX16" fmla="*/ 213122 w 830469"/>
                <a:gd name="connsiteY16" fmla="*/ 463553 h 891236"/>
                <a:gd name="connsiteX17" fmla="*/ 230137 w 830469"/>
                <a:gd name="connsiteY17" fmla="*/ 478745 h 891236"/>
                <a:gd name="connsiteX18" fmla="*/ 247557 w 830469"/>
                <a:gd name="connsiteY18" fmla="*/ 476719 h 891236"/>
                <a:gd name="connsiteX19" fmla="*/ 253025 w 830469"/>
                <a:gd name="connsiteY19" fmla="*/ 461528 h 891236"/>
                <a:gd name="connsiteX20" fmla="*/ 268420 w 830469"/>
                <a:gd name="connsiteY20" fmla="*/ 452413 h 891236"/>
                <a:gd name="connsiteX21" fmla="*/ 288675 w 830469"/>
                <a:gd name="connsiteY21" fmla="*/ 445728 h 891236"/>
                <a:gd name="connsiteX22" fmla="*/ 289890 w 830469"/>
                <a:gd name="connsiteY22" fmla="*/ 430537 h 891236"/>
                <a:gd name="connsiteX23" fmla="*/ 296980 w 830469"/>
                <a:gd name="connsiteY23" fmla="*/ 417776 h 891236"/>
                <a:gd name="connsiteX24" fmla="*/ 293536 w 830469"/>
                <a:gd name="connsiteY24" fmla="*/ 399749 h 891236"/>
                <a:gd name="connsiteX25" fmla="*/ 302651 w 830469"/>
                <a:gd name="connsiteY25" fmla="*/ 390634 h 891236"/>
                <a:gd name="connsiteX26" fmla="*/ 326552 w 830469"/>
                <a:gd name="connsiteY26" fmla="*/ 390634 h 891236"/>
                <a:gd name="connsiteX27" fmla="*/ 333034 w 830469"/>
                <a:gd name="connsiteY27" fmla="*/ 393064 h 891236"/>
                <a:gd name="connsiteX28" fmla="*/ 331616 w 830469"/>
                <a:gd name="connsiteY28" fmla="*/ 413320 h 891236"/>
                <a:gd name="connsiteX29" fmla="*/ 336275 w 830469"/>
                <a:gd name="connsiteY29" fmla="*/ 424460 h 891236"/>
                <a:gd name="connsiteX30" fmla="*/ 329388 w 830469"/>
                <a:gd name="connsiteY30" fmla="*/ 432157 h 891236"/>
                <a:gd name="connsiteX31" fmla="*/ 335667 w 830469"/>
                <a:gd name="connsiteY31" fmla="*/ 433373 h 891236"/>
                <a:gd name="connsiteX32" fmla="*/ 344580 w 830469"/>
                <a:gd name="connsiteY32" fmla="*/ 432360 h 891236"/>
                <a:gd name="connsiteX33" fmla="*/ 352074 w 830469"/>
                <a:gd name="connsiteY33" fmla="*/ 447956 h 891236"/>
                <a:gd name="connsiteX34" fmla="*/ 354505 w 830469"/>
                <a:gd name="connsiteY34" fmla="*/ 434588 h 891236"/>
                <a:gd name="connsiteX35" fmla="*/ 359974 w 830469"/>
                <a:gd name="connsiteY35" fmla="*/ 430739 h 891236"/>
                <a:gd name="connsiteX36" fmla="*/ 380229 w 830469"/>
                <a:gd name="connsiteY36" fmla="*/ 433778 h 891236"/>
                <a:gd name="connsiteX37" fmla="*/ 388129 w 830469"/>
                <a:gd name="connsiteY37" fmla="*/ 438031 h 891236"/>
                <a:gd name="connsiteX38" fmla="*/ 388129 w 830469"/>
                <a:gd name="connsiteY38" fmla="*/ 449172 h 891236"/>
                <a:gd name="connsiteX39" fmla="*/ 393598 w 830469"/>
                <a:gd name="connsiteY39" fmla="*/ 440867 h 891236"/>
                <a:gd name="connsiteX40" fmla="*/ 398661 w 830469"/>
                <a:gd name="connsiteY40" fmla="*/ 436411 h 891236"/>
                <a:gd name="connsiteX41" fmla="*/ 402510 w 830469"/>
                <a:gd name="connsiteY41" fmla="*/ 438234 h 891236"/>
                <a:gd name="connsiteX42" fmla="*/ 395826 w 830469"/>
                <a:gd name="connsiteY42" fmla="*/ 477124 h 891236"/>
                <a:gd name="connsiteX43" fmla="*/ 380211 w 830469"/>
                <a:gd name="connsiteY43" fmla="*/ 475030 h 891236"/>
                <a:gd name="connsiteX44" fmla="*/ 379824 w 830469"/>
                <a:gd name="connsiteY44" fmla="*/ 474491 h 891236"/>
                <a:gd name="connsiteX45" fmla="*/ 380837 w 830469"/>
                <a:gd name="connsiteY45" fmla="*/ 465781 h 891236"/>
                <a:gd name="connsiteX46" fmla="*/ 376178 w 830469"/>
                <a:gd name="connsiteY46" fmla="*/ 470440 h 891236"/>
                <a:gd name="connsiteX47" fmla="*/ 366455 w 830469"/>
                <a:gd name="connsiteY47" fmla="*/ 470440 h 891236"/>
                <a:gd name="connsiteX48" fmla="*/ 342149 w 830469"/>
                <a:gd name="connsiteY48" fmla="*/ 456261 h 891236"/>
                <a:gd name="connsiteX49" fmla="*/ 335262 w 830469"/>
                <a:gd name="connsiteY49" fmla="*/ 462540 h 891236"/>
                <a:gd name="connsiteX50" fmla="*/ 327970 w 830469"/>
                <a:gd name="connsiteY50" fmla="*/ 480162 h 891236"/>
                <a:gd name="connsiteX51" fmla="*/ 326755 w 830469"/>
                <a:gd name="connsiteY51" fmla="*/ 502646 h 891236"/>
                <a:gd name="connsiteX52" fmla="*/ 333844 w 830469"/>
                <a:gd name="connsiteY52" fmla="*/ 504266 h 891236"/>
                <a:gd name="connsiteX53" fmla="*/ 348226 w 830469"/>
                <a:gd name="connsiteY53" fmla="*/ 522294 h 891236"/>
                <a:gd name="connsiteX54" fmla="*/ 351669 w 830469"/>
                <a:gd name="connsiteY54" fmla="*/ 536472 h 891236"/>
                <a:gd name="connsiteX55" fmla="*/ 331414 w 830469"/>
                <a:gd name="connsiteY55" fmla="*/ 553487 h 891236"/>
                <a:gd name="connsiteX56" fmla="*/ 331414 w 830469"/>
                <a:gd name="connsiteY56" fmla="*/ 560779 h 891236"/>
                <a:gd name="connsiteX57" fmla="*/ 342352 w 830469"/>
                <a:gd name="connsiteY57" fmla="*/ 560779 h 891236"/>
                <a:gd name="connsiteX58" fmla="*/ 348428 w 830469"/>
                <a:gd name="connsiteY58" fmla="*/ 563412 h 891236"/>
                <a:gd name="connsiteX59" fmla="*/ 348428 w 830469"/>
                <a:gd name="connsiteY59" fmla="*/ 590757 h 891236"/>
                <a:gd name="connsiteX60" fmla="*/ 331819 w 830469"/>
                <a:gd name="connsiteY60" fmla="*/ 608581 h 891236"/>
                <a:gd name="connsiteX61" fmla="*/ 331819 w 830469"/>
                <a:gd name="connsiteY61" fmla="*/ 612025 h 891236"/>
                <a:gd name="connsiteX62" fmla="*/ 346200 w 830469"/>
                <a:gd name="connsiteY62" fmla="*/ 610404 h 891236"/>
                <a:gd name="connsiteX63" fmla="*/ 359974 w 830469"/>
                <a:gd name="connsiteY63" fmla="*/ 569894 h 891236"/>
                <a:gd name="connsiteX64" fmla="*/ 363930 w 830469"/>
                <a:gd name="connsiteY64" fmla="*/ 564988 h 891236"/>
                <a:gd name="connsiteX65" fmla="*/ 367063 w 830469"/>
                <a:gd name="connsiteY65" fmla="*/ 565843 h 891236"/>
                <a:gd name="connsiteX66" fmla="*/ 372329 w 830469"/>
                <a:gd name="connsiteY66" fmla="*/ 576781 h 891236"/>
                <a:gd name="connsiteX67" fmla="*/ 412840 w 830469"/>
                <a:gd name="connsiteY67" fmla="*/ 640788 h 891236"/>
                <a:gd name="connsiteX68" fmla="*/ 408587 w 830469"/>
                <a:gd name="connsiteY68" fmla="*/ 649092 h 891236"/>
                <a:gd name="connsiteX69" fmla="*/ 401902 w 830469"/>
                <a:gd name="connsiteY69" fmla="*/ 645851 h 891236"/>
                <a:gd name="connsiteX70" fmla="*/ 385495 w 830469"/>
                <a:gd name="connsiteY70" fmla="*/ 658612 h 891236"/>
                <a:gd name="connsiteX71" fmla="*/ 372937 w 830469"/>
                <a:gd name="connsiteY71" fmla="*/ 666714 h 891236"/>
                <a:gd name="connsiteX72" fmla="*/ 391370 w 830469"/>
                <a:gd name="connsiteY72" fmla="*/ 676437 h 891236"/>
                <a:gd name="connsiteX73" fmla="*/ 391370 w 830469"/>
                <a:gd name="connsiteY73" fmla="*/ 681096 h 891236"/>
                <a:gd name="connsiteX74" fmla="*/ 374355 w 830469"/>
                <a:gd name="connsiteY74" fmla="*/ 723835 h 891236"/>
                <a:gd name="connsiteX75" fmla="*/ 370912 w 830469"/>
                <a:gd name="connsiteY75" fmla="*/ 753002 h 891236"/>
                <a:gd name="connsiteX76" fmla="*/ 357948 w 830469"/>
                <a:gd name="connsiteY76" fmla="*/ 764548 h 891236"/>
                <a:gd name="connsiteX77" fmla="*/ 332832 w 830469"/>
                <a:gd name="connsiteY77" fmla="*/ 775891 h 891236"/>
                <a:gd name="connsiteX78" fmla="*/ 317640 w 830469"/>
                <a:gd name="connsiteY78" fmla="*/ 777106 h 891236"/>
                <a:gd name="connsiteX79" fmla="*/ 311158 w 830469"/>
                <a:gd name="connsiteY79" fmla="*/ 793513 h 891236"/>
                <a:gd name="connsiteX80" fmla="*/ 322704 w 830469"/>
                <a:gd name="connsiteY80" fmla="*/ 795539 h 891236"/>
                <a:gd name="connsiteX81" fmla="*/ 368076 w 830469"/>
                <a:gd name="connsiteY81" fmla="*/ 786829 h 891236"/>
                <a:gd name="connsiteX82" fmla="*/ 380634 w 830469"/>
                <a:gd name="connsiteY82" fmla="*/ 809717 h 891236"/>
                <a:gd name="connsiteX83" fmla="*/ 379014 w 830469"/>
                <a:gd name="connsiteY83" fmla="*/ 814579 h 891236"/>
                <a:gd name="connsiteX84" fmla="*/ 361999 w 830469"/>
                <a:gd name="connsiteY84" fmla="*/ 817820 h 891236"/>
                <a:gd name="connsiteX85" fmla="*/ 352074 w 830469"/>
                <a:gd name="connsiteY85" fmla="*/ 831998 h 891236"/>
                <a:gd name="connsiteX86" fmla="*/ 372532 w 830469"/>
                <a:gd name="connsiteY86" fmla="*/ 820453 h 891236"/>
                <a:gd name="connsiteX87" fmla="*/ 389749 w 830469"/>
                <a:gd name="connsiteY87" fmla="*/ 820453 h 891236"/>
                <a:gd name="connsiteX88" fmla="*/ 430260 w 830469"/>
                <a:gd name="connsiteY88" fmla="*/ 854077 h 891236"/>
                <a:gd name="connsiteX89" fmla="*/ 437754 w 830469"/>
                <a:gd name="connsiteY89" fmla="*/ 863191 h 891236"/>
                <a:gd name="connsiteX90" fmla="*/ 425804 w 830469"/>
                <a:gd name="connsiteY90" fmla="*/ 874534 h 891236"/>
                <a:gd name="connsiteX91" fmla="*/ 427627 w 830469"/>
                <a:gd name="connsiteY91" fmla="*/ 879801 h 891236"/>
                <a:gd name="connsiteX92" fmla="*/ 457807 w 830469"/>
                <a:gd name="connsiteY92" fmla="*/ 884662 h 891236"/>
                <a:gd name="connsiteX93" fmla="*/ 500343 w 830469"/>
                <a:gd name="connsiteY93" fmla="*/ 858533 h 891236"/>
                <a:gd name="connsiteX94" fmla="*/ 522219 w 830469"/>
                <a:gd name="connsiteY94" fmla="*/ 851848 h 891236"/>
                <a:gd name="connsiteX95" fmla="*/ 529106 w 830469"/>
                <a:gd name="connsiteY95" fmla="*/ 840911 h 891236"/>
                <a:gd name="connsiteX96" fmla="*/ 550577 w 830469"/>
                <a:gd name="connsiteY96" fmla="*/ 822883 h 891236"/>
                <a:gd name="connsiteX97" fmla="*/ 568807 w 830469"/>
                <a:gd name="connsiteY97" fmla="*/ 756648 h 891236"/>
                <a:gd name="connsiteX98" fmla="*/ 576504 w 830469"/>
                <a:gd name="connsiteY98" fmla="*/ 734367 h 891236"/>
                <a:gd name="connsiteX99" fmla="*/ 586429 w 830469"/>
                <a:gd name="connsiteY99" fmla="*/ 731937 h 891236"/>
                <a:gd name="connsiteX100" fmla="*/ 587847 w 830469"/>
                <a:gd name="connsiteY100" fmla="*/ 719378 h 891236"/>
                <a:gd name="connsiteX101" fmla="*/ 565943 w 830469"/>
                <a:gd name="connsiteY101" fmla="*/ 710132 h 891236"/>
                <a:gd name="connsiteX102" fmla="*/ 564755 w 830469"/>
                <a:gd name="connsiteY102" fmla="*/ 710669 h 891236"/>
                <a:gd name="connsiteX103" fmla="*/ 531132 w 830469"/>
                <a:gd name="connsiteY103" fmla="*/ 676842 h 891236"/>
                <a:gd name="connsiteX104" fmla="*/ 533157 w 830469"/>
                <a:gd name="connsiteY104" fmla="*/ 670158 h 891236"/>
                <a:gd name="connsiteX105" fmla="*/ 545310 w 830469"/>
                <a:gd name="connsiteY105" fmla="*/ 646256 h 891236"/>
                <a:gd name="connsiteX106" fmla="*/ 573263 w 830469"/>
                <a:gd name="connsiteY106" fmla="*/ 629647 h 891236"/>
                <a:gd name="connsiteX107" fmla="*/ 582783 w 830469"/>
                <a:gd name="connsiteY107" fmla="*/ 633496 h 891236"/>
                <a:gd name="connsiteX108" fmla="*/ 601215 w 830469"/>
                <a:gd name="connsiteY108" fmla="*/ 674006 h 891236"/>
                <a:gd name="connsiteX109" fmla="*/ 627952 w 830469"/>
                <a:gd name="connsiteY109" fmla="*/ 683324 h 891236"/>
                <a:gd name="connsiteX110" fmla="*/ 631193 w 830469"/>
                <a:gd name="connsiteY110" fmla="*/ 678868 h 891236"/>
                <a:gd name="connsiteX111" fmla="*/ 623699 w 830469"/>
                <a:gd name="connsiteY111" fmla="*/ 632483 h 891236"/>
                <a:gd name="connsiteX112" fmla="*/ 654284 w 830469"/>
                <a:gd name="connsiteY112" fmla="*/ 616886 h 891236"/>
                <a:gd name="connsiteX113" fmla="*/ 673122 w 830469"/>
                <a:gd name="connsiteY113" fmla="*/ 611822 h 891236"/>
                <a:gd name="connsiteX114" fmla="*/ 706543 w 830469"/>
                <a:gd name="connsiteY114" fmla="*/ 593390 h 891236"/>
                <a:gd name="connsiteX115" fmla="*/ 761232 w 830469"/>
                <a:gd name="connsiteY115" fmla="*/ 521281 h 891236"/>
                <a:gd name="connsiteX116" fmla="*/ 765689 w 830469"/>
                <a:gd name="connsiteY116" fmla="*/ 505887 h 891236"/>
                <a:gd name="connsiteX117" fmla="*/ 772170 w 830469"/>
                <a:gd name="connsiteY117" fmla="*/ 488062 h 891236"/>
                <a:gd name="connsiteX118" fmla="*/ 777639 w 830469"/>
                <a:gd name="connsiteY118" fmla="*/ 431752 h 891236"/>
                <a:gd name="connsiteX119" fmla="*/ 822404 w 830469"/>
                <a:gd name="connsiteY119" fmla="*/ 380101 h 891236"/>
                <a:gd name="connsiteX120" fmla="*/ 829898 w 830469"/>
                <a:gd name="connsiteY120" fmla="*/ 364909 h 891236"/>
                <a:gd name="connsiteX121" fmla="*/ 821593 w 830469"/>
                <a:gd name="connsiteY121" fmla="*/ 362681 h 891236"/>
                <a:gd name="connsiteX122" fmla="*/ 799515 w 830469"/>
                <a:gd name="connsiteY122" fmla="*/ 380101 h 891236"/>
                <a:gd name="connsiteX123" fmla="*/ 797490 w 830469"/>
                <a:gd name="connsiteY123" fmla="*/ 388608 h 891236"/>
                <a:gd name="connsiteX124" fmla="*/ 790809 w 830469"/>
                <a:gd name="connsiteY124" fmla="*/ 393546 h 891236"/>
                <a:gd name="connsiteX125" fmla="*/ 790400 w 830469"/>
                <a:gd name="connsiteY125" fmla="*/ 393470 h 891236"/>
                <a:gd name="connsiteX126" fmla="*/ 787159 w 830469"/>
                <a:gd name="connsiteY126" fmla="*/ 385975 h 891236"/>
                <a:gd name="connsiteX127" fmla="*/ 769537 w 830469"/>
                <a:gd name="connsiteY127" fmla="*/ 379493 h 891236"/>
                <a:gd name="connsiteX128" fmla="*/ 757181 w 830469"/>
                <a:gd name="connsiteY128" fmla="*/ 353972 h 891236"/>
                <a:gd name="connsiteX129" fmla="*/ 748269 w 830469"/>
                <a:gd name="connsiteY129" fmla="*/ 336754 h 891236"/>
                <a:gd name="connsiteX130" fmla="*/ 754346 w 830469"/>
                <a:gd name="connsiteY130" fmla="*/ 329057 h 891236"/>
                <a:gd name="connsiteX131" fmla="*/ 768322 w 830469"/>
                <a:gd name="connsiteY131" fmla="*/ 311435 h 891236"/>
                <a:gd name="connsiteX132" fmla="*/ 751712 w 830469"/>
                <a:gd name="connsiteY132" fmla="*/ 323994 h 891236"/>
                <a:gd name="connsiteX133" fmla="*/ 743813 w 830469"/>
                <a:gd name="connsiteY133" fmla="*/ 328045 h 891236"/>
                <a:gd name="connsiteX134" fmla="*/ 733077 w 830469"/>
                <a:gd name="connsiteY134" fmla="*/ 324601 h 891236"/>
                <a:gd name="connsiteX135" fmla="*/ 717278 w 830469"/>
                <a:gd name="connsiteY135" fmla="*/ 307992 h 891236"/>
                <a:gd name="connsiteX136" fmla="*/ 654487 w 830469"/>
                <a:gd name="connsiteY136" fmla="*/ 287736 h 891236"/>
                <a:gd name="connsiteX137" fmla="*/ 625724 w 830469"/>
                <a:gd name="connsiteY137" fmla="*/ 267481 h 891236"/>
                <a:gd name="connsiteX138" fmla="*/ 608304 w 830469"/>
                <a:gd name="connsiteY138" fmla="*/ 274976 h 891236"/>
                <a:gd name="connsiteX139" fmla="*/ 595341 w 830469"/>
                <a:gd name="connsiteY139" fmla="*/ 286724 h 891236"/>
                <a:gd name="connsiteX140" fmla="*/ 590277 w 830469"/>
                <a:gd name="connsiteY140" fmla="*/ 273760 h 891236"/>
                <a:gd name="connsiteX141" fmla="*/ 516143 w 830469"/>
                <a:gd name="connsiteY141" fmla="*/ 220286 h 891236"/>
                <a:gd name="connsiteX142" fmla="*/ 483531 w 830469"/>
                <a:gd name="connsiteY142" fmla="*/ 259176 h 891236"/>
                <a:gd name="connsiteX143" fmla="*/ 469960 w 830469"/>
                <a:gd name="connsiteY143" fmla="*/ 259176 h 891236"/>
                <a:gd name="connsiteX144" fmla="*/ 429450 w 830469"/>
                <a:gd name="connsiteY144" fmla="*/ 214817 h 891236"/>
                <a:gd name="connsiteX145" fmla="*/ 430867 w 830469"/>
                <a:gd name="connsiteY145" fmla="*/ 187270 h 891236"/>
                <a:gd name="connsiteX146" fmla="*/ 396028 w 830469"/>
                <a:gd name="connsiteY146" fmla="*/ 100779 h 891236"/>
                <a:gd name="connsiteX147" fmla="*/ 394813 w 830469"/>
                <a:gd name="connsiteY147" fmla="*/ 37988 h 891236"/>
                <a:gd name="connsiteX148" fmla="*/ 384078 w 830469"/>
                <a:gd name="connsiteY148" fmla="*/ 15302 h 891236"/>
                <a:gd name="connsiteX149" fmla="*/ 369116 w 830469"/>
                <a:gd name="connsiteY149" fmla="*/ 26859 h 891236"/>
                <a:gd name="connsiteX150" fmla="*/ 369291 w 830469"/>
                <a:gd name="connsiteY150" fmla="*/ 31304 h 891236"/>
                <a:gd name="connsiteX151" fmla="*/ 377798 w 830469"/>
                <a:gd name="connsiteY151" fmla="*/ 71814 h 891236"/>
                <a:gd name="connsiteX152" fmla="*/ 391572 w 830469"/>
                <a:gd name="connsiteY152" fmla="*/ 127517 h 891236"/>
                <a:gd name="connsiteX153" fmla="*/ 383875 w 830469"/>
                <a:gd name="connsiteY153" fmla="*/ 168027 h 891236"/>
                <a:gd name="connsiteX154" fmla="*/ 398022 w 830469"/>
                <a:gd name="connsiteY154" fmla="*/ 214924 h 891236"/>
                <a:gd name="connsiteX155" fmla="*/ 400282 w 830469"/>
                <a:gd name="connsiteY155" fmla="*/ 216032 h 891236"/>
                <a:gd name="connsiteX156" fmla="*/ 439172 w 830469"/>
                <a:gd name="connsiteY156" fmla="*/ 252897 h 891236"/>
                <a:gd name="connsiteX157" fmla="*/ 441198 w 830469"/>
                <a:gd name="connsiteY157" fmla="*/ 261607 h 891236"/>
                <a:gd name="connsiteX158" fmla="*/ 416486 w 830469"/>
                <a:gd name="connsiteY158" fmla="*/ 277001 h 891236"/>
                <a:gd name="connsiteX159" fmla="*/ 388736 w 830469"/>
                <a:gd name="connsiteY159" fmla="*/ 308194 h 891236"/>
                <a:gd name="connsiteX160" fmla="*/ 382255 w 830469"/>
                <a:gd name="connsiteY160" fmla="*/ 309612 h 891236"/>
                <a:gd name="connsiteX161" fmla="*/ 374408 w 830469"/>
                <a:gd name="connsiteY161" fmla="*/ 300874 h 891236"/>
                <a:gd name="connsiteX162" fmla="*/ 374558 w 830469"/>
                <a:gd name="connsiteY162" fmla="*/ 299687 h 891236"/>
                <a:gd name="connsiteX163" fmla="*/ 374558 w 830469"/>
                <a:gd name="connsiteY163" fmla="*/ 279432 h 891236"/>
                <a:gd name="connsiteX164" fmla="*/ 368684 w 830469"/>
                <a:gd name="connsiteY164" fmla="*/ 268899 h 891236"/>
                <a:gd name="connsiteX165" fmla="*/ 343769 w 830469"/>
                <a:gd name="connsiteY165" fmla="*/ 281660 h 891236"/>
                <a:gd name="connsiteX166" fmla="*/ 343769 w 830469"/>
                <a:gd name="connsiteY166" fmla="*/ 290167 h 891236"/>
                <a:gd name="connsiteX167" fmla="*/ 364025 w 830469"/>
                <a:gd name="connsiteY167" fmla="*/ 310422 h 891236"/>
                <a:gd name="connsiteX168" fmla="*/ 343769 w 830469"/>
                <a:gd name="connsiteY168" fmla="*/ 321766 h 891236"/>
                <a:gd name="connsiteX169" fmla="*/ 308930 w 830469"/>
                <a:gd name="connsiteY169" fmla="*/ 335539 h 891236"/>
                <a:gd name="connsiteX170" fmla="*/ 258697 w 830469"/>
                <a:gd name="connsiteY170" fmla="*/ 352554 h 891236"/>
                <a:gd name="connsiteX171" fmla="*/ 244316 w 830469"/>
                <a:gd name="connsiteY171" fmla="*/ 338375 h 891236"/>
                <a:gd name="connsiteX172" fmla="*/ 246139 w 830469"/>
                <a:gd name="connsiteY172" fmla="*/ 330273 h 891236"/>
                <a:gd name="connsiteX173" fmla="*/ 233580 w 830469"/>
                <a:gd name="connsiteY173" fmla="*/ 315081 h 891236"/>
                <a:gd name="connsiteX174" fmla="*/ 207856 w 830469"/>
                <a:gd name="connsiteY174" fmla="*/ 306574 h 891236"/>
                <a:gd name="connsiteX175" fmla="*/ 187601 w 830469"/>
                <a:gd name="connsiteY175" fmla="*/ 311233 h 891236"/>
                <a:gd name="connsiteX176" fmla="*/ 174232 w 830469"/>
                <a:gd name="connsiteY176" fmla="*/ 303131 h 891236"/>
                <a:gd name="connsiteX177" fmla="*/ 166130 w 830469"/>
                <a:gd name="connsiteY177" fmla="*/ 281862 h 891236"/>
                <a:gd name="connsiteX178" fmla="*/ 163497 w 830469"/>
                <a:gd name="connsiteY178" fmla="*/ 279634 h 891236"/>
                <a:gd name="connsiteX179" fmla="*/ 157420 w 830469"/>
                <a:gd name="connsiteY179" fmla="*/ 284293 h 891236"/>
                <a:gd name="connsiteX180" fmla="*/ 133721 w 830469"/>
                <a:gd name="connsiteY180" fmla="*/ 283280 h 891236"/>
                <a:gd name="connsiteX181" fmla="*/ 102326 w 830469"/>
                <a:gd name="connsiteY181" fmla="*/ 288749 h 891236"/>
                <a:gd name="connsiteX182" fmla="*/ 97059 w 830469"/>
                <a:gd name="connsiteY182" fmla="*/ 286116 h 891236"/>
                <a:gd name="connsiteX183" fmla="*/ 95236 w 830469"/>
                <a:gd name="connsiteY183" fmla="*/ 262822 h 891236"/>
                <a:gd name="connsiteX184" fmla="*/ 48452 w 830469"/>
                <a:gd name="connsiteY184" fmla="*/ 241147 h 891236"/>
                <a:gd name="connsiteX185" fmla="*/ 48446 w 830469"/>
                <a:gd name="connsiteY185" fmla="*/ 241149 h 891236"/>
                <a:gd name="connsiteX186" fmla="*/ 15227 w 830469"/>
                <a:gd name="connsiteY186" fmla="*/ 285711 h 891236"/>
                <a:gd name="connsiteX187" fmla="*/ 589670 w 830469"/>
                <a:gd name="connsiteY187" fmla="*/ 625596 h 891236"/>
                <a:gd name="connsiteX188" fmla="*/ 591898 w 830469"/>
                <a:gd name="connsiteY188" fmla="*/ 625596 h 891236"/>
                <a:gd name="connsiteX189" fmla="*/ 596556 w 830469"/>
                <a:gd name="connsiteY189" fmla="*/ 624381 h 891236"/>
                <a:gd name="connsiteX190" fmla="*/ 604253 w 830469"/>
                <a:gd name="connsiteY190" fmla="*/ 630255 h 891236"/>
                <a:gd name="connsiteX191" fmla="*/ 601620 w 830469"/>
                <a:gd name="connsiteY191" fmla="*/ 638357 h 891236"/>
                <a:gd name="connsiteX192" fmla="*/ 611343 w 830469"/>
                <a:gd name="connsiteY192" fmla="*/ 642408 h 891236"/>
                <a:gd name="connsiteX193" fmla="*/ 608710 w 830469"/>
                <a:gd name="connsiteY193" fmla="*/ 646054 h 891236"/>
                <a:gd name="connsiteX194" fmla="*/ 588454 w 830469"/>
                <a:gd name="connsiteY194" fmla="*/ 630862 h 891236"/>
                <a:gd name="connsiteX195" fmla="*/ 588574 w 830469"/>
                <a:gd name="connsiteY195" fmla="*/ 626281 h 891236"/>
                <a:gd name="connsiteX196" fmla="*/ 589670 w 830469"/>
                <a:gd name="connsiteY196" fmla="*/ 625596 h 891236"/>
                <a:gd name="connsiteX197" fmla="*/ 501356 w 830469"/>
                <a:gd name="connsiteY197" fmla="*/ 264443 h 891236"/>
                <a:gd name="connsiteX198" fmla="*/ 519789 w 830469"/>
                <a:gd name="connsiteY198" fmla="*/ 246821 h 891236"/>
                <a:gd name="connsiteX199" fmla="*/ 526878 w 830469"/>
                <a:gd name="connsiteY199" fmla="*/ 244593 h 891236"/>
                <a:gd name="connsiteX200" fmla="*/ 537006 w 830469"/>
                <a:gd name="connsiteY200" fmla="*/ 246416 h 891236"/>
                <a:gd name="connsiteX201" fmla="*/ 540652 w 830469"/>
                <a:gd name="connsiteY201" fmla="*/ 249251 h 891236"/>
                <a:gd name="connsiteX202" fmla="*/ 543690 w 830469"/>
                <a:gd name="connsiteY202" fmla="*/ 246213 h 891236"/>
                <a:gd name="connsiteX203" fmla="*/ 579542 w 830469"/>
                <a:gd name="connsiteY203" fmla="*/ 294421 h 891236"/>
                <a:gd name="connsiteX204" fmla="*/ 559287 w 830469"/>
                <a:gd name="connsiteY204" fmla="*/ 306777 h 891236"/>
                <a:gd name="connsiteX205" fmla="*/ 534575 w 830469"/>
                <a:gd name="connsiteY205" fmla="*/ 305359 h 891236"/>
                <a:gd name="connsiteX206" fmla="*/ 531739 w 830469"/>
                <a:gd name="connsiteY206" fmla="*/ 298269 h 891236"/>
                <a:gd name="connsiteX207" fmla="*/ 514320 w 830469"/>
                <a:gd name="connsiteY207" fmla="*/ 276596 h 891236"/>
                <a:gd name="connsiteX208" fmla="*/ 503382 w 830469"/>
                <a:gd name="connsiteY208" fmla="*/ 279229 h 891236"/>
                <a:gd name="connsiteX209" fmla="*/ 501356 w 830469"/>
                <a:gd name="connsiteY209" fmla="*/ 264443 h 891236"/>
                <a:gd name="connsiteX210" fmla="*/ 347415 w 830469"/>
                <a:gd name="connsiteY210" fmla="*/ 399749 h 891236"/>
                <a:gd name="connsiteX211" fmla="*/ 351872 w 830469"/>
                <a:gd name="connsiteY211" fmla="*/ 392862 h 891236"/>
                <a:gd name="connsiteX212" fmla="*/ 355315 w 830469"/>
                <a:gd name="connsiteY212" fmla="*/ 392862 h 891236"/>
                <a:gd name="connsiteX213" fmla="*/ 353087 w 830469"/>
                <a:gd name="connsiteY213" fmla="*/ 401369 h 891236"/>
                <a:gd name="connsiteX214" fmla="*/ 347415 w 830469"/>
                <a:gd name="connsiteY214" fmla="*/ 399749 h 891236"/>
                <a:gd name="connsiteX215" fmla="*/ 272268 w 830469"/>
                <a:gd name="connsiteY215" fmla="*/ 350933 h 891236"/>
                <a:gd name="connsiteX216" fmla="*/ 302651 w 830469"/>
                <a:gd name="connsiteY216" fmla="*/ 346477 h 891236"/>
                <a:gd name="connsiteX217" fmla="*/ 332021 w 830469"/>
                <a:gd name="connsiteY217" fmla="*/ 340603 h 891236"/>
                <a:gd name="connsiteX218" fmla="*/ 342352 w 830469"/>
                <a:gd name="connsiteY218" fmla="*/ 344857 h 891236"/>
                <a:gd name="connsiteX219" fmla="*/ 341339 w 830469"/>
                <a:gd name="connsiteY219" fmla="*/ 350933 h 891236"/>
                <a:gd name="connsiteX220" fmla="*/ 339921 w 830469"/>
                <a:gd name="connsiteY220" fmla="*/ 358023 h 891236"/>
                <a:gd name="connsiteX221" fmla="*/ 346605 w 830469"/>
                <a:gd name="connsiteY221" fmla="*/ 367138 h 891236"/>
                <a:gd name="connsiteX222" fmla="*/ 340231 w 830469"/>
                <a:gd name="connsiteY222" fmla="*/ 382481 h 891236"/>
                <a:gd name="connsiteX223" fmla="*/ 338908 w 830469"/>
                <a:gd name="connsiteY223" fmla="*/ 382937 h 891236"/>
                <a:gd name="connsiteX224" fmla="*/ 329186 w 830469"/>
                <a:gd name="connsiteY224" fmla="*/ 382937 h 891236"/>
                <a:gd name="connsiteX225" fmla="*/ 306905 w 830469"/>
                <a:gd name="connsiteY225" fmla="*/ 378278 h 891236"/>
                <a:gd name="connsiteX226" fmla="*/ 286649 w 830469"/>
                <a:gd name="connsiteY226" fmla="*/ 371391 h 891236"/>
                <a:gd name="connsiteX227" fmla="*/ 266394 w 830469"/>
                <a:gd name="connsiteY227" fmla="*/ 355997 h 891236"/>
                <a:gd name="connsiteX228" fmla="*/ 272471 w 830469"/>
                <a:gd name="connsiteY228" fmla="*/ 350123 h 891236"/>
                <a:gd name="connsiteX229" fmla="*/ 243303 w 830469"/>
                <a:gd name="connsiteY229" fmla="*/ 379493 h 891236"/>
                <a:gd name="connsiteX230" fmla="*/ 248974 w 830469"/>
                <a:gd name="connsiteY230" fmla="*/ 364504 h 891236"/>
                <a:gd name="connsiteX231" fmla="*/ 251810 w 830469"/>
                <a:gd name="connsiteY231" fmla="*/ 363086 h 891236"/>
                <a:gd name="connsiteX232" fmla="*/ 275104 w 830469"/>
                <a:gd name="connsiteY232" fmla="*/ 381114 h 891236"/>
                <a:gd name="connsiteX233" fmla="*/ 270648 w 830469"/>
                <a:gd name="connsiteY233" fmla="*/ 386785 h 891236"/>
                <a:gd name="connsiteX234" fmla="*/ 275711 w 830469"/>
                <a:gd name="connsiteY234" fmla="*/ 404002 h 891236"/>
                <a:gd name="connsiteX235" fmla="*/ 275711 w 830469"/>
                <a:gd name="connsiteY235" fmla="*/ 426081 h 891236"/>
                <a:gd name="connsiteX236" fmla="*/ 261128 w 830469"/>
                <a:gd name="connsiteY236" fmla="*/ 439449 h 891236"/>
                <a:gd name="connsiteX237" fmla="*/ 231757 w 830469"/>
                <a:gd name="connsiteY237" fmla="*/ 438031 h 891236"/>
                <a:gd name="connsiteX238" fmla="*/ 222237 w 830469"/>
                <a:gd name="connsiteY238" fmla="*/ 426283 h 891236"/>
                <a:gd name="connsiteX239" fmla="*/ 243303 w 830469"/>
                <a:gd name="connsiteY239" fmla="*/ 379493 h 891236"/>
                <a:gd name="connsiteX240" fmla="*/ 182537 w 830469"/>
                <a:gd name="connsiteY240" fmla="*/ 391647 h 891236"/>
                <a:gd name="connsiteX241" fmla="*/ 182537 w 830469"/>
                <a:gd name="connsiteY241" fmla="*/ 391647 h 891236"/>
                <a:gd name="connsiteX242" fmla="*/ 186790 w 830469"/>
                <a:gd name="connsiteY242" fmla="*/ 391647 h 891236"/>
                <a:gd name="connsiteX243" fmla="*/ 191247 w 830469"/>
                <a:gd name="connsiteY243" fmla="*/ 395900 h 891236"/>
                <a:gd name="connsiteX244" fmla="*/ 189221 w 830469"/>
                <a:gd name="connsiteY244" fmla="*/ 406838 h 891236"/>
                <a:gd name="connsiteX245" fmla="*/ 182132 w 830469"/>
                <a:gd name="connsiteY245" fmla="*/ 407851 h 891236"/>
                <a:gd name="connsiteX246" fmla="*/ 177473 w 830469"/>
                <a:gd name="connsiteY246" fmla="*/ 402787 h 891236"/>
                <a:gd name="connsiteX247" fmla="*/ 183550 w 830469"/>
                <a:gd name="connsiteY247" fmla="*/ 392052 h 89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830469" h="891236">
                  <a:moveTo>
                    <a:pt x="15227" y="285711"/>
                  </a:moveTo>
                  <a:cubicBezTo>
                    <a:pt x="24461" y="301350"/>
                    <a:pt x="40368" y="311880"/>
                    <a:pt x="58371" y="314271"/>
                  </a:cubicBezTo>
                  <a:cubicBezTo>
                    <a:pt x="62017" y="314271"/>
                    <a:pt x="59587" y="319537"/>
                    <a:pt x="57156" y="320550"/>
                  </a:cubicBezTo>
                  <a:cubicBezTo>
                    <a:pt x="56618" y="329867"/>
                    <a:pt x="50430" y="337905"/>
                    <a:pt x="41559" y="340806"/>
                  </a:cubicBezTo>
                  <a:cubicBezTo>
                    <a:pt x="44193" y="344452"/>
                    <a:pt x="49054" y="347490"/>
                    <a:pt x="48851" y="349718"/>
                  </a:cubicBezTo>
                  <a:cubicBezTo>
                    <a:pt x="49355" y="355243"/>
                    <a:pt x="49355" y="360802"/>
                    <a:pt x="48851" y="366327"/>
                  </a:cubicBezTo>
                  <a:cubicBezTo>
                    <a:pt x="52611" y="375316"/>
                    <a:pt x="51381" y="385618"/>
                    <a:pt x="45611" y="393470"/>
                  </a:cubicBezTo>
                  <a:cubicBezTo>
                    <a:pt x="43788" y="395698"/>
                    <a:pt x="50269" y="403395"/>
                    <a:pt x="53915" y="403597"/>
                  </a:cubicBezTo>
                  <a:cubicBezTo>
                    <a:pt x="68626" y="403143"/>
                    <a:pt x="82152" y="411627"/>
                    <a:pt x="88147" y="425068"/>
                  </a:cubicBezTo>
                  <a:cubicBezTo>
                    <a:pt x="92618" y="424098"/>
                    <a:pt x="97246" y="424098"/>
                    <a:pt x="101718" y="425068"/>
                  </a:cubicBezTo>
                  <a:cubicBezTo>
                    <a:pt x="123509" y="431148"/>
                    <a:pt x="146745" y="429355"/>
                    <a:pt x="167345" y="420004"/>
                  </a:cubicBezTo>
                  <a:cubicBezTo>
                    <a:pt x="171203" y="419075"/>
                    <a:pt x="175271" y="420054"/>
                    <a:pt x="178283" y="422637"/>
                  </a:cubicBezTo>
                  <a:cubicBezTo>
                    <a:pt x="185593" y="427551"/>
                    <a:pt x="194524" y="429439"/>
                    <a:pt x="203197" y="427904"/>
                  </a:cubicBezTo>
                  <a:cubicBezTo>
                    <a:pt x="206641" y="427904"/>
                    <a:pt x="213122" y="426486"/>
                    <a:pt x="214338" y="429929"/>
                  </a:cubicBezTo>
                  <a:cubicBezTo>
                    <a:pt x="215553" y="433373"/>
                    <a:pt x="222237" y="436006"/>
                    <a:pt x="224668" y="439652"/>
                  </a:cubicBezTo>
                  <a:cubicBezTo>
                    <a:pt x="227099" y="443298"/>
                    <a:pt x="222035" y="445323"/>
                    <a:pt x="219402" y="447349"/>
                  </a:cubicBezTo>
                  <a:cubicBezTo>
                    <a:pt x="213967" y="450777"/>
                    <a:pt x="211417" y="457358"/>
                    <a:pt x="213122" y="463553"/>
                  </a:cubicBezTo>
                  <a:cubicBezTo>
                    <a:pt x="215133" y="471632"/>
                    <a:pt x="221882" y="477659"/>
                    <a:pt x="230137" y="478745"/>
                  </a:cubicBezTo>
                  <a:cubicBezTo>
                    <a:pt x="236015" y="479029"/>
                    <a:pt x="241900" y="478345"/>
                    <a:pt x="247557" y="476719"/>
                  </a:cubicBezTo>
                  <a:cubicBezTo>
                    <a:pt x="250797" y="473276"/>
                    <a:pt x="250595" y="466591"/>
                    <a:pt x="253025" y="461528"/>
                  </a:cubicBezTo>
                  <a:cubicBezTo>
                    <a:pt x="255285" y="455173"/>
                    <a:pt x="261761" y="451339"/>
                    <a:pt x="268420" y="452413"/>
                  </a:cubicBezTo>
                  <a:cubicBezTo>
                    <a:pt x="275871" y="453810"/>
                    <a:pt x="283519" y="451286"/>
                    <a:pt x="288675" y="445728"/>
                  </a:cubicBezTo>
                  <a:cubicBezTo>
                    <a:pt x="289688" y="442690"/>
                    <a:pt x="288675" y="436208"/>
                    <a:pt x="289890" y="430537"/>
                  </a:cubicBezTo>
                  <a:cubicBezTo>
                    <a:pt x="289890" y="427904"/>
                    <a:pt x="297182" y="420612"/>
                    <a:pt x="296980" y="417776"/>
                  </a:cubicBezTo>
                  <a:cubicBezTo>
                    <a:pt x="296777" y="414940"/>
                    <a:pt x="291511" y="406433"/>
                    <a:pt x="293536" y="399749"/>
                  </a:cubicBezTo>
                  <a:cubicBezTo>
                    <a:pt x="295562" y="393064"/>
                    <a:pt x="296980" y="389824"/>
                    <a:pt x="302651" y="390634"/>
                  </a:cubicBezTo>
                  <a:cubicBezTo>
                    <a:pt x="310584" y="391678"/>
                    <a:pt x="318619" y="391678"/>
                    <a:pt x="326552" y="390634"/>
                  </a:cubicBezTo>
                  <a:cubicBezTo>
                    <a:pt x="328983" y="390634"/>
                    <a:pt x="332629" y="390634"/>
                    <a:pt x="333034" y="393064"/>
                  </a:cubicBezTo>
                  <a:cubicBezTo>
                    <a:pt x="333544" y="399849"/>
                    <a:pt x="333067" y="406672"/>
                    <a:pt x="331616" y="413320"/>
                  </a:cubicBezTo>
                  <a:cubicBezTo>
                    <a:pt x="331616" y="416966"/>
                    <a:pt x="337288" y="420612"/>
                    <a:pt x="336275" y="424460"/>
                  </a:cubicBezTo>
                  <a:cubicBezTo>
                    <a:pt x="334868" y="427700"/>
                    <a:pt x="332452" y="430400"/>
                    <a:pt x="329388" y="432157"/>
                  </a:cubicBezTo>
                  <a:cubicBezTo>
                    <a:pt x="331616" y="432157"/>
                    <a:pt x="334655" y="432157"/>
                    <a:pt x="335667" y="433373"/>
                  </a:cubicBezTo>
                  <a:cubicBezTo>
                    <a:pt x="336680" y="434588"/>
                    <a:pt x="342149" y="433373"/>
                    <a:pt x="344580" y="432360"/>
                  </a:cubicBezTo>
                  <a:cubicBezTo>
                    <a:pt x="347213" y="437829"/>
                    <a:pt x="347821" y="444310"/>
                    <a:pt x="352074" y="447956"/>
                  </a:cubicBezTo>
                  <a:cubicBezTo>
                    <a:pt x="352411" y="443427"/>
                    <a:pt x="353226" y="438946"/>
                    <a:pt x="354505" y="434588"/>
                  </a:cubicBezTo>
                  <a:cubicBezTo>
                    <a:pt x="355708" y="432595"/>
                    <a:pt x="357692" y="431199"/>
                    <a:pt x="359974" y="430739"/>
                  </a:cubicBezTo>
                  <a:cubicBezTo>
                    <a:pt x="366839" y="430737"/>
                    <a:pt x="373667" y="431761"/>
                    <a:pt x="380229" y="433778"/>
                  </a:cubicBezTo>
                  <a:cubicBezTo>
                    <a:pt x="383875" y="433778"/>
                    <a:pt x="386913" y="435196"/>
                    <a:pt x="388129" y="438031"/>
                  </a:cubicBezTo>
                  <a:cubicBezTo>
                    <a:pt x="389046" y="441688"/>
                    <a:pt x="389046" y="445515"/>
                    <a:pt x="388129" y="449172"/>
                  </a:cubicBezTo>
                  <a:cubicBezTo>
                    <a:pt x="390832" y="447095"/>
                    <a:pt x="392758" y="444170"/>
                    <a:pt x="393598" y="440867"/>
                  </a:cubicBezTo>
                  <a:cubicBezTo>
                    <a:pt x="393598" y="438234"/>
                    <a:pt x="396433" y="437019"/>
                    <a:pt x="398661" y="436411"/>
                  </a:cubicBezTo>
                  <a:cubicBezTo>
                    <a:pt x="400890" y="435803"/>
                    <a:pt x="402105" y="436411"/>
                    <a:pt x="402510" y="438234"/>
                  </a:cubicBezTo>
                  <a:cubicBezTo>
                    <a:pt x="405906" y="451558"/>
                    <a:pt x="403476" y="465698"/>
                    <a:pt x="395826" y="477124"/>
                  </a:cubicBezTo>
                  <a:cubicBezTo>
                    <a:pt x="390935" y="480858"/>
                    <a:pt x="383944" y="479920"/>
                    <a:pt x="380211" y="475030"/>
                  </a:cubicBezTo>
                  <a:cubicBezTo>
                    <a:pt x="380076" y="474854"/>
                    <a:pt x="379947" y="474674"/>
                    <a:pt x="379824" y="474491"/>
                  </a:cubicBezTo>
                  <a:cubicBezTo>
                    <a:pt x="378609" y="472871"/>
                    <a:pt x="379824" y="468819"/>
                    <a:pt x="380837" y="465781"/>
                  </a:cubicBezTo>
                  <a:cubicBezTo>
                    <a:pt x="378609" y="465781"/>
                    <a:pt x="378204" y="469630"/>
                    <a:pt x="376178" y="470440"/>
                  </a:cubicBezTo>
                  <a:cubicBezTo>
                    <a:pt x="374152" y="471250"/>
                    <a:pt x="370709" y="468009"/>
                    <a:pt x="366455" y="470440"/>
                  </a:cubicBezTo>
                  <a:cubicBezTo>
                    <a:pt x="360176" y="464161"/>
                    <a:pt x="354910" y="455451"/>
                    <a:pt x="342149" y="456261"/>
                  </a:cubicBezTo>
                  <a:cubicBezTo>
                    <a:pt x="340529" y="456261"/>
                    <a:pt x="338300" y="461325"/>
                    <a:pt x="335262" y="462540"/>
                  </a:cubicBezTo>
                  <a:cubicBezTo>
                    <a:pt x="337949" y="469419"/>
                    <a:pt x="334732" y="477193"/>
                    <a:pt x="327970" y="480162"/>
                  </a:cubicBezTo>
                  <a:cubicBezTo>
                    <a:pt x="320678" y="482998"/>
                    <a:pt x="321489" y="496569"/>
                    <a:pt x="326755" y="502646"/>
                  </a:cubicBezTo>
                  <a:cubicBezTo>
                    <a:pt x="326755" y="502646"/>
                    <a:pt x="331414" y="502646"/>
                    <a:pt x="333844" y="504266"/>
                  </a:cubicBezTo>
                  <a:cubicBezTo>
                    <a:pt x="340579" y="508431"/>
                    <a:pt x="345661" y="514802"/>
                    <a:pt x="348226" y="522294"/>
                  </a:cubicBezTo>
                  <a:cubicBezTo>
                    <a:pt x="349644" y="526547"/>
                    <a:pt x="356125" y="531814"/>
                    <a:pt x="351669" y="536472"/>
                  </a:cubicBezTo>
                  <a:cubicBezTo>
                    <a:pt x="347213" y="541131"/>
                    <a:pt x="335060" y="544575"/>
                    <a:pt x="331414" y="553487"/>
                  </a:cubicBezTo>
                  <a:cubicBezTo>
                    <a:pt x="330198" y="555715"/>
                    <a:pt x="328780" y="559766"/>
                    <a:pt x="331414" y="560779"/>
                  </a:cubicBezTo>
                  <a:cubicBezTo>
                    <a:pt x="335033" y="561407"/>
                    <a:pt x="338733" y="561407"/>
                    <a:pt x="342352" y="560779"/>
                  </a:cubicBezTo>
                  <a:cubicBezTo>
                    <a:pt x="344175" y="560779"/>
                    <a:pt x="347415" y="560779"/>
                    <a:pt x="348428" y="563412"/>
                  </a:cubicBezTo>
                  <a:cubicBezTo>
                    <a:pt x="350936" y="572355"/>
                    <a:pt x="350936" y="581814"/>
                    <a:pt x="348428" y="590757"/>
                  </a:cubicBezTo>
                  <a:cubicBezTo>
                    <a:pt x="341294" y="594979"/>
                    <a:pt x="335528" y="601168"/>
                    <a:pt x="331819" y="608581"/>
                  </a:cubicBezTo>
                  <a:cubicBezTo>
                    <a:pt x="330964" y="609570"/>
                    <a:pt x="330964" y="611036"/>
                    <a:pt x="331819" y="612025"/>
                  </a:cubicBezTo>
                  <a:cubicBezTo>
                    <a:pt x="336525" y="614299"/>
                    <a:pt x="342118" y="613669"/>
                    <a:pt x="346200" y="610404"/>
                  </a:cubicBezTo>
                  <a:cubicBezTo>
                    <a:pt x="356807" y="599756"/>
                    <a:pt x="361892" y="584800"/>
                    <a:pt x="359974" y="569894"/>
                  </a:cubicBezTo>
                  <a:cubicBezTo>
                    <a:pt x="359711" y="567447"/>
                    <a:pt x="361483" y="565250"/>
                    <a:pt x="363930" y="564988"/>
                  </a:cubicBezTo>
                  <a:cubicBezTo>
                    <a:pt x="365044" y="564869"/>
                    <a:pt x="366163" y="565174"/>
                    <a:pt x="367063" y="565843"/>
                  </a:cubicBezTo>
                  <a:cubicBezTo>
                    <a:pt x="369899" y="568071"/>
                    <a:pt x="369899" y="573337"/>
                    <a:pt x="372329" y="576781"/>
                  </a:cubicBezTo>
                  <a:cubicBezTo>
                    <a:pt x="386508" y="597036"/>
                    <a:pt x="406966" y="611822"/>
                    <a:pt x="412840" y="640788"/>
                  </a:cubicBezTo>
                  <a:cubicBezTo>
                    <a:pt x="413799" y="644241"/>
                    <a:pt x="411949" y="647853"/>
                    <a:pt x="408587" y="649092"/>
                  </a:cubicBezTo>
                  <a:cubicBezTo>
                    <a:pt x="406764" y="649092"/>
                    <a:pt x="404130" y="649092"/>
                    <a:pt x="401902" y="645851"/>
                  </a:cubicBezTo>
                  <a:lnTo>
                    <a:pt x="385495" y="658612"/>
                  </a:lnTo>
                  <a:cubicBezTo>
                    <a:pt x="381850" y="661448"/>
                    <a:pt x="375368" y="661651"/>
                    <a:pt x="372937" y="666714"/>
                  </a:cubicBezTo>
                  <a:cubicBezTo>
                    <a:pt x="379595" y="668870"/>
                    <a:pt x="385831" y="672159"/>
                    <a:pt x="391370" y="676437"/>
                  </a:cubicBezTo>
                  <a:cubicBezTo>
                    <a:pt x="391370" y="676437"/>
                    <a:pt x="391370" y="681096"/>
                    <a:pt x="391370" y="681096"/>
                  </a:cubicBezTo>
                  <a:cubicBezTo>
                    <a:pt x="384685" y="695274"/>
                    <a:pt x="381242" y="710871"/>
                    <a:pt x="374355" y="723835"/>
                  </a:cubicBezTo>
                  <a:cubicBezTo>
                    <a:pt x="369696" y="732544"/>
                    <a:pt x="374355" y="744090"/>
                    <a:pt x="370912" y="753002"/>
                  </a:cubicBezTo>
                  <a:cubicBezTo>
                    <a:pt x="365645" y="758066"/>
                    <a:pt x="360784" y="761104"/>
                    <a:pt x="357948" y="764548"/>
                  </a:cubicBezTo>
                  <a:cubicBezTo>
                    <a:pt x="350361" y="769870"/>
                    <a:pt x="341841" y="773717"/>
                    <a:pt x="332832" y="775891"/>
                  </a:cubicBezTo>
                  <a:cubicBezTo>
                    <a:pt x="327803" y="774303"/>
                    <a:pt x="322353" y="774739"/>
                    <a:pt x="317640" y="777106"/>
                  </a:cubicBezTo>
                  <a:cubicBezTo>
                    <a:pt x="311969" y="778119"/>
                    <a:pt x="308930" y="785613"/>
                    <a:pt x="311158" y="793513"/>
                  </a:cubicBezTo>
                  <a:cubicBezTo>
                    <a:pt x="311158" y="796754"/>
                    <a:pt x="318450" y="796349"/>
                    <a:pt x="322704" y="795539"/>
                  </a:cubicBezTo>
                  <a:cubicBezTo>
                    <a:pt x="337508" y="791166"/>
                    <a:pt x="352704" y="788249"/>
                    <a:pt x="368076" y="786829"/>
                  </a:cubicBezTo>
                  <a:cubicBezTo>
                    <a:pt x="373341" y="793815"/>
                    <a:pt x="377571" y="801524"/>
                    <a:pt x="380634" y="809717"/>
                  </a:cubicBezTo>
                  <a:cubicBezTo>
                    <a:pt x="381240" y="811518"/>
                    <a:pt x="380579" y="813502"/>
                    <a:pt x="379014" y="814579"/>
                  </a:cubicBezTo>
                  <a:cubicBezTo>
                    <a:pt x="374113" y="818152"/>
                    <a:pt x="367870" y="819341"/>
                    <a:pt x="361999" y="817820"/>
                  </a:cubicBezTo>
                  <a:cubicBezTo>
                    <a:pt x="356166" y="820152"/>
                    <a:pt x="352269" y="825719"/>
                    <a:pt x="352074" y="831998"/>
                  </a:cubicBezTo>
                  <a:cubicBezTo>
                    <a:pt x="360824" y="833823"/>
                    <a:pt x="369572" y="828886"/>
                    <a:pt x="372532" y="820453"/>
                  </a:cubicBezTo>
                  <a:cubicBezTo>
                    <a:pt x="377507" y="816265"/>
                    <a:pt x="384774" y="816265"/>
                    <a:pt x="389749" y="820453"/>
                  </a:cubicBezTo>
                  <a:cubicBezTo>
                    <a:pt x="400811" y="834314"/>
                    <a:pt x="414599" y="845758"/>
                    <a:pt x="430260" y="854077"/>
                  </a:cubicBezTo>
                  <a:cubicBezTo>
                    <a:pt x="433703" y="855292"/>
                    <a:pt x="438159" y="858735"/>
                    <a:pt x="437754" y="863191"/>
                  </a:cubicBezTo>
                  <a:cubicBezTo>
                    <a:pt x="437349" y="867648"/>
                    <a:pt x="429450" y="870888"/>
                    <a:pt x="425804" y="874534"/>
                  </a:cubicBezTo>
                  <a:cubicBezTo>
                    <a:pt x="422158" y="878180"/>
                    <a:pt x="425804" y="878991"/>
                    <a:pt x="427627" y="879801"/>
                  </a:cubicBezTo>
                  <a:cubicBezTo>
                    <a:pt x="437470" y="882558"/>
                    <a:pt x="447595" y="884189"/>
                    <a:pt x="457807" y="884662"/>
                  </a:cubicBezTo>
                  <a:cubicBezTo>
                    <a:pt x="476642" y="888441"/>
                    <a:pt x="495200" y="877041"/>
                    <a:pt x="500343" y="858533"/>
                  </a:cubicBezTo>
                  <a:cubicBezTo>
                    <a:pt x="506710" y="853976"/>
                    <a:pt x="514393" y="851628"/>
                    <a:pt x="522219" y="851848"/>
                  </a:cubicBezTo>
                  <a:cubicBezTo>
                    <a:pt x="524650" y="851848"/>
                    <a:pt x="524042" y="843949"/>
                    <a:pt x="529106" y="840911"/>
                  </a:cubicBezTo>
                  <a:cubicBezTo>
                    <a:pt x="537728" y="836901"/>
                    <a:pt x="545136" y="830682"/>
                    <a:pt x="550577" y="822883"/>
                  </a:cubicBezTo>
                  <a:cubicBezTo>
                    <a:pt x="558973" y="801510"/>
                    <a:pt x="565083" y="779308"/>
                    <a:pt x="568807" y="756648"/>
                  </a:cubicBezTo>
                  <a:cubicBezTo>
                    <a:pt x="571035" y="748344"/>
                    <a:pt x="568806" y="737811"/>
                    <a:pt x="576504" y="734367"/>
                  </a:cubicBezTo>
                  <a:cubicBezTo>
                    <a:pt x="579542" y="732949"/>
                    <a:pt x="583593" y="734367"/>
                    <a:pt x="586429" y="731937"/>
                  </a:cubicBezTo>
                  <a:cubicBezTo>
                    <a:pt x="589576" y="728502"/>
                    <a:pt x="590149" y="723429"/>
                    <a:pt x="587847" y="719378"/>
                  </a:cubicBezTo>
                  <a:cubicBezTo>
                    <a:pt x="584351" y="710776"/>
                    <a:pt x="574545" y="706637"/>
                    <a:pt x="565943" y="710132"/>
                  </a:cubicBezTo>
                  <a:cubicBezTo>
                    <a:pt x="565540" y="710295"/>
                    <a:pt x="565144" y="710474"/>
                    <a:pt x="564755" y="710669"/>
                  </a:cubicBezTo>
                  <a:cubicBezTo>
                    <a:pt x="550249" y="703238"/>
                    <a:pt x="538475" y="691393"/>
                    <a:pt x="531132" y="676842"/>
                  </a:cubicBezTo>
                  <a:cubicBezTo>
                    <a:pt x="531132" y="676842"/>
                    <a:pt x="531132" y="671171"/>
                    <a:pt x="533157" y="670158"/>
                  </a:cubicBezTo>
                  <a:cubicBezTo>
                    <a:pt x="542035" y="665742"/>
                    <a:pt x="546973" y="656032"/>
                    <a:pt x="545310" y="646256"/>
                  </a:cubicBezTo>
                  <a:cubicBezTo>
                    <a:pt x="550259" y="635439"/>
                    <a:pt x="561395" y="628822"/>
                    <a:pt x="573263" y="629647"/>
                  </a:cubicBezTo>
                  <a:cubicBezTo>
                    <a:pt x="576737" y="630002"/>
                    <a:pt x="580038" y="631337"/>
                    <a:pt x="582783" y="633496"/>
                  </a:cubicBezTo>
                  <a:cubicBezTo>
                    <a:pt x="594544" y="643663"/>
                    <a:pt x="601276" y="658460"/>
                    <a:pt x="601215" y="674006"/>
                  </a:cubicBezTo>
                  <a:cubicBezTo>
                    <a:pt x="606907" y="682913"/>
                    <a:pt x="617958" y="686764"/>
                    <a:pt x="627952" y="683324"/>
                  </a:cubicBezTo>
                  <a:cubicBezTo>
                    <a:pt x="629775" y="683324"/>
                    <a:pt x="631801" y="680691"/>
                    <a:pt x="631193" y="678868"/>
                  </a:cubicBezTo>
                  <a:cubicBezTo>
                    <a:pt x="624738" y="664311"/>
                    <a:pt x="622156" y="648332"/>
                    <a:pt x="623699" y="632483"/>
                  </a:cubicBezTo>
                  <a:cubicBezTo>
                    <a:pt x="631430" y="623443"/>
                    <a:pt x="642427" y="617835"/>
                    <a:pt x="654284" y="616886"/>
                  </a:cubicBezTo>
                  <a:cubicBezTo>
                    <a:pt x="660882" y="616758"/>
                    <a:pt x="667349" y="615019"/>
                    <a:pt x="673122" y="611822"/>
                  </a:cubicBezTo>
                  <a:cubicBezTo>
                    <a:pt x="682844" y="604125"/>
                    <a:pt x="698036" y="602505"/>
                    <a:pt x="706543" y="593390"/>
                  </a:cubicBezTo>
                  <a:cubicBezTo>
                    <a:pt x="728225" y="572179"/>
                    <a:pt x="746654" y="547880"/>
                    <a:pt x="761232" y="521281"/>
                  </a:cubicBezTo>
                  <a:cubicBezTo>
                    <a:pt x="761232" y="517027"/>
                    <a:pt x="764676" y="511761"/>
                    <a:pt x="765689" y="505887"/>
                  </a:cubicBezTo>
                  <a:cubicBezTo>
                    <a:pt x="766138" y="499456"/>
                    <a:pt x="768384" y="493280"/>
                    <a:pt x="772170" y="488062"/>
                  </a:cubicBezTo>
                  <a:cubicBezTo>
                    <a:pt x="775340" y="469447"/>
                    <a:pt x="777168" y="450629"/>
                    <a:pt x="777639" y="431752"/>
                  </a:cubicBezTo>
                  <a:cubicBezTo>
                    <a:pt x="794451" y="414535"/>
                    <a:pt x="806402" y="395495"/>
                    <a:pt x="822404" y="380101"/>
                  </a:cubicBezTo>
                  <a:cubicBezTo>
                    <a:pt x="827392" y="376701"/>
                    <a:pt x="830236" y="370937"/>
                    <a:pt x="829898" y="364909"/>
                  </a:cubicBezTo>
                  <a:cubicBezTo>
                    <a:pt x="829898" y="360858"/>
                    <a:pt x="824429" y="362074"/>
                    <a:pt x="821593" y="362681"/>
                  </a:cubicBezTo>
                  <a:cubicBezTo>
                    <a:pt x="811466" y="364707"/>
                    <a:pt x="805997" y="373214"/>
                    <a:pt x="799515" y="380101"/>
                  </a:cubicBezTo>
                  <a:cubicBezTo>
                    <a:pt x="798229" y="382755"/>
                    <a:pt x="797537" y="385659"/>
                    <a:pt x="797490" y="388608"/>
                  </a:cubicBezTo>
                  <a:cubicBezTo>
                    <a:pt x="797008" y="391816"/>
                    <a:pt x="794017" y="394027"/>
                    <a:pt x="790809" y="393546"/>
                  </a:cubicBezTo>
                  <a:cubicBezTo>
                    <a:pt x="790672" y="393525"/>
                    <a:pt x="790536" y="393500"/>
                    <a:pt x="790400" y="393470"/>
                  </a:cubicBezTo>
                  <a:cubicBezTo>
                    <a:pt x="787767" y="393470"/>
                    <a:pt x="790400" y="387393"/>
                    <a:pt x="787159" y="385975"/>
                  </a:cubicBezTo>
                  <a:cubicBezTo>
                    <a:pt x="781543" y="383169"/>
                    <a:pt x="775633" y="380995"/>
                    <a:pt x="769537" y="379493"/>
                  </a:cubicBezTo>
                  <a:cubicBezTo>
                    <a:pt x="765081" y="372201"/>
                    <a:pt x="763866" y="360453"/>
                    <a:pt x="757181" y="353972"/>
                  </a:cubicBezTo>
                  <a:cubicBezTo>
                    <a:pt x="754548" y="348503"/>
                    <a:pt x="747054" y="345059"/>
                    <a:pt x="748269" y="336754"/>
                  </a:cubicBezTo>
                  <a:cubicBezTo>
                    <a:pt x="748671" y="333244"/>
                    <a:pt x="751025" y="330263"/>
                    <a:pt x="754346" y="329057"/>
                  </a:cubicBezTo>
                  <a:cubicBezTo>
                    <a:pt x="762137" y="326547"/>
                    <a:pt x="767652" y="319594"/>
                    <a:pt x="768322" y="311435"/>
                  </a:cubicBezTo>
                  <a:cubicBezTo>
                    <a:pt x="761169" y="312891"/>
                    <a:pt x="755062" y="317509"/>
                    <a:pt x="751712" y="323994"/>
                  </a:cubicBezTo>
                  <a:cubicBezTo>
                    <a:pt x="749638" y="326232"/>
                    <a:pt x="746841" y="327666"/>
                    <a:pt x="743813" y="328045"/>
                  </a:cubicBezTo>
                  <a:cubicBezTo>
                    <a:pt x="739879" y="328841"/>
                    <a:pt x="735814" y="327537"/>
                    <a:pt x="733077" y="324601"/>
                  </a:cubicBezTo>
                  <a:cubicBezTo>
                    <a:pt x="727203" y="319537"/>
                    <a:pt x="724773" y="310828"/>
                    <a:pt x="717278" y="307992"/>
                  </a:cubicBezTo>
                  <a:cubicBezTo>
                    <a:pt x="696946" y="299510"/>
                    <a:pt x="675943" y="292735"/>
                    <a:pt x="654487" y="287736"/>
                  </a:cubicBezTo>
                  <a:cubicBezTo>
                    <a:pt x="649675" y="275949"/>
                    <a:pt x="638444" y="268039"/>
                    <a:pt x="625724" y="267481"/>
                  </a:cubicBezTo>
                  <a:cubicBezTo>
                    <a:pt x="618230" y="262012"/>
                    <a:pt x="610735" y="269304"/>
                    <a:pt x="608304" y="274976"/>
                  </a:cubicBezTo>
                  <a:cubicBezTo>
                    <a:pt x="605984" y="280652"/>
                    <a:pt x="601218" y="284972"/>
                    <a:pt x="595341" y="286724"/>
                  </a:cubicBezTo>
                  <a:cubicBezTo>
                    <a:pt x="592836" y="282768"/>
                    <a:pt x="591117" y="278366"/>
                    <a:pt x="590277" y="273760"/>
                  </a:cubicBezTo>
                  <a:cubicBezTo>
                    <a:pt x="582909" y="239579"/>
                    <a:pt x="550903" y="216492"/>
                    <a:pt x="516143" y="220286"/>
                  </a:cubicBezTo>
                  <a:cubicBezTo>
                    <a:pt x="502489" y="230635"/>
                    <a:pt x="491342" y="243928"/>
                    <a:pt x="483531" y="259176"/>
                  </a:cubicBezTo>
                  <a:cubicBezTo>
                    <a:pt x="480493" y="264038"/>
                    <a:pt x="474011" y="261405"/>
                    <a:pt x="469960" y="259176"/>
                  </a:cubicBezTo>
                  <a:cubicBezTo>
                    <a:pt x="452957" y="248013"/>
                    <a:pt x="439028" y="232761"/>
                    <a:pt x="429450" y="214817"/>
                  </a:cubicBezTo>
                  <a:cubicBezTo>
                    <a:pt x="431522" y="205787"/>
                    <a:pt x="432002" y="196465"/>
                    <a:pt x="430867" y="187270"/>
                  </a:cubicBezTo>
                  <a:cubicBezTo>
                    <a:pt x="415631" y="160035"/>
                    <a:pt x="403923" y="130971"/>
                    <a:pt x="396028" y="100779"/>
                  </a:cubicBezTo>
                  <a:cubicBezTo>
                    <a:pt x="393326" y="79957"/>
                    <a:pt x="392918" y="58900"/>
                    <a:pt x="394813" y="37988"/>
                  </a:cubicBezTo>
                  <a:cubicBezTo>
                    <a:pt x="394813" y="27455"/>
                    <a:pt x="390559" y="17732"/>
                    <a:pt x="384078" y="15302"/>
                  </a:cubicBezTo>
                  <a:cubicBezTo>
                    <a:pt x="376754" y="14362"/>
                    <a:pt x="370056" y="19536"/>
                    <a:pt x="369116" y="26859"/>
                  </a:cubicBezTo>
                  <a:cubicBezTo>
                    <a:pt x="368926" y="28340"/>
                    <a:pt x="368985" y="29842"/>
                    <a:pt x="369291" y="31304"/>
                  </a:cubicBezTo>
                  <a:cubicBezTo>
                    <a:pt x="370736" y="45062"/>
                    <a:pt x="373587" y="58637"/>
                    <a:pt x="377798" y="71814"/>
                  </a:cubicBezTo>
                  <a:cubicBezTo>
                    <a:pt x="384037" y="89935"/>
                    <a:pt x="388646" y="108576"/>
                    <a:pt x="391572" y="127517"/>
                  </a:cubicBezTo>
                  <a:cubicBezTo>
                    <a:pt x="397683" y="141307"/>
                    <a:pt x="394617" y="157439"/>
                    <a:pt x="383875" y="168027"/>
                  </a:cubicBezTo>
                  <a:cubicBezTo>
                    <a:pt x="374831" y="184884"/>
                    <a:pt x="381165" y="205880"/>
                    <a:pt x="398022" y="214924"/>
                  </a:cubicBezTo>
                  <a:cubicBezTo>
                    <a:pt x="398761" y="215321"/>
                    <a:pt x="399515" y="215690"/>
                    <a:pt x="400282" y="216032"/>
                  </a:cubicBezTo>
                  <a:cubicBezTo>
                    <a:pt x="414663" y="226768"/>
                    <a:pt x="424183" y="242770"/>
                    <a:pt x="439172" y="252897"/>
                  </a:cubicBezTo>
                  <a:cubicBezTo>
                    <a:pt x="442008" y="254720"/>
                    <a:pt x="444236" y="260797"/>
                    <a:pt x="441198" y="261607"/>
                  </a:cubicBezTo>
                  <a:cubicBezTo>
                    <a:pt x="431631" y="264209"/>
                    <a:pt x="423039" y="269561"/>
                    <a:pt x="416486" y="277001"/>
                  </a:cubicBezTo>
                  <a:cubicBezTo>
                    <a:pt x="413148" y="291444"/>
                    <a:pt x="402692" y="303197"/>
                    <a:pt x="388736" y="308194"/>
                  </a:cubicBezTo>
                  <a:cubicBezTo>
                    <a:pt x="386605" y="308792"/>
                    <a:pt x="384441" y="309266"/>
                    <a:pt x="382255" y="309612"/>
                  </a:cubicBezTo>
                  <a:cubicBezTo>
                    <a:pt x="377675" y="309366"/>
                    <a:pt x="374161" y="305454"/>
                    <a:pt x="374408" y="300874"/>
                  </a:cubicBezTo>
                  <a:cubicBezTo>
                    <a:pt x="374429" y="300475"/>
                    <a:pt x="374479" y="300079"/>
                    <a:pt x="374558" y="299687"/>
                  </a:cubicBezTo>
                  <a:cubicBezTo>
                    <a:pt x="376273" y="293044"/>
                    <a:pt x="376273" y="286075"/>
                    <a:pt x="374558" y="279432"/>
                  </a:cubicBezTo>
                  <a:cubicBezTo>
                    <a:pt x="374558" y="277001"/>
                    <a:pt x="372329" y="269102"/>
                    <a:pt x="368684" y="268899"/>
                  </a:cubicBezTo>
                  <a:cubicBezTo>
                    <a:pt x="358496" y="267336"/>
                    <a:pt x="348454" y="272479"/>
                    <a:pt x="343769" y="281660"/>
                  </a:cubicBezTo>
                  <a:cubicBezTo>
                    <a:pt x="342399" y="284330"/>
                    <a:pt x="342399" y="287497"/>
                    <a:pt x="343769" y="290167"/>
                  </a:cubicBezTo>
                  <a:cubicBezTo>
                    <a:pt x="348428" y="298067"/>
                    <a:pt x="358556" y="303131"/>
                    <a:pt x="364025" y="310422"/>
                  </a:cubicBezTo>
                  <a:cubicBezTo>
                    <a:pt x="360324" y="318081"/>
                    <a:pt x="352233" y="322613"/>
                    <a:pt x="343769" y="321766"/>
                  </a:cubicBezTo>
                  <a:cubicBezTo>
                    <a:pt x="332738" y="327710"/>
                    <a:pt x="321044" y="332333"/>
                    <a:pt x="308930" y="335539"/>
                  </a:cubicBezTo>
                  <a:cubicBezTo>
                    <a:pt x="290893" y="336236"/>
                    <a:pt x="273445" y="342146"/>
                    <a:pt x="258697" y="352554"/>
                  </a:cubicBezTo>
                  <a:cubicBezTo>
                    <a:pt x="251430" y="351261"/>
                    <a:pt x="245711" y="345623"/>
                    <a:pt x="244316" y="338375"/>
                  </a:cubicBezTo>
                  <a:cubicBezTo>
                    <a:pt x="244316" y="335134"/>
                    <a:pt x="246341" y="331691"/>
                    <a:pt x="246139" y="330273"/>
                  </a:cubicBezTo>
                  <a:cubicBezTo>
                    <a:pt x="244518" y="323386"/>
                    <a:pt x="240872" y="315689"/>
                    <a:pt x="233580" y="315081"/>
                  </a:cubicBezTo>
                  <a:cubicBezTo>
                    <a:pt x="224068" y="318103"/>
                    <a:pt x="213691" y="314671"/>
                    <a:pt x="207856" y="306574"/>
                  </a:cubicBezTo>
                  <a:cubicBezTo>
                    <a:pt x="201766" y="310227"/>
                    <a:pt x="194675" y="311858"/>
                    <a:pt x="187601" y="311233"/>
                  </a:cubicBezTo>
                  <a:cubicBezTo>
                    <a:pt x="185090" y="306170"/>
                    <a:pt x="179882" y="303013"/>
                    <a:pt x="174232" y="303131"/>
                  </a:cubicBezTo>
                  <a:cubicBezTo>
                    <a:pt x="166940" y="300295"/>
                    <a:pt x="164915" y="291990"/>
                    <a:pt x="166130" y="281862"/>
                  </a:cubicBezTo>
                  <a:cubicBezTo>
                    <a:pt x="166130" y="280242"/>
                    <a:pt x="164915" y="278014"/>
                    <a:pt x="163497" y="279634"/>
                  </a:cubicBezTo>
                  <a:cubicBezTo>
                    <a:pt x="162079" y="281255"/>
                    <a:pt x="160053" y="281660"/>
                    <a:pt x="157420" y="284293"/>
                  </a:cubicBezTo>
                  <a:cubicBezTo>
                    <a:pt x="150324" y="289758"/>
                    <a:pt x="140326" y="289331"/>
                    <a:pt x="133721" y="283280"/>
                  </a:cubicBezTo>
                  <a:cubicBezTo>
                    <a:pt x="123028" y="283382"/>
                    <a:pt x="112423" y="285230"/>
                    <a:pt x="102326" y="288749"/>
                  </a:cubicBezTo>
                  <a:cubicBezTo>
                    <a:pt x="100503" y="288749"/>
                    <a:pt x="96249" y="288749"/>
                    <a:pt x="97059" y="286116"/>
                  </a:cubicBezTo>
                  <a:cubicBezTo>
                    <a:pt x="98752" y="278341"/>
                    <a:pt x="98118" y="270239"/>
                    <a:pt x="95236" y="262822"/>
                  </a:cubicBezTo>
                  <a:cubicBezTo>
                    <a:pt x="88302" y="243918"/>
                    <a:pt x="67356" y="234213"/>
                    <a:pt x="48452" y="241147"/>
                  </a:cubicBezTo>
                  <a:cubicBezTo>
                    <a:pt x="48450" y="241148"/>
                    <a:pt x="48448" y="241148"/>
                    <a:pt x="48446" y="241149"/>
                  </a:cubicBezTo>
                  <a:cubicBezTo>
                    <a:pt x="28241" y="246297"/>
                    <a:pt x="14391" y="264877"/>
                    <a:pt x="15227" y="285711"/>
                  </a:cubicBezTo>
                  <a:close/>
                  <a:moveTo>
                    <a:pt x="589670" y="625596"/>
                  </a:moveTo>
                  <a:lnTo>
                    <a:pt x="591898" y="625596"/>
                  </a:lnTo>
                  <a:cubicBezTo>
                    <a:pt x="593721" y="625596"/>
                    <a:pt x="595544" y="624178"/>
                    <a:pt x="596556" y="624381"/>
                  </a:cubicBezTo>
                  <a:cubicBezTo>
                    <a:pt x="597569" y="624583"/>
                    <a:pt x="604051" y="626204"/>
                    <a:pt x="604253" y="630255"/>
                  </a:cubicBezTo>
                  <a:cubicBezTo>
                    <a:pt x="604456" y="634306"/>
                    <a:pt x="600202" y="635724"/>
                    <a:pt x="601620" y="638357"/>
                  </a:cubicBezTo>
                  <a:cubicBezTo>
                    <a:pt x="603038" y="640990"/>
                    <a:pt x="607899" y="641395"/>
                    <a:pt x="611343" y="642408"/>
                  </a:cubicBezTo>
                  <a:cubicBezTo>
                    <a:pt x="614786" y="643421"/>
                    <a:pt x="611343" y="646864"/>
                    <a:pt x="608710" y="646054"/>
                  </a:cubicBezTo>
                  <a:cubicBezTo>
                    <a:pt x="601074" y="642289"/>
                    <a:pt x="594206" y="637138"/>
                    <a:pt x="588454" y="630862"/>
                  </a:cubicBezTo>
                  <a:cubicBezTo>
                    <a:pt x="587222" y="629564"/>
                    <a:pt x="587276" y="627513"/>
                    <a:pt x="588574" y="626281"/>
                  </a:cubicBezTo>
                  <a:cubicBezTo>
                    <a:pt x="588890" y="625981"/>
                    <a:pt x="589262" y="625748"/>
                    <a:pt x="589670" y="625596"/>
                  </a:cubicBezTo>
                  <a:close/>
                  <a:moveTo>
                    <a:pt x="501356" y="264443"/>
                  </a:moveTo>
                  <a:cubicBezTo>
                    <a:pt x="506752" y="257833"/>
                    <a:pt x="512943" y="251914"/>
                    <a:pt x="519789" y="246821"/>
                  </a:cubicBezTo>
                  <a:cubicBezTo>
                    <a:pt x="521953" y="245552"/>
                    <a:pt x="524377" y="244790"/>
                    <a:pt x="526878" y="244593"/>
                  </a:cubicBezTo>
                  <a:cubicBezTo>
                    <a:pt x="530524" y="244593"/>
                    <a:pt x="534372" y="243175"/>
                    <a:pt x="537006" y="246416"/>
                  </a:cubicBezTo>
                  <a:cubicBezTo>
                    <a:pt x="535385" y="248441"/>
                    <a:pt x="539031" y="249251"/>
                    <a:pt x="540652" y="249251"/>
                  </a:cubicBezTo>
                  <a:cubicBezTo>
                    <a:pt x="542272" y="249251"/>
                    <a:pt x="540652" y="245605"/>
                    <a:pt x="543690" y="246213"/>
                  </a:cubicBezTo>
                  <a:cubicBezTo>
                    <a:pt x="565462" y="251894"/>
                    <a:pt x="580366" y="271935"/>
                    <a:pt x="579542" y="294421"/>
                  </a:cubicBezTo>
                  <a:cubicBezTo>
                    <a:pt x="576161" y="302477"/>
                    <a:pt x="567996" y="307457"/>
                    <a:pt x="559287" y="306777"/>
                  </a:cubicBezTo>
                  <a:cubicBezTo>
                    <a:pt x="551091" y="305745"/>
                    <a:pt x="542835" y="305271"/>
                    <a:pt x="534575" y="305359"/>
                  </a:cubicBezTo>
                  <a:cubicBezTo>
                    <a:pt x="529916" y="305359"/>
                    <a:pt x="533562" y="298877"/>
                    <a:pt x="531739" y="298269"/>
                  </a:cubicBezTo>
                  <a:cubicBezTo>
                    <a:pt x="521498" y="296139"/>
                    <a:pt x="514197" y="287056"/>
                    <a:pt x="514320" y="276596"/>
                  </a:cubicBezTo>
                  <a:cubicBezTo>
                    <a:pt x="511281" y="276596"/>
                    <a:pt x="506015" y="281660"/>
                    <a:pt x="503382" y="279229"/>
                  </a:cubicBezTo>
                  <a:cubicBezTo>
                    <a:pt x="499017" y="275548"/>
                    <a:pt x="498142" y="269162"/>
                    <a:pt x="501356" y="264443"/>
                  </a:cubicBezTo>
                  <a:close/>
                  <a:moveTo>
                    <a:pt x="347415" y="399749"/>
                  </a:moveTo>
                  <a:cubicBezTo>
                    <a:pt x="347415" y="396913"/>
                    <a:pt x="350859" y="395292"/>
                    <a:pt x="351872" y="392862"/>
                  </a:cubicBezTo>
                  <a:cubicBezTo>
                    <a:pt x="352884" y="390431"/>
                    <a:pt x="356125" y="391039"/>
                    <a:pt x="355315" y="392862"/>
                  </a:cubicBezTo>
                  <a:cubicBezTo>
                    <a:pt x="354505" y="394685"/>
                    <a:pt x="354302" y="400559"/>
                    <a:pt x="353087" y="401369"/>
                  </a:cubicBezTo>
                  <a:cubicBezTo>
                    <a:pt x="351872" y="402179"/>
                    <a:pt x="346808" y="401369"/>
                    <a:pt x="347415" y="399749"/>
                  </a:cubicBezTo>
                  <a:close/>
                  <a:moveTo>
                    <a:pt x="272268" y="350933"/>
                  </a:moveTo>
                  <a:cubicBezTo>
                    <a:pt x="282603" y="353131"/>
                    <a:pt x="293383" y="351550"/>
                    <a:pt x="302651" y="346477"/>
                  </a:cubicBezTo>
                  <a:cubicBezTo>
                    <a:pt x="312674" y="345953"/>
                    <a:pt x="322568" y="343975"/>
                    <a:pt x="332021" y="340603"/>
                  </a:cubicBezTo>
                  <a:cubicBezTo>
                    <a:pt x="336036" y="339419"/>
                    <a:pt x="340334" y="341189"/>
                    <a:pt x="342352" y="344857"/>
                  </a:cubicBezTo>
                  <a:cubicBezTo>
                    <a:pt x="343592" y="346848"/>
                    <a:pt x="343159" y="349452"/>
                    <a:pt x="341339" y="350933"/>
                  </a:cubicBezTo>
                  <a:cubicBezTo>
                    <a:pt x="338300" y="352756"/>
                    <a:pt x="339313" y="355389"/>
                    <a:pt x="339921" y="358023"/>
                  </a:cubicBezTo>
                  <a:cubicBezTo>
                    <a:pt x="340529" y="360656"/>
                    <a:pt x="346200" y="365720"/>
                    <a:pt x="346605" y="367138"/>
                  </a:cubicBezTo>
                  <a:cubicBezTo>
                    <a:pt x="349082" y="373135"/>
                    <a:pt x="346228" y="380004"/>
                    <a:pt x="340231" y="382481"/>
                  </a:cubicBezTo>
                  <a:cubicBezTo>
                    <a:pt x="339800" y="382659"/>
                    <a:pt x="339358" y="382811"/>
                    <a:pt x="338908" y="382937"/>
                  </a:cubicBezTo>
                  <a:cubicBezTo>
                    <a:pt x="335667" y="382937"/>
                    <a:pt x="331616" y="385772"/>
                    <a:pt x="329186" y="382937"/>
                  </a:cubicBezTo>
                  <a:cubicBezTo>
                    <a:pt x="323416" y="376963"/>
                    <a:pt x="314584" y="375116"/>
                    <a:pt x="306905" y="378278"/>
                  </a:cubicBezTo>
                  <a:cubicBezTo>
                    <a:pt x="299382" y="381399"/>
                    <a:pt x="290711" y="378451"/>
                    <a:pt x="286649" y="371391"/>
                  </a:cubicBezTo>
                  <a:cubicBezTo>
                    <a:pt x="279391" y="366962"/>
                    <a:pt x="272605" y="361804"/>
                    <a:pt x="266394" y="355997"/>
                  </a:cubicBezTo>
                  <a:cubicBezTo>
                    <a:pt x="263558" y="353364"/>
                    <a:pt x="269432" y="349313"/>
                    <a:pt x="272471" y="350123"/>
                  </a:cubicBezTo>
                  <a:close/>
                  <a:moveTo>
                    <a:pt x="243303" y="379493"/>
                  </a:moveTo>
                  <a:cubicBezTo>
                    <a:pt x="245741" y="374722"/>
                    <a:pt x="247643" y="369695"/>
                    <a:pt x="248974" y="364504"/>
                  </a:cubicBezTo>
                  <a:cubicBezTo>
                    <a:pt x="248974" y="364504"/>
                    <a:pt x="251000" y="362681"/>
                    <a:pt x="251810" y="363086"/>
                  </a:cubicBezTo>
                  <a:cubicBezTo>
                    <a:pt x="261668" y="365749"/>
                    <a:pt x="270054" y="372239"/>
                    <a:pt x="275104" y="381114"/>
                  </a:cubicBezTo>
                  <a:cubicBezTo>
                    <a:pt x="276522" y="384152"/>
                    <a:pt x="269027" y="384557"/>
                    <a:pt x="270648" y="386785"/>
                  </a:cubicBezTo>
                  <a:cubicBezTo>
                    <a:pt x="274364" y="391722"/>
                    <a:pt x="276163" y="397839"/>
                    <a:pt x="275711" y="404002"/>
                  </a:cubicBezTo>
                  <a:cubicBezTo>
                    <a:pt x="274704" y="411327"/>
                    <a:pt x="274704" y="418756"/>
                    <a:pt x="275711" y="426081"/>
                  </a:cubicBezTo>
                  <a:cubicBezTo>
                    <a:pt x="273505" y="432769"/>
                    <a:pt x="267982" y="437832"/>
                    <a:pt x="261128" y="439449"/>
                  </a:cubicBezTo>
                  <a:cubicBezTo>
                    <a:pt x="251333" y="440772"/>
                    <a:pt x="241379" y="440291"/>
                    <a:pt x="231757" y="438031"/>
                  </a:cubicBezTo>
                  <a:cubicBezTo>
                    <a:pt x="228314" y="438031"/>
                    <a:pt x="224465" y="431347"/>
                    <a:pt x="222237" y="426283"/>
                  </a:cubicBezTo>
                  <a:cubicBezTo>
                    <a:pt x="236060" y="414740"/>
                    <a:pt x="243825" y="397494"/>
                    <a:pt x="243303" y="379493"/>
                  </a:cubicBezTo>
                  <a:close/>
                  <a:moveTo>
                    <a:pt x="182537" y="391647"/>
                  </a:moveTo>
                  <a:cubicBezTo>
                    <a:pt x="182537" y="391647"/>
                    <a:pt x="182537" y="391647"/>
                    <a:pt x="182537" y="391647"/>
                  </a:cubicBezTo>
                  <a:cubicBezTo>
                    <a:pt x="182537" y="391647"/>
                    <a:pt x="185575" y="389216"/>
                    <a:pt x="186790" y="391647"/>
                  </a:cubicBezTo>
                  <a:cubicBezTo>
                    <a:pt x="188006" y="394077"/>
                    <a:pt x="191652" y="394280"/>
                    <a:pt x="191247" y="395900"/>
                  </a:cubicBezTo>
                  <a:cubicBezTo>
                    <a:pt x="190841" y="397521"/>
                    <a:pt x="190234" y="403800"/>
                    <a:pt x="189221" y="406838"/>
                  </a:cubicBezTo>
                  <a:cubicBezTo>
                    <a:pt x="188208" y="409876"/>
                    <a:pt x="183752" y="408458"/>
                    <a:pt x="182132" y="407851"/>
                  </a:cubicBezTo>
                  <a:cubicBezTo>
                    <a:pt x="179649" y="407344"/>
                    <a:pt x="177771" y="405303"/>
                    <a:pt x="177473" y="402787"/>
                  </a:cubicBezTo>
                  <a:cubicBezTo>
                    <a:pt x="177838" y="398494"/>
                    <a:pt x="180057" y="394574"/>
                    <a:pt x="183550" y="392052"/>
                  </a:cubicBezTo>
                  <a:close/>
                </a:path>
              </a:pathLst>
            </a:custGeom>
            <a:grp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 xmlns:a16="http://schemas.microsoft.com/office/drawing/2014/main" id="{6CD3F30C-F82A-4166-A1A6-A12082C1AE1F}"/>
                </a:ext>
              </a:extLst>
            </p:cNvPr>
            <p:cNvSpPr/>
            <p:nvPr/>
          </p:nvSpPr>
          <p:spPr>
            <a:xfrm>
              <a:off x="5063925" y="1541422"/>
              <a:ext cx="182298" cy="182298"/>
            </a:xfrm>
            <a:custGeom>
              <a:avLst/>
              <a:gdLst>
                <a:gd name="connsiteX0" fmla="*/ 161340 w 182298"/>
                <a:gd name="connsiteY0" fmla="*/ 120212 h 182298"/>
                <a:gd name="connsiteX1" fmla="*/ 181596 w 182298"/>
                <a:gd name="connsiteY1" fmla="*/ 126288 h 182298"/>
                <a:gd name="connsiteX2" fmla="*/ 184229 w 182298"/>
                <a:gd name="connsiteY2" fmla="*/ 121630 h 182298"/>
                <a:gd name="connsiteX3" fmla="*/ 181596 w 182298"/>
                <a:gd name="connsiteY3" fmla="*/ 116768 h 182298"/>
                <a:gd name="connsiteX4" fmla="*/ 156884 w 182298"/>
                <a:gd name="connsiteY4" fmla="*/ 107451 h 182298"/>
                <a:gd name="connsiteX5" fmla="*/ 155264 w 182298"/>
                <a:gd name="connsiteY5" fmla="*/ 99754 h 182298"/>
                <a:gd name="connsiteX6" fmla="*/ 173696 w 182298"/>
                <a:gd name="connsiteY6" fmla="*/ 106033 h 182298"/>
                <a:gd name="connsiteX7" fmla="*/ 170658 w 182298"/>
                <a:gd name="connsiteY7" fmla="*/ 99349 h 182298"/>
                <a:gd name="connsiteX8" fmla="*/ 155264 w 182298"/>
                <a:gd name="connsiteY8" fmla="*/ 91854 h 182298"/>
                <a:gd name="connsiteX9" fmla="*/ 153643 w 182298"/>
                <a:gd name="connsiteY9" fmla="*/ 81119 h 182298"/>
                <a:gd name="connsiteX10" fmla="*/ 147769 w 182298"/>
                <a:gd name="connsiteY10" fmla="*/ 60863 h 182298"/>
                <a:gd name="connsiteX11" fmla="*/ 61076 w 182298"/>
                <a:gd name="connsiteY11" fmla="*/ 17922 h 182298"/>
                <a:gd name="connsiteX12" fmla="*/ 54392 w 182298"/>
                <a:gd name="connsiteY12" fmla="*/ 19745 h 182298"/>
                <a:gd name="connsiteX13" fmla="*/ 17122 w 182298"/>
                <a:gd name="connsiteY13" fmla="*/ 90031 h 182298"/>
                <a:gd name="connsiteX14" fmla="*/ 80724 w 182298"/>
                <a:gd name="connsiteY14" fmla="*/ 150797 h 182298"/>
                <a:gd name="connsiteX15" fmla="*/ 87813 w 182298"/>
                <a:gd name="connsiteY15" fmla="*/ 159710 h 182298"/>
                <a:gd name="connsiteX16" fmla="*/ 92877 w 182298"/>
                <a:gd name="connsiteY16" fmla="*/ 169027 h 182298"/>
                <a:gd name="connsiteX17" fmla="*/ 95308 w 182298"/>
                <a:gd name="connsiteY17" fmla="*/ 149987 h 182298"/>
                <a:gd name="connsiteX18" fmla="*/ 115563 w 182298"/>
                <a:gd name="connsiteY18" fmla="*/ 146949 h 182298"/>
                <a:gd name="connsiteX19" fmla="*/ 134401 w 182298"/>
                <a:gd name="connsiteY19" fmla="*/ 131352 h 182298"/>
                <a:gd name="connsiteX20" fmla="*/ 138452 w 182298"/>
                <a:gd name="connsiteY20" fmla="*/ 131352 h 182298"/>
                <a:gd name="connsiteX21" fmla="*/ 145339 w 182298"/>
                <a:gd name="connsiteY21" fmla="*/ 140467 h 182298"/>
                <a:gd name="connsiteX22" fmla="*/ 153643 w 182298"/>
                <a:gd name="connsiteY22" fmla="*/ 140467 h 182298"/>
                <a:gd name="connsiteX23" fmla="*/ 161138 w 182298"/>
                <a:gd name="connsiteY23" fmla="*/ 134796 h 182298"/>
                <a:gd name="connsiteX24" fmla="*/ 155669 w 182298"/>
                <a:gd name="connsiteY24" fmla="*/ 129124 h 182298"/>
                <a:gd name="connsiteX25" fmla="*/ 149894 w 182298"/>
                <a:gd name="connsiteY25" fmla="*/ 122378 h 182298"/>
                <a:gd name="connsiteX26" fmla="*/ 149997 w 182298"/>
                <a:gd name="connsiteY26" fmla="*/ 121629 h 182298"/>
                <a:gd name="connsiteX27" fmla="*/ 161340 w 182298"/>
                <a:gd name="connsiteY27" fmla="*/ 120212 h 18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2298" h="182298">
                  <a:moveTo>
                    <a:pt x="161340" y="120212"/>
                  </a:moveTo>
                  <a:cubicBezTo>
                    <a:pt x="167694" y="123383"/>
                    <a:pt x="174546" y="125438"/>
                    <a:pt x="181596" y="126288"/>
                  </a:cubicBezTo>
                  <a:cubicBezTo>
                    <a:pt x="183419" y="126288"/>
                    <a:pt x="184026" y="123453"/>
                    <a:pt x="184229" y="121630"/>
                  </a:cubicBezTo>
                  <a:cubicBezTo>
                    <a:pt x="183965" y="119745"/>
                    <a:pt x="183030" y="118019"/>
                    <a:pt x="181596" y="116768"/>
                  </a:cubicBezTo>
                  <a:cubicBezTo>
                    <a:pt x="174506" y="113527"/>
                    <a:pt x="163163" y="112920"/>
                    <a:pt x="156884" y="107451"/>
                  </a:cubicBezTo>
                  <a:cubicBezTo>
                    <a:pt x="154859" y="105628"/>
                    <a:pt x="153036" y="99956"/>
                    <a:pt x="155264" y="99754"/>
                  </a:cubicBezTo>
                  <a:cubicBezTo>
                    <a:pt x="163163" y="99754"/>
                    <a:pt x="168430" y="104210"/>
                    <a:pt x="173696" y="106033"/>
                  </a:cubicBezTo>
                  <a:cubicBezTo>
                    <a:pt x="174709" y="102792"/>
                    <a:pt x="173696" y="99754"/>
                    <a:pt x="170658" y="99349"/>
                  </a:cubicBezTo>
                  <a:cubicBezTo>
                    <a:pt x="164797" y="98765"/>
                    <a:pt x="159338" y="96107"/>
                    <a:pt x="155264" y="91854"/>
                  </a:cubicBezTo>
                  <a:cubicBezTo>
                    <a:pt x="153238" y="89626"/>
                    <a:pt x="155264" y="84157"/>
                    <a:pt x="153643" y="81119"/>
                  </a:cubicBezTo>
                  <a:cubicBezTo>
                    <a:pt x="150971" y="74595"/>
                    <a:pt x="149002" y="67805"/>
                    <a:pt x="147769" y="60863"/>
                  </a:cubicBezTo>
                  <a:cubicBezTo>
                    <a:pt x="134185" y="26412"/>
                    <a:pt x="96713" y="7851"/>
                    <a:pt x="61076" y="17922"/>
                  </a:cubicBezTo>
                  <a:cubicBezTo>
                    <a:pt x="58800" y="18338"/>
                    <a:pt x="56564" y="18948"/>
                    <a:pt x="54392" y="19745"/>
                  </a:cubicBezTo>
                  <a:cubicBezTo>
                    <a:pt x="25579" y="29915"/>
                    <a:pt x="9374" y="60475"/>
                    <a:pt x="17122" y="90031"/>
                  </a:cubicBezTo>
                  <a:cubicBezTo>
                    <a:pt x="24211" y="123655"/>
                    <a:pt x="41023" y="150797"/>
                    <a:pt x="80724" y="150797"/>
                  </a:cubicBezTo>
                  <a:cubicBezTo>
                    <a:pt x="83762" y="150797"/>
                    <a:pt x="86395" y="156266"/>
                    <a:pt x="87813" y="159710"/>
                  </a:cubicBezTo>
                  <a:cubicBezTo>
                    <a:pt x="89231" y="163153"/>
                    <a:pt x="87813" y="168014"/>
                    <a:pt x="92877" y="169027"/>
                  </a:cubicBezTo>
                  <a:cubicBezTo>
                    <a:pt x="91843" y="162579"/>
                    <a:pt x="92687" y="155969"/>
                    <a:pt x="95308" y="149987"/>
                  </a:cubicBezTo>
                  <a:cubicBezTo>
                    <a:pt x="101983" y="148517"/>
                    <a:pt x="108750" y="147502"/>
                    <a:pt x="115563" y="146949"/>
                  </a:cubicBezTo>
                  <a:cubicBezTo>
                    <a:pt x="121528" y="141382"/>
                    <a:pt x="127818" y="136174"/>
                    <a:pt x="134401" y="131352"/>
                  </a:cubicBezTo>
                  <a:cubicBezTo>
                    <a:pt x="135738" y="131085"/>
                    <a:pt x="137115" y="131085"/>
                    <a:pt x="138452" y="131352"/>
                  </a:cubicBezTo>
                  <a:cubicBezTo>
                    <a:pt x="142705" y="132567"/>
                    <a:pt x="143110" y="137429"/>
                    <a:pt x="145339" y="140467"/>
                  </a:cubicBezTo>
                  <a:cubicBezTo>
                    <a:pt x="147567" y="143505"/>
                    <a:pt x="151820" y="141682"/>
                    <a:pt x="153643" y="140467"/>
                  </a:cubicBezTo>
                  <a:cubicBezTo>
                    <a:pt x="155466" y="139252"/>
                    <a:pt x="160733" y="138239"/>
                    <a:pt x="161138" y="134796"/>
                  </a:cubicBezTo>
                  <a:cubicBezTo>
                    <a:pt x="161041" y="131781"/>
                    <a:pt x="158677" y="129330"/>
                    <a:pt x="155669" y="129124"/>
                  </a:cubicBezTo>
                  <a:cubicBezTo>
                    <a:pt x="152211" y="128856"/>
                    <a:pt x="149626" y="125836"/>
                    <a:pt x="149894" y="122378"/>
                  </a:cubicBezTo>
                  <a:cubicBezTo>
                    <a:pt x="149913" y="122127"/>
                    <a:pt x="149948" y="121877"/>
                    <a:pt x="149997" y="121629"/>
                  </a:cubicBezTo>
                  <a:cubicBezTo>
                    <a:pt x="151213" y="118996"/>
                    <a:pt x="157492" y="118591"/>
                    <a:pt x="161340" y="120212"/>
                  </a:cubicBezTo>
                  <a:close/>
                </a:path>
              </a:pathLst>
            </a:custGeom>
            <a:grp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 xmlns:a16="http://schemas.microsoft.com/office/drawing/2014/main" id="{8B521BD4-38DE-450C-AA45-3E02706E18E0}"/>
                </a:ext>
              </a:extLst>
            </p:cNvPr>
            <p:cNvSpPr/>
            <p:nvPr/>
          </p:nvSpPr>
          <p:spPr>
            <a:xfrm>
              <a:off x="4925116" y="2094314"/>
              <a:ext cx="141788" cy="141788"/>
            </a:xfrm>
            <a:custGeom>
              <a:avLst/>
              <a:gdLst>
                <a:gd name="connsiteX0" fmla="*/ 107521 w 141787"/>
                <a:gd name="connsiteY0" fmla="*/ 133051 h 141787"/>
                <a:gd name="connsiteX1" fmla="*/ 141550 w 141787"/>
                <a:gd name="connsiteY1" fmla="*/ 55068 h 141787"/>
                <a:gd name="connsiteX2" fmla="*/ 65187 w 141787"/>
                <a:gd name="connsiteY2" fmla="*/ 16988 h 141787"/>
                <a:gd name="connsiteX3" fmla="*/ 58705 w 141787"/>
                <a:gd name="connsiteY3" fmla="*/ 18203 h 141787"/>
                <a:gd name="connsiteX4" fmla="*/ 29133 w 141787"/>
                <a:gd name="connsiteY4" fmla="*/ 38459 h 141787"/>
                <a:gd name="connsiteX5" fmla="*/ 29133 w 141787"/>
                <a:gd name="connsiteY5" fmla="*/ 119480 h 141787"/>
                <a:gd name="connsiteX6" fmla="*/ 40070 w 141787"/>
                <a:gd name="connsiteY6" fmla="*/ 127583 h 141787"/>
                <a:gd name="connsiteX7" fmla="*/ 107521 w 141787"/>
                <a:gd name="connsiteY7" fmla="*/ 133051 h 14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787" h="141787">
                  <a:moveTo>
                    <a:pt x="107521" y="133051"/>
                  </a:moveTo>
                  <a:cubicBezTo>
                    <a:pt x="137357" y="119802"/>
                    <a:pt x="152127" y="85953"/>
                    <a:pt x="141550" y="55068"/>
                  </a:cubicBezTo>
                  <a:cubicBezTo>
                    <a:pt x="128625" y="25606"/>
                    <a:pt x="96496" y="9584"/>
                    <a:pt x="65187" y="16988"/>
                  </a:cubicBezTo>
                  <a:lnTo>
                    <a:pt x="58705" y="18203"/>
                  </a:lnTo>
                  <a:cubicBezTo>
                    <a:pt x="47509" y="22756"/>
                    <a:pt x="37423" y="29664"/>
                    <a:pt x="29133" y="38459"/>
                  </a:cubicBezTo>
                  <a:cubicBezTo>
                    <a:pt x="10545" y="62268"/>
                    <a:pt x="10545" y="95672"/>
                    <a:pt x="29133" y="119480"/>
                  </a:cubicBezTo>
                  <a:cubicBezTo>
                    <a:pt x="32981" y="122924"/>
                    <a:pt x="38045" y="125557"/>
                    <a:pt x="40070" y="127583"/>
                  </a:cubicBezTo>
                  <a:cubicBezTo>
                    <a:pt x="60073" y="141010"/>
                    <a:pt x="85616" y="143081"/>
                    <a:pt x="107521" y="133051"/>
                  </a:cubicBezTo>
                  <a:close/>
                </a:path>
              </a:pathLst>
            </a:custGeom>
            <a:grp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 xmlns:a16="http://schemas.microsoft.com/office/drawing/2014/main" id="{5EB4438B-130A-48EB-B050-AD560B279B3F}"/>
                </a:ext>
              </a:extLst>
            </p:cNvPr>
            <p:cNvSpPr/>
            <p:nvPr/>
          </p:nvSpPr>
          <p:spPr>
            <a:xfrm>
              <a:off x="4993586" y="1892747"/>
              <a:ext cx="60766" cy="101277"/>
            </a:xfrm>
            <a:custGeom>
              <a:avLst/>
              <a:gdLst>
                <a:gd name="connsiteX0" fmla="*/ 15758 w 60766"/>
                <a:gd name="connsiteY0" fmla="*/ 89934 h 101276"/>
                <a:gd name="connsiteX1" fmla="*/ 22442 w 60766"/>
                <a:gd name="connsiteY1" fmla="*/ 102695 h 101276"/>
                <a:gd name="connsiteX2" fmla="*/ 35203 w 60766"/>
                <a:gd name="connsiteY2" fmla="*/ 102695 h 101276"/>
                <a:gd name="connsiteX3" fmla="*/ 55458 w 60766"/>
                <a:gd name="connsiteY3" fmla="*/ 60158 h 101276"/>
                <a:gd name="connsiteX4" fmla="*/ 56471 w 60766"/>
                <a:gd name="connsiteY4" fmla="*/ 26535 h 101276"/>
                <a:gd name="connsiteX5" fmla="*/ 45330 w 60766"/>
                <a:gd name="connsiteY5" fmla="*/ 15192 h 101276"/>
                <a:gd name="connsiteX6" fmla="*/ 41482 w 60766"/>
                <a:gd name="connsiteY6" fmla="*/ 16407 h 101276"/>
                <a:gd name="connsiteX7" fmla="*/ 37633 w 60766"/>
                <a:gd name="connsiteY7" fmla="*/ 18432 h 101276"/>
                <a:gd name="connsiteX8" fmla="*/ 15758 w 60766"/>
                <a:gd name="connsiteY8" fmla="*/ 89934 h 10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66" h="101276">
                  <a:moveTo>
                    <a:pt x="15758" y="89934"/>
                  </a:moveTo>
                  <a:cubicBezTo>
                    <a:pt x="16091" y="94938"/>
                    <a:pt x="18518" y="99571"/>
                    <a:pt x="22442" y="102695"/>
                  </a:cubicBezTo>
                  <a:cubicBezTo>
                    <a:pt x="26234" y="105497"/>
                    <a:pt x="31411" y="105497"/>
                    <a:pt x="35203" y="102695"/>
                  </a:cubicBezTo>
                  <a:cubicBezTo>
                    <a:pt x="47237" y="91695"/>
                    <a:pt x="54504" y="76434"/>
                    <a:pt x="55458" y="60158"/>
                  </a:cubicBezTo>
                  <a:cubicBezTo>
                    <a:pt x="57763" y="49096"/>
                    <a:pt x="58106" y="37715"/>
                    <a:pt x="56471" y="26535"/>
                  </a:cubicBezTo>
                  <a:cubicBezTo>
                    <a:pt x="55717" y="20685"/>
                    <a:pt x="51165" y="16051"/>
                    <a:pt x="45330" y="15192"/>
                  </a:cubicBezTo>
                  <a:lnTo>
                    <a:pt x="41482" y="16407"/>
                  </a:lnTo>
                  <a:cubicBezTo>
                    <a:pt x="40113" y="16904"/>
                    <a:pt x="38818" y="17585"/>
                    <a:pt x="37633" y="18432"/>
                  </a:cubicBezTo>
                  <a:cubicBezTo>
                    <a:pt x="20831" y="38250"/>
                    <a:pt x="12920" y="64107"/>
                    <a:pt x="15758" y="89934"/>
                  </a:cubicBezTo>
                  <a:close/>
                </a:path>
              </a:pathLst>
            </a:custGeom>
            <a:grp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 xmlns:a16="http://schemas.microsoft.com/office/drawing/2014/main" id="{338C3551-982C-4EAE-AD83-12739BA026EA}"/>
                </a:ext>
              </a:extLst>
            </p:cNvPr>
            <p:cNvSpPr/>
            <p:nvPr/>
          </p:nvSpPr>
          <p:spPr>
            <a:xfrm>
              <a:off x="5768726" y="1902469"/>
              <a:ext cx="101277" cy="81021"/>
            </a:xfrm>
            <a:custGeom>
              <a:avLst/>
              <a:gdLst>
                <a:gd name="connsiteX0" fmla="*/ 94583 w 101276"/>
                <a:gd name="connsiteY0" fmla="*/ 65020 h 81021"/>
                <a:gd name="connsiteX1" fmla="*/ 90937 w 101276"/>
                <a:gd name="connsiteY1" fmla="*/ 50233 h 81021"/>
                <a:gd name="connsiteX2" fmla="*/ 64200 w 101276"/>
                <a:gd name="connsiteY2" fmla="*/ 33016 h 81021"/>
                <a:gd name="connsiteX3" fmla="*/ 35640 w 101276"/>
                <a:gd name="connsiteY3" fmla="*/ 15192 h 81021"/>
                <a:gd name="connsiteX4" fmla="*/ 32805 w 101276"/>
                <a:gd name="connsiteY4" fmla="*/ 16407 h 81021"/>
                <a:gd name="connsiteX5" fmla="*/ 24297 w 101276"/>
                <a:gd name="connsiteY5" fmla="*/ 17420 h 81021"/>
                <a:gd name="connsiteX6" fmla="*/ 16803 w 101276"/>
                <a:gd name="connsiteY6" fmla="*/ 41321 h 81021"/>
                <a:gd name="connsiteX7" fmla="*/ 37058 w 101276"/>
                <a:gd name="connsiteY7" fmla="*/ 50638 h 81021"/>
                <a:gd name="connsiteX8" fmla="*/ 68412 w 101276"/>
                <a:gd name="connsiteY8" fmla="*/ 66712 h 81021"/>
                <a:gd name="connsiteX9" fmla="*/ 68454 w 101276"/>
                <a:gd name="connsiteY9" fmla="*/ 66843 h 81021"/>
                <a:gd name="connsiteX10" fmla="*/ 78177 w 101276"/>
                <a:gd name="connsiteY10" fmla="*/ 73527 h 81021"/>
                <a:gd name="connsiteX11" fmla="*/ 94583 w 101276"/>
                <a:gd name="connsiteY11" fmla="*/ 65020 h 8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276" h="81021">
                  <a:moveTo>
                    <a:pt x="94583" y="65020"/>
                  </a:moveTo>
                  <a:cubicBezTo>
                    <a:pt x="96062" y="59793"/>
                    <a:pt x="94676" y="54174"/>
                    <a:pt x="90937" y="50233"/>
                  </a:cubicBezTo>
                  <a:lnTo>
                    <a:pt x="64200" y="33016"/>
                  </a:lnTo>
                  <a:cubicBezTo>
                    <a:pt x="58059" y="22868"/>
                    <a:pt x="47454" y="16250"/>
                    <a:pt x="35640" y="15192"/>
                  </a:cubicBezTo>
                  <a:cubicBezTo>
                    <a:pt x="34425" y="15192"/>
                    <a:pt x="33210" y="16609"/>
                    <a:pt x="32805" y="16407"/>
                  </a:cubicBezTo>
                  <a:cubicBezTo>
                    <a:pt x="29934" y="15802"/>
                    <a:pt x="26945" y="16158"/>
                    <a:pt x="24297" y="17420"/>
                  </a:cubicBezTo>
                  <a:cubicBezTo>
                    <a:pt x="16172" y="22391"/>
                    <a:pt x="12971" y="32601"/>
                    <a:pt x="16803" y="41321"/>
                  </a:cubicBezTo>
                  <a:cubicBezTo>
                    <a:pt x="21626" y="47550"/>
                    <a:pt x="29189" y="51030"/>
                    <a:pt x="37058" y="50638"/>
                  </a:cubicBezTo>
                  <a:cubicBezTo>
                    <a:pt x="50155" y="46419"/>
                    <a:pt x="64193" y="53615"/>
                    <a:pt x="68412" y="66712"/>
                  </a:cubicBezTo>
                  <a:cubicBezTo>
                    <a:pt x="68426" y="66755"/>
                    <a:pt x="68440" y="66799"/>
                    <a:pt x="68454" y="66843"/>
                  </a:cubicBezTo>
                  <a:cubicBezTo>
                    <a:pt x="69872" y="71299"/>
                    <a:pt x="74936" y="71907"/>
                    <a:pt x="78177" y="73527"/>
                  </a:cubicBezTo>
                  <a:cubicBezTo>
                    <a:pt x="84861" y="76970"/>
                    <a:pt x="91140" y="71501"/>
                    <a:pt x="94583" y="65020"/>
                  </a:cubicBezTo>
                  <a:close/>
                </a:path>
              </a:pathLst>
            </a:custGeom>
            <a:grp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 xmlns:a16="http://schemas.microsoft.com/office/drawing/2014/main" id="{9B31BB3E-1BCD-4D27-9D57-927CB56F949A}"/>
                </a:ext>
              </a:extLst>
            </p:cNvPr>
            <p:cNvSpPr/>
            <p:nvPr/>
          </p:nvSpPr>
          <p:spPr>
            <a:xfrm>
              <a:off x="5453967" y="1294577"/>
              <a:ext cx="60766" cy="60766"/>
            </a:xfrm>
            <a:custGeom>
              <a:avLst/>
              <a:gdLst>
                <a:gd name="connsiteX0" fmla="*/ 28745 w 60766"/>
                <a:gd name="connsiteY0" fmla="*/ 16639 h 60766"/>
                <a:gd name="connsiteX1" fmla="*/ 22668 w 60766"/>
                <a:gd name="connsiteY1" fmla="*/ 19879 h 60766"/>
                <a:gd name="connsiteX2" fmla="*/ 22668 w 60766"/>
                <a:gd name="connsiteY2" fmla="*/ 58567 h 60766"/>
                <a:gd name="connsiteX3" fmla="*/ 52241 w 60766"/>
                <a:gd name="connsiteY3" fmla="*/ 57352 h 60766"/>
                <a:gd name="connsiteX4" fmla="*/ 57507 w 60766"/>
                <a:gd name="connsiteY4" fmla="*/ 47224 h 60766"/>
                <a:gd name="connsiteX5" fmla="*/ 57507 w 60766"/>
                <a:gd name="connsiteY5" fmla="*/ 30210 h 60766"/>
                <a:gd name="connsiteX6" fmla="*/ 29524 w 60766"/>
                <a:gd name="connsiteY6" fmla="*/ 16359 h 60766"/>
                <a:gd name="connsiteX7" fmla="*/ 28745 w 60766"/>
                <a:gd name="connsiteY7" fmla="*/ 16639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60766">
                  <a:moveTo>
                    <a:pt x="28745" y="16639"/>
                  </a:moveTo>
                  <a:cubicBezTo>
                    <a:pt x="26597" y="17472"/>
                    <a:pt x="24556" y="18560"/>
                    <a:pt x="22668" y="19879"/>
                  </a:cubicBezTo>
                  <a:cubicBezTo>
                    <a:pt x="12699" y="30849"/>
                    <a:pt x="12699" y="47598"/>
                    <a:pt x="22668" y="58567"/>
                  </a:cubicBezTo>
                  <a:cubicBezTo>
                    <a:pt x="31705" y="64763"/>
                    <a:pt x="43743" y="64268"/>
                    <a:pt x="52241" y="57352"/>
                  </a:cubicBezTo>
                  <a:cubicBezTo>
                    <a:pt x="55012" y="54610"/>
                    <a:pt x="56854" y="51068"/>
                    <a:pt x="57507" y="47224"/>
                  </a:cubicBezTo>
                  <a:cubicBezTo>
                    <a:pt x="58547" y="41600"/>
                    <a:pt x="58547" y="35833"/>
                    <a:pt x="57507" y="30210"/>
                  </a:cubicBezTo>
                  <a:cubicBezTo>
                    <a:pt x="53605" y="18657"/>
                    <a:pt x="41076" y="12456"/>
                    <a:pt x="29524" y="16359"/>
                  </a:cubicBezTo>
                  <a:cubicBezTo>
                    <a:pt x="29262" y="16447"/>
                    <a:pt x="29003" y="16540"/>
                    <a:pt x="28745" y="16639"/>
                  </a:cubicBezTo>
                  <a:close/>
                </a:path>
              </a:pathLst>
            </a:custGeom>
            <a:grp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 xmlns:a16="http://schemas.microsoft.com/office/drawing/2014/main" id="{E6DB80AF-CB4E-44A4-970E-4B6AC8DFCDB4}"/>
                </a:ext>
              </a:extLst>
            </p:cNvPr>
            <p:cNvSpPr/>
            <p:nvPr/>
          </p:nvSpPr>
          <p:spPr>
            <a:xfrm>
              <a:off x="5689260" y="1128512"/>
              <a:ext cx="60766" cy="60766"/>
            </a:xfrm>
            <a:custGeom>
              <a:avLst/>
              <a:gdLst>
                <a:gd name="connsiteX0" fmla="*/ 19299 w 60766"/>
                <a:gd name="connsiteY0" fmla="*/ 17622 h 60766"/>
                <a:gd name="connsiteX1" fmla="*/ 20716 w 60766"/>
                <a:gd name="connsiteY1" fmla="*/ 51854 h 60766"/>
                <a:gd name="connsiteX2" fmla="*/ 48466 w 60766"/>
                <a:gd name="connsiteY2" fmla="*/ 60361 h 60766"/>
                <a:gd name="connsiteX3" fmla="*/ 52720 w 60766"/>
                <a:gd name="connsiteY3" fmla="*/ 37878 h 60766"/>
                <a:gd name="connsiteX4" fmla="*/ 23957 w 60766"/>
                <a:gd name="connsiteY4" fmla="*/ 15192 h 60766"/>
                <a:gd name="connsiteX5" fmla="*/ 19299 w 60766"/>
                <a:gd name="connsiteY5" fmla="*/ 17622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66" h="60766">
                  <a:moveTo>
                    <a:pt x="19299" y="17622"/>
                  </a:moveTo>
                  <a:cubicBezTo>
                    <a:pt x="13351" y="28404"/>
                    <a:pt x="13897" y="41600"/>
                    <a:pt x="20716" y="51854"/>
                  </a:cubicBezTo>
                  <a:cubicBezTo>
                    <a:pt x="27112" y="60451"/>
                    <a:pt x="38351" y="63896"/>
                    <a:pt x="48466" y="60361"/>
                  </a:cubicBezTo>
                  <a:cubicBezTo>
                    <a:pt x="55380" y="55029"/>
                    <a:pt x="57208" y="45366"/>
                    <a:pt x="52720" y="37878"/>
                  </a:cubicBezTo>
                  <a:cubicBezTo>
                    <a:pt x="48591" y="25202"/>
                    <a:pt x="37245" y="16254"/>
                    <a:pt x="23957" y="15192"/>
                  </a:cubicBezTo>
                  <a:cubicBezTo>
                    <a:pt x="22138" y="15332"/>
                    <a:pt x="20455" y="16210"/>
                    <a:pt x="19299" y="17622"/>
                  </a:cubicBezTo>
                  <a:close/>
                </a:path>
              </a:pathLst>
            </a:custGeom>
            <a:grp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 xmlns:a16="http://schemas.microsoft.com/office/drawing/2014/main" id="{0463F8F6-9E31-4967-8DCF-B61D432DA06A}"/>
                </a:ext>
              </a:extLst>
            </p:cNvPr>
            <p:cNvSpPr/>
            <p:nvPr/>
          </p:nvSpPr>
          <p:spPr>
            <a:xfrm>
              <a:off x="5581278" y="2008769"/>
              <a:ext cx="40511" cy="101277"/>
            </a:xfrm>
            <a:custGeom>
              <a:avLst/>
              <a:gdLst>
                <a:gd name="connsiteX0" fmla="*/ 30865 w 40510"/>
                <a:gd name="connsiteY0" fmla="*/ 22525 h 101276"/>
                <a:gd name="connsiteX1" fmla="*/ 19522 w 40510"/>
                <a:gd name="connsiteY1" fmla="*/ 15233 h 101276"/>
                <a:gd name="connsiteX2" fmla="*/ 15269 w 40510"/>
                <a:gd name="connsiteY2" fmla="*/ 21309 h 101276"/>
                <a:gd name="connsiteX3" fmla="*/ 21345 w 40510"/>
                <a:gd name="connsiteY3" fmla="*/ 55744 h 101276"/>
                <a:gd name="connsiteX4" fmla="*/ 16687 w 40510"/>
                <a:gd name="connsiteY4" fmla="*/ 90178 h 101276"/>
                <a:gd name="connsiteX5" fmla="*/ 18510 w 40510"/>
                <a:gd name="connsiteY5" fmla="*/ 94026 h 101276"/>
                <a:gd name="connsiteX6" fmla="*/ 29853 w 40510"/>
                <a:gd name="connsiteY6" fmla="*/ 83291 h 101276"/>
                <a:gd name="connsiteX7" fmla="*/ 30865 w 40510"/>
                <a:gd name="connsiteY7" fmla="*/ 22525 h 10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101276">
                  <a:moveTo>
                    <a:pt x="30865" y="22525"/>
                  </a:moveTo>
                  <a:cubicBezTo>
                    <a:pt x="29042" y="20904"/>
                    <a:pt x="24586" y="14625"/>
                    <a:pt x="19522" y="15233"/>
                  </a:cubicBezTo>
                  <a:cubicBezTo>
                    <a:pt x="16677" y="15747"/>
                    <a:pt x="14778" y="18460"/>
                    <a:pt x="15269" y="21309"/>
                  </a:cubicBezTo>
                  <a:cubicBezTo>
                    <a:pt x="15269" y="33463"/>
                    <a:pt x="20738" y="41565"/>
                    <a:pt x="21345" y="55744"/>
                  </a:cubicBezTo>
                  <a:cubicBezTo>
                    <a:pt x="23733" y="67418"/>
                    <a:pt x="22091" y="79557"/>
                    <a:pt x="16687" y="90178"/>
                  </a:cubicBezTo>
                  <a:cubicBezTo>
                    <a:pt x="16687" y="91190"/>
                    <a:pt x="16687" y="94026"/>
                    <a:pt x="18510" y="94026"/>
                  </a:cubicBezTo>
                  <a:cubicBezTo>
                    <a:pt x="24586" y="94026"/>
                    <a:pt x="28232" y="87950"/>
                    <a:pt x="29853" y="83291"/>
                  </a:cubicBezTo>
                  <a:cubicBezTo>
                    <a:pt x="45261" y="66108"/>
                    <a:pt x="45692" y="40211"/>
                    <a:pt x="30865" y="22525"/>
                  </a:cubicBezTo>
                  <a:close/>
                </a:path>
              </a:pathLst>
            </a:custGeom>
            <a:grp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 xmlns:a16="http://schemas.microsoft.com/office/drawing/2014/main" id="{D037BA29-E987-46F3-A8BD-5953D0428D4B}"/>
                </a:ext>
              </a:extLst>
            </p:cNvPr>
            <p:cNvSpPr/>
            <p:nvPr/>
          </p:nvSpPr>
          <p:spPr>
            <a:xfrm>
              <a:off x="4940782" y="2001069"/>
              <a:ext cx="60766" cy="60766"/>
            </a:xfrm>
            <a:custGeom>
              <a:avLst/>
              <a:gdLst>
                <a:gd name="connsiteX0" fmla="*/ 34127 w 60766"/>
                <a:gd name="connsiteY0" fmla="*/ 15236 h 60766"/>
                <a:gd name="connsiteX1" fmla="*/ 26025 w 60766"/>
                <a:gd name="connsiteY1" fmla="*/ 17059 h 60766"/>
                <a:gd name="connsiteX2" fmla="*/ 15897 w 60766"/>
                <a:gd name="connsiteY2" fmla="*/ 31845 h 60766"/>
                <a:gd name="connsiteX3" fmla="*/ 17720 w 60766"/>
                <a:gd name="connsiteY3" fmla="*/ 48455 h 60766"/>
                <a:gd name="connsiteX4" fmla="*/ 37976 w 60766"/>
                <a:gd name="connsiteY4" fmla="*/ 54329 h 60766"/>
                <a:gd name="connsiteX5" fmla="*/ 52559 w 60766"/>
                <a:gd name="connsiteY5" fmla="*/ 31643 h 60766"/>
                <a:gd name="connsiteX6" fmla="*/ 34593 w 60766"/>
                <a:gd name="connsiteY6" fmla="*/ 15209 h 60766"/>
                <a:gd name="connsiteX7" fmla="*/ 34127 w 60766"/>
                <a:gd name="connsiteY7" fmla="*/ 15236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60766">
                  <a:moveTo>
                    <a:pt x="34127" y="15236"/>
                  </a:moveTo>
                  <a:cubicBezTo>
                    <a:pt x="31355" y="15467"/>
                    <a:pt x="28629" y="16081"/>
                    <a:pt x="26025" y="17059"/>
                  </a:cubicBezTo>
                  <a:cubicBezTo>
                    <a:pt x="20746" y="20371"/>
                    <a:pt x="17078" y="25726"/>
                    <a:pt x="15897" y="31845"/>
                  </a:cubicBezTo>
                  <a:cubicBezTo>
                    <a:pt x="14523" y="37423"/>
                    <a:pt x="15169" y="43308"/>
                    <a:pt x="17720" y="48455"/>
                  </a:cubicBezTo>
                  <a:cubicBezTo>
                    <a:pt x="22503" y="54570"/>
                    <a:pt x="30663" y="56937"/>
                    <a:pt x="37976" y="54329"/>
                  </a:cubicBezTo>
                  <a:cubicBezTo>
                    <a:pt x="47474" y="51019"/>
                    <a:pt x="53492" y="41658"/>
                    <a:pt x="52559" y="31643"/>
                  </a:cubicBezTo>
                  <a:cubicBezTo>
                    <a:pt x="52136" y="22144"/>
                    <a:pt x="44093" y="14786"/>
                    <a:pt x="34593" y="15209"/>
                  </a:cubicBezTo>
                  <a:cubicBezTo>
                    <a:pt x="34438" y="15216"/>
                    <a:pt x="34282" y="15225"/>
                    <a:pt x="34127" y="15236"/>
                  </a:cubicBezTo>
                  <a:close/>
                </a:path>
              </a:pathLst>
            </a:custGeom>
            <a:grp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 xmlns:a16="http://schemas.microsoft.com/office/drawing/2014/main" id="{FCAAB029-524A-48CE-AFFB-842496681D90}"/>
                </a:ext>
              </a:extLst>
            </p:cNvPr>
            <p:cNvSpPr/>
            <p:nvPr/>
          </p:nvSpPr>
          <p:spPr>
            <a:xfrm>
              <a:off x="5110750" y="1703750"/>
              <a:ext cx="60766" cy="60766"/>
            </a:xfrm>
            <a:custGeom>
              <a:avLst/>
              <a:gdLst>
                <a:gd name="connsiteX0" fmla="*/ 49699 w 60766"/>
                <a:gd name="connsiteY0" fmla="*/ 23510 h 60766"/>
                <a:gd name="connsiteX1" fmla="*/ 27620 w 60766"/>
                <a:gd name="connsiteY1" fmla="*/ 16016 h 60766"/>
                <a:gd name="connsiteX2" fmla="*/ 22556 w 60766"/>
                <a:gd name="connsiteY2" fmla="*/ 18244 h 60766"/>
                <a:gd name="connsiteX3" fmla="*/ 15467 w 60766"/>
                <a:gd name="connsiteY3" fmla="*/ 30397 h 60766"/>
                <a:gd name="connsiteX4" fmla="*/ 30469 w 60766"/>
                <a:gd name="connsiteY4" fmla="*/ 51715 h 60766"/>
                <a:gd name="connsiteX5" fmla="*/ 35722 w 60766"/>
                <a:gd name="connsiteY5" fmla="*/ 51868 h 60766"/>
                <a:gd name="connsiteX6" fmla="*/ 53345 w 60766"/>
                <a:gd name="connsiteY6" fmla="*/ 36676 h 60766"/>
                <a:gd name="connsiteX7" fmla="*/ 49699 w 60766"/>
                <a:gd name="connsiteY7" fmla="*/ 23510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60766">
                  <a:moveTo>
                    <a:pt x="49699" y="23510"/>
                  </a:moveTo>
                  <a:cubicBezTo>
                    <a:pt x="44659" y="16602"/>
                    <a:pt x="35824" y="13603"/>
                    <a:pt x="27620" y="16016"/>
                  </a:cubicBezTo>
                  <a:cubicBezTo>
                    <a:pt x="25849" y="16553"/>
                    <a:pt x="24149" y="17301"/>
                    <a:pt x="22556" y="18244"/>
                  </a:cubicBezTo>
                  <a:cubicBezTo>
                    <a:pt x="18466" y="21004"/>
                    <a:pt x="15856" y="25478"/>
                    <a:pt x="15467" y="30397"/>
                  </a:cubicBezTo>
                  <a:cubicBezTo>
                    <a:pt x="13723" y="40426"/>
                    <a:pt x="20440" y="49971"/>
                    <a:pt x="30469" y="51715"/>
                  </a:cubicBezTo>
                  <a:cubicBezTo>
                    <a:pt x="32204" y="52016"/>
                    <a:pt x="33973" y="52068"/>
                    <a:pt x="35722" y="51868"/>
                  </a:cubicBezTo>
                  <a:cubicBezTo>
                    <a:pt x="44515" y="51779"/>
                    <a:pt x="51962" y="45360"/>
                    <a:pt x="53345" y="36676"/>
                  </a:cubicBezTo>
                  <a:cubicBezTo>
                    <a:pt x="53882" y="31981"/>
                    <a:pt x="52575" y="27260"/>
                    <a:pt x="49699" y="23510"/>
                  </a:cubicBezTo>
                  <a:close/>
                </a:path>
              </a:pathLst>
            </a:custGeom>
            <a:grp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 xmlns:a16="http://schemas.microsoft.com/office/drawing/2014/main" id="{1A6B5018-4740-46B9-84C4-100D38A1C47B}"/>
                </a:ext>
              </a:extLst>
            </p:cNvPr>
            <p:cNvSpPr/>
            <p:nvPr/>
          </p:nvSpPr>
          <p:spPr>
            <a:xfrm>
              <a:off x="5094131" y="1227917"/>
              <a:ext cx="60766" cy="60766"/>
            </a:xfrm>
            <a:custGeom>
              <a:avLst/>
              <a:gdLst>
                <a:gd name="connsiteX0" fmla="*/ 24591 w 60766"/>
                <a:gd name="connsiteY0" fmla="*/ 61423 h 60766"/>
                <a:gd name="connsiteX1" fmla="*/ 44847 w 60766"/>
                <a:gd name="connsiteY1" fmla="*/ 35699 h 60766"/>
                <a:gd name="connsiteX2" fmla="*/ 43226 w 60766"/>
                <a:gd name="connsiteY2" fmla="*/ 17671 h 60766"/>
                <a:gd name="connsiteX3" fmla="*/ 34314 w 60766"/>
                <a:gd name="connsiteY3" fmla="*/ 16051 h 60766"/>
                <a:gd name="connsiteX4" fmla="*/ 31275 w 60766"/>
                <a:gd name="connsiteY4" fmla="*/ 17469 h 60766"/>
                <a:gd name="connsiteX5" fmla="*/ 15274 w 60766"/>
                <a:gd name="connsiteY5" fmla="*/ 55346 h 60766"/>
                <a:gd name="connsiteX6" fmla="*/ 24591 w 60766"/>
                <a:gd name="connsiteY6" fmla="*/ 61423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66" h="60766">
                  <a:moveTo>
                    <a:pt x="24591" y="61423"/>
                  </a:moveTo>
                  <a:cubicBezTo>
                    <a:pt x="37078" y="59545"/>
                    <a:pt x="45950" y="48278"/>
                    <a:pt x="44847" y="35699"/>
                  </a:cubicBezTo>
                  <a:cubicBezTo>
                    <a:pt x="47171" y="29769"/>
                    <a:pt x="46570" y="23092"/>
                    <a:pt x="43226" y="17671"/>
                  </a:cubicBezTo>
                  <a:cubicBezTo>
                    <a:pt x="40992" y="15128"/>
                    <a:pt x="37300" y="14457"/>
                    <a:pt x="34314" y="16051"/>
                  </a:cubicBezTo>
                  <a:lnTo>
                    <a:pt x="31275" y="17469"/>
                  </a:lnTo>
                  <a:cubicBezTo>
                    <a:pt x="20331" y="26912"/>
                    <a:pt x="14414" y="40917"/>
                    <a:pt x="15274" y="55346"/>
                  </a:cubicBezTo>
                  <a:cubicBezTo>
                    <a:pt x="16364" y="59460"/>
                    <a:pt x="20387" y="62084"/>
                    <a:pt x="24591" y="61423"/>
                  </a:cubicBezTo>
                  <a:close/>
                </a:path>
              </a:pathLst>
            </a:custGeom>
            <a:grp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 xmlns:a16="http://schemas.microsoft.com/office/drawing/2014/main" id="{7683FB7C-2847-4C2F-95B4-0252FC1F3BC7}"/>
                </a:ext>
              </a:extLst>
            </p:cNvPr>
            <p:cNvSpPr/>
            <p:nvPr/>
          </p:nvSpPr>
          <p:spPr>
            <a:xfrm>
              <a:off x="5971856" y="1743996"/>
              <a:ext cx="60766" cy="60766"/>
            </a:xfrm>
            <a:custGeom>
              <a:avLst/>
              <a:gdLst>
                <a:gd name="connsiteX0" fmla="*/ 49040 w 60766"/>
                <a:gd name="connsiteY0" fmla="*/ 29042 h 60766"/>
                <a:gd name="connsiteX1" fmla="*/ 32566 w 60766"/>
                <a:gd name="connsiteY1" fmla="*/ 15252 h 60766"/>
                <a:gd name="connsiteX2" fmla="*/ 31013 w 60766"/>
                <a:gd name="connsiteY2" fmla="*/ 15471 h 60766"/>
                <a:gd name="connsiteX3" fmla="*/ 19062 w 60766"/>
                <a:gd name="connsiteY3" fmla="*/ 22358 h 60766"/>
                <a:gd name="connsiteX4" fmla="*/ 16834 w 60766"/>
                <a:gd name="connsiteY4" fmla="*/ 41600 h 60766"/>
                <a:gd name="connsiteX5" fmla="*/ 33848 w 60766"/>
                <a:gd name="connsiteY5" fmla="*/ 51728 h 60766"/>
                <a:gd name="connsiteX6" fmla="*/ 49305 w 60766"/>
                <a:gd name="connsiteY6" fmla="*/ 30383 h 60766"/>
                <a:gd name="connsiteX7" fmla="*/ 49040 w 60766"/>
                <a:gd name="connsiteY7" fmla="*/ 29042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60766">
                  <a:moveTo>
                    <a:pt x="49040" y="29042"/>
                  </a:moveTo>
                  <a:cubicBezTo>
                    <a:pt x="48299" y="20685"/>
                    <a:pt x="40923" y="14511"/>
                    <a:pt x="32566" y="15252"/>
                  </a:cubicBezTo>
                  <a:cubicBezTo>
                    <a:pt x="32045" y="15298"/>
                    <a:pt x="31526" y="15371"/>
                    <a:pt x="31013" y="15471"/>
                  </a:cubicBezTo>
                  <a:cubicBezTo>
                    <a:pt x="26274" y="16092"/>
                    <a:pt x="21975" y="18569"/>
                    <a:pt x="19062" y="22358"/>
                  </a:cubicBezTo>
                  <a:cubicBezTo>
                    <a:pt x="14868" y="27887"/>
                    <a:pt x="14015" y="35259"/>
                    <a:pt x="16834" y="41600"/>
                  </a:cubicBezTo>
                  <a:cubicBezTo>
                    <a:pt x="19294" y="48660"/>
                    <a:pt x="26470" y="52931"/>
                    <a:pt x="33848" y="51728"/>
                  </a:cubicBezTo>
                  <a:cubicBezTo>
                    <a:pt x="44011" y="50102"/>
                    <a:pt x="50931" y="40546"/>
                    <a:pt x="49305" y="30383"/>
                  </a:cubicBezTo>
                  <a:cubicBezTo>
                    <a:pt x="49233" y="29933"/>
                    <a:pt x="49145" y="29486"/>
                    <a:pt x="49040" y="29042"/>
                  </a:cubicBezTo>
                  <a:close/>
                </a:path>
              </a:pathLst>
            </a:custGeom>
            <a:grp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 xmlns:a16="http://schemas.microsoft.com/office/drawing/2014/main" id="{D591947C-A570-4A04-B3B2-12DFF7E4EF0D}"/>
                </a:ext>
              </a:extLst>
            </p:cNvPr>
            <p:cNvSpPr/>
            <p:nvPr/>
          </p:nvSpPr>
          <p:spPr>
            <a:xfrm>
              <a:off x="4913631" y="1401607"/>
              <a:ext cx="60766" cy="60766"/>
            </a:xfrm>
            <a:custGeom>
              <a:avLst/>
              <a:gdLst>
                <a:gd name="connsiteX0" fmla="*/ 15501 w 60766"/>
                <a:gd name="connsiteY0" fmla="*/ 52814 h 60766"/>
                <a:gd name="connsiteX1" fmla="*/ 21173 w 60766"/>
                <a:gd name="connsiteY1" fmla="*/ 57270 h 60766"/>
                <a:gd name="connsiteX2" fmla="*/ 52771 w 60766"/>
                <a:gd name="connsiteY2" fmla="*/ 23443 h 60766"/>
                <a:gd name="connsiteX3" fmla="*/ 50746 w 60766"/>
                <a:gd name="connsiteY3" fmla="*/ 17974 h 60766"/>
                <a:gd name="connsiteX4" fmla="*/ 41225 w 60766"/>
                <a:gd name="connsiteY4" fmla="*/ 16354 h 60766"/>
                <a:gd name="connsiteX5" fmla="*/ 34541 w 60766"/>
                <a:gd name="connsiteY5" fmla="*/ 20810 h 60766"/>
                <a:gd name="connsiteX6" fmla="*/ 15501 w 60766"/>
                <a:gd name="connsiteY6" fmla="*/ 52814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66" h="60766">
                  <a:moveTo>
                    <a:pt x="15501" y="52814"/>
                  </a:moveTo>
                  <a:cubicBezTo>
                    <a:pt x="15501" y="53826"/>
                    <a:pt x="19552" y="57675"/>
                    <a:pt x="21173" y="57270"/>
                  </a:cubicBezTo>
                  <a:cubicBezTo>
                    <a:pt x="37745" y="53715"/>
                    <a:pt x="50352" y="40219"/>
                    <a:pt x="52771" y="23443"/>
                  </a:cubicBezTo>
                  <a:cubicBezTo>
                    <a:pt x="52818" y="21429"/>
                    <a:pt x="52094" y="19472"/>
                    <a:pt x="50746" y="17974"/>
                  </a:cubicBezTo>
                  <a:cubicBezTo>
                    <a:pt x="48488" y="15022"/>
                    <a:pt x="44333" y="14315"/>
                    <a:pt x="41225" y="16354"/>
                  </a:cubicBezTo>
                  <a:cubicBezTo>
                    <a:pt x="39200" y="17367"/>
                    <a:pt x="37377" y="19190"/>
                    <a:pt x="34541" y="20810"/>
                  </a:cubicBezTo>
                  <a:cubicBezTo>
                    <a:pt x="21431" y="25641"/>
                    <a:pt x="13491" y="38987"/>
                    <a:pt x="15501" y="52814"/>
                  </a:cubicBezTo>
                  <a:close/>
                </a:path>
              </a:pathLst>
            </a:custGeom>
            <a:grp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 xmlns:a16="http://schemas.microsoft.com/office/drawing/2014/main" id="{35794FE1-9002-4E85-A24A-E960691ED650}"/>
                </a:ext>
              </a:extLst>
            </p:cNvPr>
            <p:cNvSpPr/>
            <p:nvPr/>
          </p:nvSpPr>
          <p:spPr>
            <a:xfrm>
              <a:off x="5616267" y="1913626"/>
              <a:ext cx="60766" cy="141788"/>
            </a:xfrm>
            <a:custGeom>
              <a:avLst/>
              <a:gdLst>
                <a:gd name="connsiteX0" fmla="*/ 44287 w 60766"/>
                <a:gd name="connsiteY0" fmla="*/ 71891 h 141787"/>
                <a:gd name="connsiteX1" fmla="*/ 38113 w 60766"/>
                <a:gd name="connsiteY1" fmla="*/ 55544 h 141787"/>
                <a:gd name="connsiteX2" fmla="*/ 35374 w 60766"/>
                <a:gd name="connsiteY2" fmla="*/ 54673 h 141787"/>
                <a:gd name="connsiteX3" fmla="*/ 25652 w 60766"/>
                <a:gd name="connsiteY3" fmla="*/ 21252 h 141787"/>
                <a:gd name="connsiteX4" fmla="*/ 18765 w 60766"/>
                <a:gd name="connsiteY4" fmla="*/ 15986 h 141787"/>
                <a:gd name="connsiteX5" fmla="*/ 18562 w 60766"/>
                <a:gd name="connsiteY5" fmla="*/ 17809 h 141787"/>
                <a:gd name="connsiteX6" fmla="*/ 16739 w 60766"/>
                <a:gd name="connsiteY6" fmla="*/ 26519 h 141787"/>
                <a:gd name="connsiteX7" fmla="*/ 27699 w 60766"/>
                <a:gd name="connsiteY7" fmla="*/ 52984 h 141787"/>
                <a:gd name="connsiteX8" fmla="*/ 30310 w 60766"/>
                <a:gd name="connsiteY8" fmla="*/ 53863 h 141787"/>
                <a:gd name="connsiteX9" fmla="*/ 46515 w 60766"/>
                <a:gd name="connsiteY9" fmla="*/ 136910 h 141787"/>
                <a:gd name="connsiteX10" fmla="*/ 50473 w 60766"/>
                <a:gd name="connsiteY10" fmla="*/ 134600 h 141787"/>
                <a:gd name="connsiteX11" fmla="*/ 50566 w 60766"/>
                <a:gd name="connsiteY11" fmla="*/ 134074 h 141787"/>
                <a:gd name="connsiteX12" fmla="*/ 44287 w 60766"/>
                <a:gd name="connsiteY12" fmla="*/ 71891 h 14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766" h="141787">
                  <a:moveTo>
                    <a:pt x="44287" y="71891"/>
                  </a:moveTo>
                  <a:cubicBezTo>
                    <a:pt x="47096" y="65672"/>
                    <a:pt x="44332" y="58353"/>
                    <a:pt x="38113" y="55544"/>
                  </a:cubicBezTo>
                  <a:cubicBezTo>
                    <a:pt x="37237" y="55148"/>
                    <a:pt x="36318" y="54856"/>
                    <a:pt x="35374" y="54673"/>
                  </a:cubicBezTo>
                  <a:cubicBezTo>
                    <a:pt x="32799" y="43350"/>
                    <a:pt x="29553" y="32190"/>
                    <a:pt x="25652" y="21252"/>
                  </a:cubicBezTo>
                  <a:cubicBezTo>
                    <a:pt x="25652" y="18619"/>
                    <a:pt x="23018" y="13150"/>
                    <a:pt x="18765" y="15986"/>
                  </a:cubicBezTo>
                  <a:lnTo>
                    <a:pt x="18562" y="17809"/>
                  </a:lnTo>
                  <a:cubicBezTo>
                    <a:pt x="18562" y="19429"/>
                    <a:pt x="17144" y="24696"/>
                    <a:pt x="16739" y="26519"/>
                  </a:cubicBezTo>
                  <a:cubicBezTo>
                    <a:pt x="12457" y="36853"/>
                    <a:pt x="17364" y="48703"/>
                    <a:pt x="27699" y="52984"/>
                  </a:cubicBezTo>
                  <a:cubicBezTo>
                    <a:pt x="28549" y="53336"/>
                    <a:pt x="29421" y="53630"/>
                    <a:pt x="30310" y="53863"/>
                  </a:cubicBezTo>
                  <a:cubicBezTo>
                    <a:pt x="42150" y="79892"/>
                    <a:pt x="47701" y="108340"/>
                    <a:pt x="46515" y="136910"/>
                  </a:cubicBezTo>
                  <a:cubicBezTo>
                    <a:pt x="48246" y="137365"/>
                    <a:pt x="50018" y="136331"/>
                    <a:pt x="50473" y="134600"/>
                  </a:cubicBezTo>
                  <a:cubicBezTo>
                    <a:pt x="50518" y="134428"/>
                    <a:pt x="50549" y="134252"/>
                    <a:pt x="50566" y="134074"/>
                  </a:cubicBezTo>
                  <a:cubicBezTo>
                    <a:pt x="51266" y="113159"/>
                    <a:pt x="49154" y="92244"/>
                    <a:pt x="44287" y="71891"/>
                  </a:cubicBezTo>
                  <a:close/>
                </a:path>
              </a:pathLst>
            </a:custGeom>
            <a:grp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 xmlns:a16="http://schemas.microsoft.com/office/drawing/2014/main" id="{65E9AD5E-74E1-4BD5-B702-50032F11E680}"/>
                </a:ext>
              </a:extLst>
            </p:cNvPr>
            <p:cNvSpPr/>
            <p:nvPr/>
          </p:nvSpPr>
          <p:spPr>
            <a:xfrm>
              <a:off x="5790265" y="1716867"/>
              <a:ext cx="60766" cy="40511"/>
            </a:xfrm>
            <a:custGeom>
              <a:avLst/>
              <a:gdLst>
                <a:gd name="connsiteX0" fmla="*/ 15722 w 60766"/>
                <a:gd name="connsiteY0" fmla="*/ 23762 h 40510"/>
                <a:gd name="connsiteX1" fmla="*/ 28686 w 60766"/>
                <a:gd name="connsiteY1" fmla="*/ 38751 h 40510"/>
                <a:gd name="connsiteX2" fmla="*/ 53397 w 60766"/>
                <a:gd name="connsiteY2" fmla="*/ 40574 h 40510"/>
                <a:gd name="connsiteX3" fmla="*/ 57043 w 60766"/>
                <a:gd name="connsiteY3" fmla="*/ 34700 h 40510"/>
                <a:gd name="connsiteX4" fmla="*/ 49549 w 60766"/>
                <a:gd name="connsiteY4" fmla="*/ 17078 h 40510"/>
                <a:gd name="connsiteX5" fmla="*/ 20381 w 60766"/>
                <a:gd name="connsiteY5" fmla="*/ 18090 h 40510"/>
                <a:gd name="connsiteX6" fmla="*/ 15722 w 60766"/>
                <a:gd name="connsiteY6" fmla="*/ 2376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66" h="40510">
                  <a:moveTo>
                    <a:pt x="15722" y="23762"/>
                  </a:moveTo>
                  <a:lnTo>
                    <a:pt x="28686" y="38751"/>
                  </a:lnTo>
                  <a:cubicBezTo>
                    <a:pt x="33547" y="44220"/>
                    <a:pt x="47726" y="48068"/>
                    <a:pt x="53397" y="40574"/>
                  </a:cubicBezTo>
                  <a:cubicBezTo>
                    <a:pt x="55026" y="38905"/>
                    <a:pt x="56271" y="36900"/>
                    <a:pt x="57043" y="34700"/>
                  </a:cubicBezTo>
                  <a:cubicBezTo>
                    <a:pt x="58795" y="27809"/>
                    <a:pt x="55728" y="20596"/>
                    <a:pt x="49549" y="17078"/>
                  </a:cubicBezTo>
                  <a:cubicBezTo>
                    <a:pt x="39972" y="14253"/>
                    <a:pt x="29739" y="14609"/>
                    <a:pt x="20381" y="18090"/>
                  </a:cubicBezTo>
                  <a:cubicBezTo>
                    <a:pt x="17950" y="18698"/>
                    <a:pt x="13697" y="21534"/>
                    <a:pt x="15722" y="23762"/>
                  </a:cubicBezTo>
                  <a:close/>
                </a:path>
              </a:pathLst>
            </a:custGeom>
            <a:grp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 xmlns:a16="http://schemas.microsoft.com/office/drawing/2014/main" id="{C4AB2134-652A-4376-8830-E7DCF5B0C8F0}"/>
                </a:ext>
              </a:extLst>
            </p:cNvPr>
            <p:cNvSpPr/>
            <p:nvPr/>
          </p:nvSpPr>
          <p:spPr>
            <a:xfrm>
              <a:off x="5630513" y="2037753"/>
              <a:ext cx="40511" cy="141788"/>
            </a:xfrm>
            <a:custGeom>
              <a:avLst/>
              <a:gdLst>
                <a:gd name="connsiteX0" fmla="*/ 34496 w 40510"/>
                <a:gd name="connsiteY0" fmla="*/ 16632 h 141787"/>
                <a:gd name="connsiteX1" fmla="*/ 32065 w 40510"/>
                <a:gd name="connsiteY1" fmla="*/ 16632 h 141787"/>
                <a:gd name="connsiteX2" fmla="*/ 30850 w 40510"/>
                <a:gd name="connsiteY2" fmla="*/ 22709 h 141787"/>
                <a:gd name="connsiteX3" fmla="*/ 21938 w 40510"/>
                <a:gd name="connsiteY3" fmla="*/ 78816 h 141787"/>
                <a:gd name="connsiteX4" fmla="*/ 15456 w 40510"/>
                <a:gd name="connsiteY4" fmla="*/ 111224 h 141787"/>
                <a:gd name="connsiteX5" fmla="*/ 26295 w 40510"/>
                <a:gd name="connsiteY5" fmla="*/ 127409 h 141787"/>
                <a:gd name="connsiteX6" fmla="*/ 26394 w 40510"/>
                <a:gd name="connsiteY6" fmla="*/ 127429 h 141787"/>
                <a:gd name="connsiteX7" fmla="*/ 32471 w 40510"/>
                <a:gd name="connsiteY7" fmla="*/ 118516 h 141787"/>
                <a:gd name="connsiteX8" fmla="*/ 25786 w 40510"/>
                <a:gd name="connsiteY8" fmla="*/ 78006 h 141787"/>
                <a:gd name="connsiteX9" fmla="*/ 30445 w 40510"/>
                <a:gd name="connsiteY9" fmla="*/ 46610 h 141787"/>
                <a:gd name="connsiteX10" fmla="*/ 34496 w 40510"/>
                <a:gd name="connsiteY10" fmla="*/ 16632 h 14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10" h="141787">
                  <a:moveTo>
                    <a:pt x="34496" y="16632"/>
                  </a:moveTo>
                  <a:cubicBezTo>
                    <a:pt x="34496" y="13391"/>
                    <a:pt x="32065" y="16632"/>
                    <a:pt x="32065" y="16632"/>
                  </a:cubicBezTo>
                  <a:cubicBezTo>
                    <a:pt x="31852" y="18691"/>
                    <a:pt x="31445" y="20726"/>
                    <a:pt x="30850" y="22709"/>
                  </a:cubicBezTo>
                  <a:cubicBezTo>
                    <a:pt x="24797" y="40789"/>
                    <a:pt x="21785" y="59749"/>
                    <a:pt x="21938" y="78816"/>
                  </a:cubicBezTo>
                  <a:cubicBezTo>
                    <a:pt x="18282" y="89265"/>
                    <a:pt x="16100" y="100173"/>
                    <a:pt x="15456" y="111224"/>
                  </a:cubicBezTo>
                  <a:cubicBezTo>
                    <a:pt x="13980" y="118687"/>
                    <a:pt x="18832" y="125933"/>
                    <a:pt x="26295" y="127409"/>
                  </a:cubicBezTo>
                  <a:cubicBezTo>
                    <a:pt x="26328" y="127416"/>
                    <a:pt x="26361" y="127422"/>
                    <a:pt x="26394" y="127429"/>
                  </a:cubicBezTo>
                  <a:cubicBezTo>
                    <a:pt x="31053" y="127429"/>
                    <a:pt x="27812" y="121757"/>
                    <a:pt x="32471" y="118516"/>
                  </a:cubicBezTo>
                  <a:cubicBezTo>
                    <a:pt x="31433" y="104843"/>
                    <a:pt x="29196" y="91287"/>
                    <a:pt x="25786" y="78006"/>
                  </a:cubicBezTo>
                  <a:cubicBezTo>
                    <a:pt x="25786" y="65852"/>
                    <a:pt x="29432" y="56535"/>
                    <a:pt x="30445" y="46610"/>
                  </a:cubicBezTo>
                  <a:cubicBezTo>
                    <a:pt x="32861" y="36790"/>
                    <a:pt x="34219" y="26740"/>
                    <a:pt x="34496" y="16632"/>
                  </a:cubicBezTo>
                  <a:close/>
                </a:path>
              </a:pathLst>
            </a:custGeom>
            <a:grp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 xmlns:a16="http://schemas.microsoft.com/office/drawing/2014/main" id="{48C2158B-FA0B-4CEC-BCC7-007548C0111D}"/>
                </a:ext>
              </a:extLst>
            </p:cNvPr>
            <p:cNvSpPr/>
            <p:nvPr/>
          </p:nvSpPr>
          <p:spPr>
            <a:xfrm>
              <a:off x="5873420" y="1684352"/>
              <a:ext cx="60766" cy="40511"/>
            </a:xfrm>
            <a:custGeom>
              <a:avLst/>
              <a:gdLst>
                <a:gd name="connsiteX0" fmla="*/ 37084 w 60766"/>
                <a:gd name="connsiteY0" fmla="*/ 15766 h 40510"/>
                <a:gd name="connsiteX1" fmla="*/ 37084 w 60766"/>
                <a:gd name="connsiteY1" fmla="*/ 15766 h 40510"/>
                <a:gd name="connsiteX2" fmla="*/ 16829 w 60766"/>
                <a:gd name="connsiteY2" fmla="*/ 25489 h 40510"/>
                <a:gd name="connsiteX3" fmla="*/ 16829 w 60766"/>
                <a:gd name="connsiteY3" fmla="*/ 30350 h 40510"/>
                <a:gd name="connsiteX4" fmla="*/ 35869 w 60766"/>
                <a:gd name="connsiteY4" fmla="*/ 38655 h 40510"/>
                <a:gd name="connsiteX5" fmla="*/ 57745 w 60766"/>
                <a:gd name="connsiteY5" fmla="*/ 37439 h 40510"/>
                <a:gd name="connsiteX6" fmla="*/ 59162 w 60766"/>
                <a:gd name="connsiteY6" fmla="*/ 24273 h 40510"/>
                <a:gd name="connsiteX7" fmla="*/ 37084 w 60766"/>
                <a:gd name="connsiteY7" fmla="*/ 15766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40510">
                  <a:moveTo>
                    <a:pt x="37084" y="15766"/>
                  </a:moveTo>
                  <a:cubicBezTo>
                    <a:pt x="37084" y="15766"/>
                    <a:pt x="37084" y="15766"/>
                    <a:pt x="37084" y="15766"/>
                  </a:cubicBezTo>
                  <a:cubicBezTo>
                    <a:pt x="29840" y="17862"/>
                    <a:pt x="22995" y="21148"/>
                    <a:pt x="16829" y="25489"/>
                  </a:cubicBezTo>
                  <a:cubicBezTo>
                    <a:pt x="15411" y="25489"/>
                    <a:pt x="13993" y="29135"/>
                    <a:pt x="16829" y="30350"/>
                  </a:cubicBezTo>
                  <a:cubicBezTo>
                    <a:pt x="19664" y="31565"/>
                    <a:pt x="29792" y="35211"/>
                    <a:pt x="35869" y="38655"/>
                  </a:cubicBezTo>
                  <a:cubicBezTo>
                    <a:pt x="42769" y="42568"/>
                    <a:pt x="51320" y="42093"/>
                    <a:pt x="57745" y="37439"/>
                  </a:cubicBezTo>
                  <a:cubicBezTo>
                    <a:pt x="60777" y="33716"/>
                    <a:pt x="61332" y="28557"/>
                    <a:pt x="59162" y="24273"/>
                  </a:cubicBezTo>
                  <a:cubicBezTo>
                    <a:pt x="56529" y="16374"/>
                    <a:pt x="47009" y="13943"/>
                    <a:pt x="37084" y="15766"/>
                  </a:cubicBezTo>
                  <a:close/>
                </a:path>
              </a:pathLst>
            </a:custGeom>
            <a:grp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 xmlns:a16="http://schemas.microsoft.com/office/drawing/2014/main" id="{90E08218-B865-4DF9-BDAA-6DBE65F5F5E4}"/>
                </a:ext>
              </a:extLst>
            </p:cNvPr>
            <p:cNvSpPr/>
            <p:nvPr/>
          </p:nvSpPr>
          <p:spPr>
            <a:xfrm>
              <a:off x="5874751" y="1758299"/>
              <a:ext cx="60766" cy="81021"/>
            </a:xfrm>
            <a:custGeom>
              <a:avLst/>
              <a:gdLst>
                <a:gd name="connsiteX0" fmla="*/ 25626 w 60766"/>
                <a:gd name="connsiteY0" fmla="*/ 63554 h 81021"/>
                <a:gd name="connsiteX1" fmla="*/ 43653 w 60766"/>
                <a:gd name="connsiteY1" fmla="*/ 32563 h 81021"/>
                <a:gd name="connsiteX2" fmla="*/ 47096 w 60766"/>
                <a:gd name="connsiteY2" fmla="*/ 17169 h 81021"/>
                <a:gd name="connsiteX3" fmla="*/ 35956 w 60766"/>
                <a:gd name="connsiteY3" fmla="*/ 17169 h 81021"/>
                <a:gd name="connsiteX4" fmla="*/ 33323 w 60766"/>
                <a:gd name="connsiteY4" fmla="*/ 18587 h 81021"/>
                <a:gd name="connsiteX5" fmla="*/ 19954 w 60766"/>
                <a:gd name="connsiteY5" fmla="*/ 45324 h 81021"/>
                <a:gd name="connsiteX6" fmla="*/ 18131 w 60766"/>
                <a:gd name="connsiteY6" fmla="*/ 70643 h 81021"/>
                <a:gd name="connsiteX7" fmla="*/ 25626 w 60766"/>
                <a:gd name="connsiteY7" fmla="*/ 63554 h 8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81021">
                  <a:moveTo>
                    <a:pt x="25626" y="63554"/>
                  </a:moveTo>
                  <a:cubicBezTo>
                    <a:pt x="28381" y="51646"/>
                    <a:pt x="34664" y="40846"/>
                    <a:pt x="43653" y="32563"/>
                  </a:cubicBezTo>
                  <a:cubicBezTo>
                    <a:pt x="48717" y="30133"/>
                    <a:pt x="49122" y="23246"/>
                    <a:pt x="47096" y="17169"/>
                  </a:cubicBezTo>
                  <a:cubicBezTo>
                    <a:pt x="47096" y="14739"/>
                    <a:pt x="39804" y="14334"/>
                    <a:pt x="35956" y="17169"/>
                  </a:cubicBezTo>
                  <a:cubicBezTo>
                    <a:pt x="35003" y="17487"/>
                    <a:pt x="34112" y="17966"/>
                    <a:pt x="33323" y="18587"/>
                  </a:cubicBezTo>
                  <a:cubicBezTo>
                    <a:pt x="26792" y="26302"/>
                    <a:pt x="22208" y="35471"/>
                    <a:pt x="19954" y="45324"/>
                  </a:cubicBezTo>
                  <a:cubicBezTo>
                    <a:pt x="14346" y="52643"/>
                    <a:pt x="13629" y="62597"/>
                    <a:pt x="18131" y="70643"/>
                  </a:cubicBezTo>
                  <a:cubicBezTo>
                    <a:pt x="18334" y="71859"/>
                    <a:pt x="25018" y="67403"/>
                    <a:pt x="25626" y="63554"/>
                  </a:cubicBezTo>
                  <a:close/>
                </a:path>
              </a:pathLst>
            </a:custGeom>
            <a:grp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 xmlns:a16="http://schemas.microsoft.com/office/drawing/2014/main" id="{34F262FA-0095-428C-A3E0-81DB0D762664}"/>
                </a:ext>
              </a:extLst>
            </p:cNvPr>
            <p:cNvSpPr/>
            <p:nvPr/>
          </p:nvSpPr>
          <p:spPr>
            <a:xfrm>
              <a:off x="5933296" y="1138300"/>
              <a:ext cx="40511" cy="60766"/>
            </a:xfrm>
            <a:custGeom>
              <a:avLst/>
              <a:gdLst>
                <a:gd name="connsiteX0" fmla="*/ 27239 w 40510"/>
                <a:gd name="connsiteY0" fmla="*/ 54624 h 60766"/>
                <a:gd name="connsiteX1" fmla="*/ 40810 w 40510"/>
                <a:gd name="connsiteY1" fmla="*/ 45711 h 60766"/>
                <a:gd name="connsiteX2" fmla="*/ 29670 w 40510"/>
                <a:gd name="connsiteY2" fmla="*/ 18164 h 60766"/>
                <a:gd name="connsiteX3" fmla="*/ 22176 w 40510"/>
                <a:gd name="connsiteY3" fmla="*/ 15328 h 60766"/>
                <a:gd name="connsiteX4" fmla="*/ 20960 w 40510"/>
                <a:gd name="connsiteY4" fmla="*/ 15328 h 60766"/>
                <a:gd name="connsiteX5" fmla="*/ 15289 w 40510"/>
                <a:gd name="connsiteY5" fmla="*/ 40850 h 60766"/>
                <a:gd name="connsiteX6" fmla="*/ 27239 w 40510"/>
                <a:gd name="connsiteY6" fmla="*/ 54624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60766">
                  <a:moveTo>
                    <a:pt x="27239" y="54624"/>
                  </a:moveTo>
                  <a:cubicBezTo>
                    <a:pt x="33202" y="54854"/>
                    <a:pt x="38653" y="51275"/>
                    <a:pt x="40810" y="45711"/>
                  </a:cubicBezTo>
                  <a:cubicBezTo>
                    <a:pt x="44464" y="35036"/>
                    <a:pt x="39717" y="23298"/>
                    <a:pt x="29670" y="18164"/>
                  </a:cubicBezTo>
                  <a:cubicBezTo>
                    <a:pt x="27521" y="16475"/>
                    <a:pt x="24905" y="15485"/>
                    <a:pt x="22176" y="15328"/>
                  </a:cubicBezTo>
                  <a:cubicBezTo>
                    <a:pt x="21791" y="15146"/>
                    <a:pt x="21345" y="15146"/>
                    <a:pt x="20960" y="15328"/>
                  </a:cubicBezTo>
                  <a:cubicBezTo>
                    <a:pt x="16683" y="23124"/>
                    <a:pt x="14716" y="31977"/>
                    <a:pt x="15289" y="40850"/>
                  </a:cubicBezTo>
                  <a:cubicBezTo>
                    <a:pt x="15480" y="47703"/>
                    <a:pt x="20482" y="53468"/>
                    <a:pt x="27239" y="54624"/>
                  </a:cubicBezTo>
                  <a:close/>
                </a:path>
              </a:pathLst>
            </a:custGeom>
            <a:grp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 xmlns:a16="http://schemas.microsoft.com/office/drawing/2014/main" id="{34FD6301-9599-48A1-B3FB-F40090B9352D}"/>
                </a:ext>
              </a:extLst>
            </p:cNvPr>
            <p:cNvSpPr/>
            <p:nvPr/>
          </p:nvSpPr>
          <p:spPr>
            <a:xfrm>
              <a:off x="5750880" y="1787944"/>
              <a:ext cx="40511" cy="60766"/>
            </a:xfrm>
            <a:custGeom>
              <a:avLst/>
              <a:gdLst>
                <a:gd name="connsiteX0" fmla="*/ 44574 w 40510"/>
                <a:gd name="connsiteY0" fmla="*/ 26820 h 60766"/>
                <a:gd name="connsiteX1" fmla="*/ 31512 w 40510"/>
                <a:gd name="connsiteY1" fmla="*/ 15213 h 60766"/>
                <a:gd name="connsiteX2" fmla="*/ 28167 w 40510"/>
                <a:gd name="connsiteY2" fmla="*/ 15882 h 60766"/>
                <a:gd name="connsiteX3" fmla="*/ 20672 w 40510"/>
                <a:gd name="connsiteY3" fmla="*/ 19528 h 60766"/>
                <a:gd name="connsiteX4" fmla="*/ 15203 w 40510"/>
                <a:gd name="connsiteY4" fmla="*/ 38568 h 60766"/>
                <a:gd name="connsiteX5" fmla="*/ 24926 w 40510"/>
                <a:gd name="connsiteY5" fmla="*/ 45860 h 60766"/>
                <a:gd name="connsiteX6" fmla="*/ 44574 w 40510"/>
                <a:gd name="connsiteY6" fmla="*/ 26820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60766">
                  <a:moveTo>
                    <a:pt x="44574" y="26820"/>
                  </a:moveTo>
                  <a:cubicBezTo>
                    <a:pt x="44172" y="20008"/>
                    <a:pt x="38324" y="14812"/>
                    <a:pt x="31512" y="15213"/>
                  </a:cubicBezTo>
                  <a:cubicBezTo>
                    <a:pt x="30371" y="15281"/>
                    <a:pt x="29246" y="15506"/>
                    <a:pt x="28167" y="15882"/>
                  </a:cubicBezTo>
                  <a:cubicBezTo>
                    <a:pt x="25443" y="16565"/>
                    <a:pt x="22891" y="17807"/>
                    <a:pt x="20672" y="19528"/>
                  </a:cubicBezTo>
                  <a:cubicBezTo>
                    <a:pt x="16931" y="25160"/>
                    <a:pt x="15021" y="31810"/>
                    <a:pt x="15203" y="38568"/>
                  </a:cubicBezTo>
                  <a:cubicBezTo>
                    <a:pt x="15933" y="43232"/>
                    <a:pt x="20245" y="46466"/>
                    <a:pt x="24926" y="45860"/>
                  </a:cubicBezTo>
                  <a:cubicBezTo>
                    <a:pt x="35420" y="45564"/>
                    <a:pt x="43948" y="37299"/>
                    <a:pt x="44574" y="26820"/>
                  </a:cubicBezTo>
                  <a:close/>
                </a:path>
              </a:pathLst>
            </a:custGeom>
            <a:grp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 xmlns:a16="http://schemas.microsoft.com/office/drawing/2014/main" id="{6A8FB968-98A1-4DA8-AB0E-EE23D2BF8F4F}"/>
                </a:ext>
              </a:extLst>
            </p:cNvPr>
            <p:cNvSpPr/>
            <p:nvPr/>
          </p:nvSpPr>
          <p:spPr>
            <a:xfrm>
              <a:off x="5336062" y="2280637"/>
              <a:ext cx="40511" cy="60766"/>
            </a:xfrm>
            <a:custGeom>
              <a:avLst/>
              <a:gdLst>
                <a:gd name="connsiteX0" fmla="*/ 21268 w 40510"/>
                <a:gd name="connsiteY0" fmla="*/ 49423 h 60766"/>
                <a:gd name="connsiteX1" fmla="*/ 40679 w 40510"/>
                <a:gd name="connsiteY1" fmla="*/ 23162 h 60766"/>
                <a:gd name="connsiteX2" fmla="*/ 40106 w 40510"/>
                <a:gd name="connsiteY2" fmla="*/ 20458 h 60766"/>
                <a:gd name="connsiteX3" fmla="*/ 34232 w 40510"/>
                <a:gd name="connsiteY3" fmla="*/ 15192 h 60766"/>
                <a:gd name="connsiteX4" fmla="*/ 30788 w 40510"/>
                <a:gd name="connsiteY4" fmla="*/ 16812 h 60766"/>
                <a:gd name="connsiteX5" fmla="*/ 15192 w 40510"/>
                <a:gd name="connsiteY5" fmla="*/ 40713 h 60766"/>
                <a:gd name="connsiteX6" fmla="*/ 21268 w 40510"/>
                <a:gd name="connsiteY6" fmla="*/ 49423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60766">
                  <a:moveTo>
                    <a:pt x="21268" y="49423"/>
                  </a:moveTo>
                  <a:cubicBezTo>
                    <a:pt x="33880" y="47531"/>
                    <a:pt x="42570" y="35774"/>
                    <a:pt x="40679" y="23162"/>
                  </a:cubicBezTo>
                  <a:cubicBezTo>
                    <a:pt x="40542" y="22250"/>
                    <a:pt x="40350" y="21347"/>
                    <a:pt x="40106" y="20458"/>
                  </a:cubicBezTo>
                  <a:cubicBezTo>
                    <a:pt x="39564" y="17576"/>
                    <a:pt x="37156" y="15416"/>
                    <a:pt x="34232" y="15192"/>
                  </a:cubicBezTo>
                  <a:cubicBezTo>
                    <a:pt x="32999" y="15530"/>
                    <a:pt x="31835" y="16078"/>
                    <a:pt x="30788" y="16812"/>
                  </a:cubicBezTo>
                  <a:cubicBezTo>
                    <a:pt x="21724" y="21456"/>
                    <a:pt x="15792" y="30547"/>
                    <a:pt x="15192" y="40713"/>
                  </a:cubicBezTo>
                  <a:cubicBezTo>
                    <a:pt x="15192" y="45777"/>
                    <a:pt x="17622" y="50031"/>
                    <a:pt x="21268" y="49423"/>
                  </a:cubicBezTo>
                  <a:close/>
                </a:path>
              </a:pathLst>
            </a:custGeom>
            <a:grp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 xmlns:a16="http://schemas.microsoft.com/office/drawing/2014/main" id="{3C06C36C-15FB-47FE-A47C-E18A1E7D961B}"/>
                </a:ext>
              </a:extLst>
            </p:cNvPr>
            <p:cNvSpPr/>
            <p:nvPr/>
          </p:nvSpPr>
          <p:spPr>
            <a:xfrm>
              <a:off x="5171988" y="1815044"/>
              <a:ext cx="40511" cy="40511"/>
            </a:xfrm>
            <a:custGeom>
              <a:avLst/>
              <a:gdLst>
                <a:gd name="connsiteX0" fmla="*/ 37478 w 40510"/>
                <a:gd name="connsiteY0" fmla="*/ 42256 h 40510"/>
                <a:gd name="connsiteX1" fmla="*/ 42339 w 40510"/>
                <a:gd name="connsiteY1" fmla="*/ 23216 h 40510"/>
                <a:gd name="connsiteX2" fmla="*/ 25122 w 40510"/>
                <a:gd name="connsiteY2" fmla="*/ 15722 h 40510"/>
                <a:gd name="connsiteX3" fmla="*/ 15197 w 40510"/>
                <a:gd name="connsiteY3" fmla="*/ 29495 h 40510"/>
                <a:gd name="connsiteX4" fmla="*/ 37478 w 40510"/>
                <a:gd name="connsiteY4" fmla="*/ 42256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37478" y="42256"/>
                  </a:moveTo>
                  <a:cubicBezTo>
                    <a:pt x="43328" y="37812"/>
                    <a:pt x="45343" y="29921"/>
                    <a:pt x="42339" y="23216"/>
                  </a:cubicBezTo>
                  <a:cubicBezTo>
                    <a:pt x="39070" y="16987"/>
                    <a:pt x="31909" y="13870"/>
                    <a:pt x="25122" y="15722"/>
                  </a:cubicBezTo>
                  <a:cubicBezTo>
                    <a:pt x="19085" y="17547"/>
                    <a:pt x="15019" y="23191"/>
                    <a:pt x="15197" y="29495"/>
                  </a:cubicBezTo>
                  <a:cubicBezTo>
                    <a:pt x="17953" y="39073"/>
                    <a:pt x="27823" y="44726"/>
                    <a:pt x="37478" y="42256"/>
                  </a:cubicBezTo>
                  <a:close/>
                </a:path>
              </a:pathLst>
            </a:custGeom>
            <a:grp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 xmlns:a16="http://schemas.microsoft.com/office/drawing/2014/main" id="{8120925D-007D-413F-A055-E65C45A9CEF1}"/>
                </a:ext>
              </a:extLst>
            </p:cNvPr>
            <p:cNvSpPr/>
            <p:nvPr/>
          </p:nvSpPr>
          <p:spPr>
            <a:xfrm>
              <a:off x="5845447" y="1152008"/>
              <a:ext cx="60766" cy="40511"/>
            </a:xfrm>
            <a:custGeom>
              <a:avLst/>
              <a:gdLst>
                <a:gd name="connsiteX0" fmla="*/ 23331 w 60766"/>
                <a:gd name="connsiteY0" fmla="*/ 16609 h 40510"/>
                <a:gd name="connsiteX1" fmla="*/ 15837 w 60766"/>
                <a:gd name="connsiteY1" fmla="*/ 30586 h 40510"/>
                <a:gd name="connsiteX2" fmla="*/ 36092 w 60766"/>
                <a:gd name="connsiteY2" fmla="*/ 38688 h 40510"/>
                <a:gd name="connsiteX3" fmla="*/ 45815 w 60766"/>
                <a:gd name="connsiteY3" fmla="*/ 28155 h 40510"/>
                <a:gd name="connsiteX4" fmla="*/ 29610 w 60766"/>
                <a:gd name="connsiteY4" fmla="*/ 15192 h 40510"/>
                <a:gd name="connsiteX5" fmla="*/ 23331 w 60766"/>
                <a:gd name="connsiteY5" fmla="*/ 16609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66" h="40510">
                  <a:moveTo>
                    <a:pt x="23331" y="16609"/>
                  </a:moveTo>
                  <a:cubicBezTo>
                    <a:pt x="18267" y="19445"/>
                    <a:pt x="13406" y="24712"/>
                    <a:pt x="15837" y="30586"/>
                  </a:cubicBezTo>
                  <a:cubicBezTo>
                    <a:pt x="19555" y="38034"/>
                    <a:pt x="28263" y="41517"/>
                    <a:pt x="36092" y="38688"/>
                  </a:cubicBezTo>
                  <a:cubicBezTo>
                    <a:pt x="40932" y="37087"/>
                    <a:pt x="44606" y="33107"/>
                    <a:pt x="45815" y="28155"/>
                  </a:cubicBezTo>
                  <a:cubicBezTo>
                    <a:pt x="45815" y="18432"/>
                    <a:pt x="38928" y="15192"/>
                    <a:pt x="29610" y="15192"/>
                  </a:cubicBezTo>
                  <a:cubicBezTo>
                    <a:pt x="27480" y="15482"/>
                    <a:pt x="25380" y="15957"/>
                    <a:pt x="23331" y="16609"/>
                  </a:cubicBezTo>
                  <a:close/>
                </a:path>
              </a:pathLst>
            </a:custGeom>
            <a:grp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 xmlns:a16="http://schemas.microsoft.com/office/drawing/2014/main" id="{835686BC-C9A7-4411-A5C7-33A4E1FA157F}"/>
                </a:ext>
              </a:extLst>
            </p:cNvPr>
            <p:cNvSpPr/>
            <p:nvPr/>
          </p:nvSpPr>
          <p:spPr>
            <a:xfrm>
              <a:off x="5606193" y="1860215"/>
              <a:ext cx="60766" cy="81021"/>
            </a:xfrm>
            <a:custGeom>
              <a:avLst/>
              <a:gdLst>
                <a:gd name="connsiteX0" fmla="*/ 39574 w 60766"/>
                <a:gd name="connsiteY0" fmla="*/ 55016 h 81021"/>
                <a:gd name="connsiteX1" fmla="*/ 47069 w 60766"/>
                <a:gd name="connsiteY1" fmla="*/ 78310 h 81021"/>
                <a:gd name="connsiteX2" fmla="*/ 51525 w 60766"/>
                <a:gd name="connsiteY2" fmla="*/ 74866 h 81021"/>
                <a:gd name="connsiteX3" fmla="*/ 30257 w 60766"/>
                <a:gd name="connsiteY3" fmla="*/ 35571 h 81021"/>
                <a:gd name="connsiteX4" fmla="*/ 31877 w 60766"/>
                <a:gd name="connsiteY4" fmla="*/ 18759 h 81021"/>
                <a:gd name="connsiteX5" fmla="*/ 22155 w 60766"/>
                <a:gd name="connsiteY5" fmla="*/ 15518 h 81021"/>
                <a:gd name="connsiteX6" fmla="*/ 16888 w 60766"/>
                <a:gd name="connsiteY6" fmla="*/ 18556 h 81021"/>
                <a:gd name="connsiteX7" fmla="*/ 16888 w 60766"/>
                <a:gd name="connsiteY7" fmla="*/ 28886 h 8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6" h="81021">
                  <a:moveTo>
                    <a:pt x="39574" y="55016"/>
                  </a:moveTo>
                  <a:cubicBezTo>
                    <a:pt x="41135" y="63051"/>
                    <a:pt x="43651" y="70871"/>
                    <a:pt x="47069" y="78310"/>
                  </a:cubicBezTo>
                  <a:cubicBezTo>
                    <a:pt x="49094" y="81348"/>
                    <a:pt x="51727" y="76284"/>
                    <a:pt x="51525" y="74866"/>
                  </a:cubicBezTo>
                  <a:cubicBezTo>
                    <a:pt x="48815" y="59832"/>
                    <a:pt x="41362" y="46061"/>
                    <a:pt x="30257" y="35571"/>
                  </a:cubicBezTo>
                  <a:cubicBezTo>
                    <a:pt x="31526" y="30061"/>
                    <a:pt x="32070" y="24409"/>
                    <a:pt x="31877" y="18759"/>
                  </a:cubicBezTo>
                  <a:cubicBezTo>
                    <a:pt x="31877" y="15923"/>
                    <a:pt x="25598" y="14505"/>
                    <a:pt x="22155" y="15518"/>
                  </a:cubicBezTo>
                  <a:cubicBezTo>
                    <a:pt x="20103" y="15898"/>
                    <a:pt x="18244" y="16970"/>
                    <a:pt x="16888" y="18556"/>
                  </a:cubicBezTo>
                  <a:cubicBezTo>
                    <a:pt x="14626" y="21628"/>
                    <a:pt x="14626" y="25815"/>
                    <a:pt x="16888" y="28886"/>
                  </a:cubicBezTo>
                  <a:close/>
                </a:path>
              </a:pathLst>
            </a:custGeom>
            <a:grp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 xmlns:a16="http://schemas.microsoft.com/office/drawing/2014/main" id="{2AEC4E4F-0D73-4D61-88D7-E41685ACD3D0}"/>
                </a:ext>
              </a:extLst>
            </p:cNvPr>
            <p:cNvSpPr/>
            <p:nvPr/>
          </p:nvSpPr>
          <p:spPr>
            <a:xfrm>
              <a:off x="5882746" y="1823675"/>
              <a:ext cx="40511" cy="40511"/>
            </a:xfrm>
            <a:custGeom>
              <a:avLst/>
              <a:gdLst>
                <a:gd name="connsiteX0" fmla="*/ 32417 w 40510"/>
                <a:gd name="connsiteY0" fmla="*/ 39499 h 40510"/>
                <a:gd name="connsiteX1" fmla="*/ 41532 w 40510"/>
                <a:gd name="connsiteY1" fmla="*/ 24105 h 40510"/>
                <a:gd name="connsiteX2" fmla="*/ 25125 w 40510"/>
                <a:gd name="connsiteY2" fmla="*/ 15800 h 40510"/>
                <a:gd name="connsiteX3" fmla="*/ 25125 w 40510"/>
                <a:gd name="connsiteY3" fmla="*/ 15800 h 40510"/>
                <a:gd name="connsiteX4" fmla="*/ 15403 w 40510"/>
                <a:gd name="connsiteY4" fmla="*/ 32410 h 40510"/>
                <a:gd name="connsiteX5" fmla="*/ 32417 w 40510"/>
                <a:gd name="connsiteY5" fmla="*/ 39499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32417" y="39499"/>
                  </a:moveTo>
                  <a:cubicBezTo>
                    <a:pt x="38947" y="37456"/>
                    <a:pt x="42881" y="30813"/>
                    <a:pt x="41532" y="24105"/>
                  </a:cubicBezTo>
                  <a:cubicBezTo>
                    <a:pt x="39223" y="17344"/>
                    <a:pt x="31942" y="13658"/>
                    <a:pt x="25125" y="15800"/>
                  </a:cubicBezTo>
                  <a:cubicBezTo>
                    <a:pt x="25125" y="15800"/>
                    <a:pt x="23910" y="15800"/>
                    <a:pt x="25125" y="15800"/>
                  </a:cubicBezTo>
                  <a:cubicBezTo>
                    <a:pt x="18289" y="18250"/>
                    <a:pt x="14192" y="25249"/>
                    <a:pt x="15403" y="32410"/>
                  </a:cubicBezTo>
                  <a:cubicBezTo>
                    <a:pt x="19085" y="38037"/>
                    <a:pt x="25829" y="40846"/>
                    <a:pt x="32417" y="39499"/>
                  </a:cubicBezTo>
                  <a:close/>
                </a:path>
              </a:pathLst>
            </a:custGeom>
            <a:grp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 xmlns:a16="http://schemas.microsoft.com/office/drawing/2014/main" id="{C4CD00C8-D314-4CAF-853A-CA03D62E9BE2}"/>
                </a:ext>
              </a:extLst>
            </p:cNvPr>
            <p:cNvSpPr/>
            <p:nvPr/>
          </p:nvSpPr>
          <p:spPr>
            <a:xfrm>
              <a:off x="5675770" y="1883207"/>
              <a:ext cx="40511" cy="40511"/>
            </a:xfrm>
            <a:custGeom>
              <a:avLst/>
              <a:gdLst>
                <a:gd name="connsiteX0" fmla="*/ 22256 w 40510"/>
                <a:gd name="connsiteY0" fmla="*/ 16832 h 40510"/>
                <a:gd name="connsiteX1" fmla="*/ 18205 w 40510"/>
                <a:gd name="connsiteY1" fmla="*/ 21491 h 40510"/>
                <a:gd name="connsiteX2" fmla="*/ 15369 w 40510"/>
                <a:gd name="connsiteY2" fmla="*/ 33239 h 40510"/>
                <a:gd name="connsiteX3" fmla="*/ 27117 w 40510"/>
                <a:gd name="connsiteY3" fmla="*/ 43772 h 40510"/>
                <a:gd name="connsiteX4" fmla="*/ 38865 w 40510"/>
                <a:gd name="connsiteY4" fmla="*/ 35467 h 40510"/>
                <a:gd name="connsiteX5" fmla="*/ 34004 w 40510"/>
                <a:gd name="connsiteY5" fmla="*/ 17642 h 40510"/>
                <a:gd name="connsiteX6" fmla="*/ 22256 w 40510"/>
                <a:gd name="connsiteY6" fmla="*/ 1683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2256" y="16832"/>
                  </a:moveTo>
                  <a:cubicBezTo>
                    <a:pt x="20838" y="18047"/>
                    <a:pt x="18407" y="19870"/>
                    <a:pt x="18205" y="21491"/>
                  </a:cubicBezTo>
                  <a:cubicBezTo>
                    <a:pt x="18002" y="23111"/>
                    <a:pt x="14356" y="30403"/>
                    <a:pt x="15369" y="33239"/>
                  </a:cubicBezTo>
                  <a:cubicBezTo>
                    <a:pt x="16687" y="38867"/>
                    <a:pt x="21379" y="43074"/>
                    <a:pt x="27117" y="43772"/>
                  </a:cubicBezTo>
                  <a:cubicBezTo>
                    <a:pt x="31765" y="42219"/>
                    <a:pt x="35851" y="39330"/>
                    <a:pt x="38865" y="35467"/>
                  </a:cubicBezTo>
                  <a:cubicBezTo>
                    <a:pt x="41296" y="26757"/>
                    <a:pt x="38865" y="20073"/>
                    <a:pt x="34004" y="17642"/>
                  </a:cubicBezTo>
                  <a:cubicBezTo>
                    <a:pt x="29143" y="15212"/>
                    <a:pt x="25699" y="13996"/>
                    <a:pt x="22256" y="16832"/>
                  </a:cubicBezTo>
                  <a:close/>
                </a:path>
              </a:pathLst>
            </a:custGeom>
            <a:grp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 xmlns:a16="http://schemas.microsoft.com/office/drawing/2014/main" id="{54187AD0-CF73-47D4-96A2-9E5561F0E560}"/>
                </a:ext>
              </a:extLst>
            </p:cNvPr>
            <p:cNvSpPr/>
            <p:nvPr/>
          </p:nvSpPr>
          <p:spPr>
            <a:xfrm>
              <a:off x="5894772" y="2049102"/>
              <a:ext cx="40511" cy="40511"/>
            </a:xfrm>
            <a:custGeom>
              <a:avLst/>
              <a:gdLst>
                <a:gd name="connsiteX0" fmla="*/ 20796 w 40510"/>
                <a:gd name="connsiteY0" fmla="*/ 16424 h 40510"/>
                <a:gd name="connsiteX1" fmla="*/ 18163 w 40510"/>
                <a:gd name="connsiteY1" fmla="*/ 17841 h 40510"/>
                <a:gd name="connsiteX2" fmla="*/ 16138 w 40510"/>
                <a:gd name="connsiteY2" fmla="*/ 33235 h 40510"/>
                <a:gd name="connsiteX3" fmla="*/ 34977 w 40510"/>
                <a:gd name="connsiteY3" fmla="*/ 39216 h 40510"/>
                <a:gd name="connsiteX4" fmla="*/ 35178 w 40510"/>
                <a:gd name="connsiteY4" fmla="*/ 39109 h 40510"/>
                <a:gd name="connsiteX5" fmla="*/ 38216 w 40510"/>
                <a:gd name="connsiteY5" fmla="*/ 20880 h 40510"/>
                <a:gd name="connsiteX6" fmla="*/ 20796 w 40510"/>
                <a:gd name="connsiteY6" fmla="*/ 1642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0796" y="16424"/>
                  </a:moveTo>
                  <a:cubicBezTo>
                    <a:pt x="19820" y="16684"/>
                    <a:pt x="18918" y="17170"/>
                    <a:pt x="18163" y="17841"/>
                  </a:cubicBezTo>
                  <a:cubicBezTo>
                    <a:pt x="15112" y="22371"/>
                    <a:pt x="14362" y="28070"/>
                    <a:pt x="16138" y="33235"/>
                  </a:cubicBezTo>
                  <a:cubicBezTo>
                    <a:pt x="19689" y="40089"/>
                    <a:pt x="28123" y="42767"/>
                    <a:pt x="34977" y="39216"/>
                  </a:cubicBezTo>
                  <a:cubicBezTo>
                    <a:pt x="35044" y="39181"/>
                    <a:pt x="35111" y="39145"/>
                    <a:pt x="35178" y="39109"/>
                  </a:cubicBezTo>
                  <a:cubicBezTo>
                    <a:pt x="41002" y="34884"/>
                    <a:pt x="42355" y="26766"/>
                    <a:pt x="38216" y="20880"/>
                  </a:cubicBezTo>
                  <a:cubicBezTo>
                    <a:pt x="34125" y="15566"/>
                    <a:pt x="26937" y="13727"/>
                    <a:pt x="20796" y="16423"/>
                  </a:cubicBezTo>
                  <a:close/>
                </a:path>
              </a:pathLst>
            </a:custGeom>
            <a:grp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 xmlns:a16="http://schemas.microsoft.com/office/drawing/2014/main" id="{B5FB327F-F838-4793-9DF8-7814A29AA31B}"/>
                </a:ext>
              </a:extLst>
            </p:cNvPr>
            <p:cNvSpPr/>
            <p:nvPr/>
          </p:nvSpPr>
          <p:spPr>
            <a:xfrm>
              <a:off x="5278183" y="1821604"/>
              <a:ext cx="40511" cy="60766"/>
            </a:xfrm>
            <a:custGeom>
              <a:avLst/>
              <a:gdLst>
                <a:gd name="connsiteX0" fmla="*/ 23446 w 40510"/>
                <a:gd name="connsiteY0" fmla="*/ 64054 h 60766"/>
                <a:gd name="connsiteX1" fmla="*/ 32763 w 40510"/>
                <a:gd name="connsiteY1" fmla="*/ 65269 h 60766"/>
                <a:gd name="connsiteX2" fmla="*/ 38840 w 40510"/>
                <a:gd name="connsiteY2" fmla="*/ 59395 h 60766"/>
                <a:gd name="connsiteX3" fmla="*/ 25876 w 40510"/>
                <a:gd name="connsiteY3" fmla="*/ 39140 h 60766"/>
                <a:gd name="connsiteX4" fmla="*/ 30130 w 40510"/>
                <a:gd name="connsiteY4" fmla="*/ 15644 h 60766"/>
                <a:gd name="connsiteX5" fmla="*/ 26889 w 40510"/>
                <a:gd name="connsiteY5" fmla="*/ 17467 h 60766"/>
                <a:gd name="connsiteX6" fmla="*/ 18382 w 40510"/>
                <a:gd name="connsiteY6" fmla="*/ 42381 h 60766"/>
                <a:gd name="connsiteX7" fmla="*/ 16356 w 40510"/>
                <a:gd name="connsiteY7" fmla="*/ 58382 h 60766"/>
                <a:gd name="connsiteX8" fmla="*/ 23446 w 40510"/>
                <a:gd name="connsiteY8" fmla="*/ 64054 h 6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10" h="60766">
                  <a:moveTo>
                    <a:pt x="23446" y="64054"/>
                  </a:moveTo>
                  <a:cubicBezTo>
                    <a:pt x="26296" y="65591"/>
                    <a:pt x="29614" y="66024"/>
                    <a:pt x="32763" y="65269"/>
                  </a:cubicBezTo>
                  <a:cubicBezTo>
                    <a:pt x="36004" y="65269"/>
                    <a:pt x="40258" y="61016"/>
                    <a:pt x="38840" y="59395"/>
                  </a:cubicBezTo>
                  <a:cubicBezTo>
                    <a:pt x="33776" y="52914"/>
                    <a:pt x="30535" y="45824"/>
                    <a:pt x="25876" y="39140"/>
                  </a:cubicBezTo>
                  <a:cubicBezTo>
                    <a:pt x="28616" y="31606"/>
                    <a:pt x="30055" y="23660"/>
                    <a:pt x="30130" y="15644"/>
                  </a:cubicBezTo>
                  <a:cubicBezTo>
                    <a:pt x="27092" y="14023"/>
                    <a:pt x="26889" y="17264"/>
                    <a:pt x="26889" y="17467"/>
                  </a:cubicBezTo>
                  <a:cubicBezTo>
                    <a:pt x="25620" y="26226"/>
                    <a:pt x="22735" y="34674"/>
                    <a:pt x="18382" y="42381"/>
                  </a:cubicBezTo>
                  <a:cubicBezTo>
                    <a:pt x="15025" y="47021"/>
                    <a:pt x="14262" y="53052"/>
                    <a:pt x="16356" y="58382"/>
                  </a:cubicBezTo>
                  <a:cubicBezTo>
                    <a:pt x="17369" y="61016"/>
                    <a:pt x="20812" y="62231"/>
                    <a:pt x="23446" y="64054"/>
                  </a:cubicBezTo>
                  <a:close/>
                </a:path>
              </a:pathLst>
            </a:custGeom>
            <a:grp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 xmlns:a16="http://schemas.microsoft.com/office/drawing/2014/main" id="{C8C035F1-CA47-4553-AADE-BA4EDED5C102}"/>
                </a:ext>
              </a:extLst>
            </p:cNvPr>
            <p:cNvSpPr/>
            <p:nvPr/>
          </p:nvSpPr>
          <p:spPr>
            <a:xfrm>
              <a:off x="5759619" y="1255873"/>
              <a:ext cx="40511" cy="40511"/>
            </a:xfrm>
            <a:custGeom>
              <a:avLst/>
              <a:gdLst>
                <a:gd name="connsiteX0" fmla="*/ 18618 w 40510"/>
                <a:gd name="connsiteY0" fmla="*/ 41367 h 40510"/>
                <a:gd name="connsiteX1" fmla="*/ 23479 w 40510"/>
                <a:gd name="connsiteY1" fmla="*/ 42987 h 40510"/>
                <a:gd name="connsiteX2" fmla="*/ 33809 w 40510"/>
                <a:gd name="connsiteY2" fmla="*/ 37315 h 40510"/>
                <a:gd name="connsiteX3" fmla="*/ 35632 w 40510"/>
                <a:gd name="connsiteY3" fmla="*/ 19491 h 40510"/>
                <a:gd name="connsiteX4" fmla="*/ 23884 w 40510"/>
                <a:gd name="connsiteY4" fmla="*/ 16047 h 40510"/>
                <a:gd name="connsiteX5" fmla="*/ 21048 w 40510"/>
                <a:gd name="connsiteY5" fmla="*/ 16047 h 40510"/>
                <a:gd name="connsiteX6" fmla="*/ 15377 w 40510"/>
                <a:gd name="connsiteY6" fmla="*/ 27593 h 40510"/>
                <a:gd name="connsiteX7" fmla="*/ 18618 w 40510"/>
                <a:gd name="connsiteY7" fmla="*/ 41367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40510">
                  <a:moveTo>
                    <a:pt x="18618" y="41367"/>
                  </a:moveTo>
                  <a:cubicBezTo>
                    <a:pt x="19735" y="42878"/>
                    <a:pt x="21679" y="43526"/>
                    <a:pt x="23479" y="42987"/>
                  </a:cubicBezTo>
                  <a:cubicBezTo>
                    <a:pt x="27345" y="41996"/>
                    <a:pt x="30898" y="40046"/>
                    <a:pt x="33809" y="37315"/>
                  </a:cubicBezTo>
                  <a:cubicBezTo>
                    <a:pt x="38168" y="32376"/>
                    <a:pt x="38901" y="25210"/>
                    <a:pt x="35632" y="19491"/>
                  </a:cubicBezTo>
                  <a:cubicBezTo>
                    <a:pt x="33126" y="15570"/>
                    <a:pt x="28111" y="14100"/>
                    <a:pt x="23884" y="16047"/>
                  </a:cubicBezTo>
                  <a:lnTo>
                    <a:pt x="21048" y="16047"/>
                  </a:lnTo>
                  <a:cubicBezTo>
                    <a:pt x="16806" y="18212"/>
                    <a:pt x="14497" y="22912"/>
                    <a:pt x="15377" y="27593"/>
                  </a:cubicBezTo>
                  <a:cubicBezTo>
                    <a:pt x="14854" y="32419"/>
                    <a:pt x="15997" y="37280"/>
                    <a:pt x="18618" y="41367"/>
                  </a:cubicBezTo>
                  <a:close/>
                </a:path>
              </a:pathLst>
            </a:custGeom>
            <a:grp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 xmlns:a16="http://schemas.microsoft.com/office/drawing/2014/main" id="{7ACCB63B-BEAE-49C0-A6B1-64B7F6EE680B}"/>
                </a:ext>
              </a:extLst>
            </p:cNvPr>
            <p:cNvSpPr/>
            <p:nvPr/>
          </p:nvSpPr>
          <p:spPr>
            <a:xfrm>
              <a:off x="5316011" y="2124639"/>
              <a:ext cx="40511" cy="40511"/>
            </a:xfrm>
            <a:custGeom>
              <a:avLst/>
              <a:gdLst>
                <a:gd name="connsiteX0" fmla="*/ 36459 w 40510"/>
                <a:gd name="connsiteY0" fmla="*/ 20287 h 40510"/>
                <a:gd name="connsiteX1" fmla="*/ 27344 w 40510"/>
                <a:gd name="connsiteY1" fmla="*/ 15426 h 40510"/>
                <a:gd name="connsiteX2" fmla="*/ 15907 w 40510"/>
                <a:gd name="connsiteY2" fmla="*/ 36596 h 40510"/>
                <a:gd name="connsiteX3" fmla="*/ 16608 w 40510"/>
                <a:gd name="connsiteY3" fmla="*/ 38517 h 40510"/>
                <a:gd name="connsiteX4" fmla="*/ 24711 w 40510"/>
                <a:gd name="connsiteY4" fmla="*/ 42568 h 40510"/>
                <a:gd name="connsiteX5" fmla="*/ 37066 w 40510"/>
                <a:gd name="connsiteY5" fmla="*/ 31630 h 40510"/>
                <a:gd name="connsiteX6" fmla="*/ 36459 w 40510"/>
                <a:gd name="connsiteY6" fmla="*/ 20287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36459" y="20287"/>
                  </a:moveTo>
                  <a:cubicBezTo>
                    <a:pt x="36459" y="15831"/>
                    <a:pt x="30990" y="14615"/>
                    <a:pt x="27344" y="15426"/>
                  </a:cubicBezTo>
                  <a:cubicBezTo>
                    <a:pt x="18340" y="18113"/>
                    <a:pt x="13219" y="27592"/>
                    <a:pt x="15907" y="36596"/>
                  </a:cubicBezTo>
                  <a:cubicBezTo>
                    <a:pt x="16102" y="37250"/>
                    <a:pt x="16336" y="37891"/>
                    <a:pt x="16608" y="38517"/>
                  </a:cubicBezTo>
                  <a:cubicBezTo>
                    <a:pt x="18095" y="41531"/>
                    <a:pt x="21407" y="43187"/>
                    <a:pt x="24711" y="42568"/>
                  </a:cubicBezTo>
                  <a:cubicBezTo>
                    <a:pt x="30827" y="42132"/>
                    <a:pt x="35892" y="37649"/>
                    <a:pt x="37066" y="31630"/>
                  </a:cubicBezTo>
                  <a:cubicBezTo>
                    <a:pt x="37196" y="27839"/>
                    <a:pt x="36993" y="24043"/>
                    <a:pt x="36459" y="20287"/>
                  </a:cubicBezTo>
                  <a:close/>
                </a:path>
              </a:pathLst>
            </a:custGeom>
            <a:grp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 xmlns:a16="http://schemas.microsoft.com/office/drawing/2014/main" id="{99DC1437-189C-440D-8D84-D0BA03D49C9E}"/>
                </a:ext>
              </a:extLst>
            </p:cNvPr>
            <p:cNvSpPr/>
            <p:nvPr/>
          </p:nvSpPr>
          <p:spPr>
            <a:xfrm>
              <a:off x="5847213" y="1724627"/>
              <a:ext cx="40511" cy="40511"/>
            </a:xfrm>
            <a:custGeom>
              <a:avLst/>
              <a:gdLst>
                <a:gd name="connsiteX0" fmla="*/ 39593 w 40510"/>
                <a:gd name="connsiteY0" fmla="*/ 29370 h 40510"/>
                <a:gd name="connsiteX1" fmla="*/ 27642 w 40510"/>
                <a:gd name="connsiteY1" fmla="*/ 15192 h 40510"/>
                <a:gd name="connsiteX2" fmla="*/ 18527 w 40510"/>
                <a:gd name="connsiteY2" fmla="*/ 20458 h 40510"/>
                <a:gd name="connsiteX3" fmla="*/ 18500 w 40510"/>
                <a:gd name="connsiteY3" fmla="*/ 36499 h 40510"/>
                <a:gd name="connsiteX4" fmla="*/ 33719 w 40510"/>
                <a:gd name="connsiteY4" fmla="*/ 37270 h 40510"/>
                <a:gd name="connsiteX5" fmla="*/ 39593 w 40510"/>
                <a:gd name="connsiteY5" fmla="*/ 2937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39593" y="29370"/>
                  </a:moveTo>
                  <a:cubicBezTo>
                    <a:pt x="40178" y="22165"/>
                    <a:pt x="34843" y="15835"/>
                    <a:pt x="27642" y="15192"/>
                  </a:cubicBezTo>
                  <a:cubicBezTo>
                    <a:pt x="23996" y="15192"/>
                    <a:pt x="21160" y="18230"/>
                    <a:pt x="18527" y="20458"/>
                  </a:cubicBezTo>
                  <a:cubicBezTo>
                    <a:pt x="14090" y="24880"/>
                    <a:pt x="14078" y="32062"/>
                    <a:pt x="18500" y="36499"/>
                  </a:cubicBezTo>
                  <a:cubicBezTo>
                    <a:pt x="22620" y="40632"/>
                    <a:pt x="29203" y="40966"/>
                    <a:pt x="33719" y="37270"/>
                  </a:cubicBezTo>
                  <a:cubicBezTo>
                    <a:pt x="36596" y="35465"/>
                    <a:pt x="38692" y="32646"/>
                    <a:pt x="39593" y="29370"/>
                  </a:cubicBezTo>
                  <a:close/>
                </a:path>
              </a:pathLst>
            </a:custGeom>
            <a:grp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 xmlns:a16="http://schemas.microsoft.com/office/drawing/2014/main" id="{6D12D452-BD8B-4BF7-B6B9-34FC9F1B1504}"/>
                </a:ext>
              </a:extLst>
            </p:cNvPr>
            <p:cNvSpPr/>
            <p:nvPr/>
          </p:nvSpPr>
          <p:spPr>
            <a:xfrm>
              <a:off x="5027247" y="1490356"/>
              <a:ext cx="40511" cy="40511"/>
            </a:xfrm>
            <a:custGeom>
              <a:avLst/>
              <a:gdLst>
                <a:gd name="connsiteX0" fmla="*/ 15923 w 40510"/>
                <a:gd name="connsiteY0" fmla="*/ 32123 h 40510"/>
                <a:gd name="connsiteX1" fmla="*/ 19772 w 40510"/>
                <a:gd name="connsiteY1" fmla="*/ 36579 h 40510"/>
                <a:gd name="connsiteX2" fmla="*/ 32938 w 40510"/>
                <a:gd name="connsiteY2" fmla="*/ 37794 h 40510"/>
                <a:gd name="connsiteX3" fmla="*/ 35116 w 40510"/>
                <a:gd name="connsiteY3" fmla="*/ 19591 h 40510"/>
                <a:gd name="connsiteX4" fmla="*/ 34761 w 40510"/>
                <a:gd name="connsiteY4" fmla="*/ 19159 h 40510"/>
                <a:gd name="connsiteX5" fmla="*/ 22000 w 40510"/>
                <a:gd name="connsiteY5" fmla="*/ 15311 h 40510"/>
                <a:gd name="connsiteX6" fmla="*/ 15923 w 40510"/>
                <a:gd name="connsiteY6" fmla="*/ 3212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5923" y="32123"/>
                  </a:moveTo>
                  <a:cubicBezTo>
                    <a:pt x="15923" y="32123"/>
                    <a:pt x="18354" y="34554"/>
                    <a:pt x="19772" y="36579"/>
                  </a:cubicBezTo>
                  <a:cubicBezTo>
                    <a:pt x="23254" y="40188"/>
                    <a:pt x="28854" y="40705"/>
                    <a:pt x="32938" y="37794"/>
                  </a:cubicBezTo>
                  <a:cubicBezTo>
                    <a:pt x="38566" y="33369"/>
                    <a:pt x="39541" y="25219"/>
                    <a:pt x="35116" y="19591"/>
                  </a:cubicBezTo>
                  <a:cubicBezTo>
                    <a:pt x="35000" y="19445"/>
                    <a:pt x="34882" y="19301"/>
                    <a:pt x="34761" y="19159"/>
                  </a:cubicBezTo>
                  <a:cubicBezTo>
                    <a:pt x="31231" y="16151"/>
                    <a:pt x="26604" y="14756"/>
                    <a:pt x="22000" y="15311"/>
                  </a:cubicBezTo>
                  <a:cubicBezTo>
                    <a:pt x="16126" y="15716"/>
                    <a:pt x="13898" y="24426"/>
                    <a:pt x="15923" y="32123"/>
                  </a:cubicBezTo>
                  <a:close/>
                </a:path>
              </a:pathLst>
            </a:custGeom>
            <a:grp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 xmlns:a16="http://schemas.microsoft.com/office/drawing/2014/main" id="{4467FBE4-0469-41D4-9525-2BBCB1E8AF22}"/>
                </a:ext>
              </a:extLst>
            </p:cNvPr>
            <p:cNvSpPr/>
            <p:nvPr/>
          </p:nvSpPr>
          <p:spPr>
            <a:xfrm>
              <a:off x="5120315" y="1757387"/>
              <a:ext cx="40511" cy="40511"/>
            </a:xfrm>
            <a:custGeom>
              <a:avLst/>
              <a:gdLst>
                <a:gd name="connsiteX0" fmla="*/ 22107 w 40510"/>
                <a:gd name="connsiteY0" fmla="*/ 15651 h 40510"/>
                <a:gd name="connsiteX1" fmla="*/ 18258 w 40510"/>
                <a:gd name="connsiteY1" fmla="*/ 19499 h 40510"/>
                <a:gd name="connsiteX2" fmla="*/ 18656 w 40510"/>
                <a:gd name="connsiteY2" fmla="*/ 35249 h 40510"/>
                <a:gd name="connsiteX3" fmla="*/ 19676 w 40510"/>
                <a:gd name="connsiteY3" fmla="*/ 36108 h 40510"/>
                <a:gd name="connsiteX4" fmla="*/ 37799 w 40510"/>
                <a:gd name="connsiteY4" fmla="*/ 33341 h 40510"/>
                <a:gd name="connsiteX5" fmla="*/ 38513 w 40510"/>
                <a:gd name="connsiteY5" fmla="*/ 32260 h 40510"/>
                <a:gd name="connsiteX6" fmla="*/ 38513 w 40510"/>
                <a:gd name="connsiteY6" fmla="*/ 23348 h 40510"/>
                <a:gd name="connsiteX7" fmla="*/ 22107 w 40510"/>
                <a:gd name="connsiteY7" fmla="*/ 1565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40510">
                  <a:moveTo>
                    <a:pt x="22107" y="15651"/>
                  </a:moveTo>
                  <a:cubicBezTo>
                    <a:pt x="20486" y="15651"/>
                    <a:pt x="19473" y="18284"/>
                    <a:pt x="18258" y="19499"/>
                  </a:cubicBezTo>
                  <a:cubicBezTo>
                    <a:pt x="14019" y="23958"/>
                    <a:pt x="14197" y="31010"/>
                    <a:pt x="18656" y="35249"/>
                  </a:cubicBezTo>
                  <a:cubicBezTo>
                    <a:pt x="18979" y="35556"/>
                    <a:pt x="19319" y="35843"/>
                    <a:pt x="19676" y="36108"/>
                  </a:cubicBezTo>
                  <a:cubicBezTo>
                    <a:pt x="25445" y="40349"/>
                    <a:pt x="33559" y="39110"/>
                    <a:pt x="37799" y="33341"/>
                  </a:cubicBezTo>
                  <a:cubicBezTo>
                    <a:pt x="38055" y="32993"/>
                    <a:pt x="38293" y="32632"/>
                    <a:pt x="38513" y="32260"/>
                  </a:cubicBezTo>
                  <a:cubicBezTo>
                    <a:pt x="39143" y="29322"/>
                    <a:pt x="39143" y="26285"/>
                    <a:pt x="38513" y="23348"/>
                  </a:cubicBezTo>
                  <a:cubicBezTo>
                    <a:pt x="35612" y="17165"/>
                    <a:pt x="28715" y="13930"/>
                    <a:pt x="22107" y="15650"/>
                  </a:cubicBezTo>
                  <a:close/>
                </a:path>
              </a:pathLst>
            </a:custGeom>
            <a:grp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 xmlns:a16="http://schemas.microsoft.com/office/drawing/2014/main" id="{85DE8EC5-9728-4581-ACC0-DDA127014D2A}"/>
                </a:ext>
              </a:extLst>
            </p:cNvPr>
            <p:cNvSpPr/>
            <p:nvPr/>
          </p:nvSpPr>
          <p:spPr>
            <a:xfrm>
              <a:off x="5016549" y="1995021"/>
              <a:ext cx="40511" cy="40511"/>
            </a:xfrm>
            <a:custGeom>
              <a:avLst/>
              <a:gdLst>
                <a:gd name="connsiteX0" fmla="*/ 25001 w 40510"/>
                <a:gd name="connsiteY0" fmla="*/ 15410 h 40510"/>
                <a:gd name="connsiteX1" fmla="*/ 15278 w 40510"/>
                <a:gd name="connsiteY1" fmla="*/ 27968 h 40510"/>
                <a:gd name="connsiteX2" fmla="*/ 20950 w 40510"/>
                <a:gd name="connsiteY2" fmla="*/ 39109 h 40510"/>
                <a:gd name="connsiteX3" fmla="*/ 35679 w 40510"/>
                <a:gd name="connsiteY3" fmla="*/ 34384 h 40510"/>
                <a:gd name="connsiteX4" fmla="*/ 35939 w 40510"/>
                <a:gd name="connsiteY4" fmla="*/ 33842 h 40510"/>
                <a:gd name="connsiteX5" fmla="*/ 37154 w 40510"/>
                <a:gd name="connsiteY5" fmla="*/ 22499 h 40510"/>
                <a:gd name="connsiteX6" fmla="*/ 25001 w 40510"/>
                <a:gd name="connsiteY6" fmla="*/ 1541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5001" y="15410"/>
                  </a:moveTo>
                  <a:cubicBezTo>
                    <a:pt x="19127" y="15410"/>
                    <a:pt x="15886" y="22094"/>
                    <a:pt x="15278" y="27968"/>
                  </a:cubicBezTo>
                  <a:cubicBezTo>
                    <a:pt x="14711" y="32492"/>
                    <a:pt x="16958" y="36906"/>
                    <a:pt x="20950" y="39109"/>
                  </a:cubicBezTo>
                  <a:cubicBezTo>
                    <a:pt x="26322" y="41871"/>
                    <a:pt x="32917" y="39756"/>
                    <a:pt x="35679" y="34384"/>
                  </a:cubicBezTo>
                  <a:cubicBezTo>
                    <a:pt x="35771" y="34206"/>
                    <a:pt x="35857" y="34025"/>
                    <a:pt x="35939" y="33842"/>
                  </a:cubicBezTo>
                  <a:cubicBezTo>
                    <a:pt x="37606" y="30305"/>
                    <a:pt x="38034" y="26310"/>
                    <a:pt x="37154" y="22499"/>
                  </a:cubicBezTo>
                  <a:cubicBezTo>
                    <a:pt x="35507" y="17380"/>
                    <a:pt x="30268" y="14324"/>
                    <a:pt x="25001" y="15410"/>
                  </a:cubicBezTo>
                  <a:close/>
                </a:path>
              </a:pathLst>
            </a:custGeom>
            <a:grp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 xmlns:a16="http://schemas.microsoft.com/office/drawing/2014/main" id="{98A25AEF-444B-4698-9530-20ED8D587CD2}"/>
                </a:ext>
              </a:extLst>
            </p:cNvPr>
            <p:cNvSpPr/>
            <p:nvPr/>
          </p:nvSpPr>
          <p:spPr>
            <a:xfrm>
              <a:off x="4951107" y="1518903"/>
              <a:ext cx="40511" cy="40511"/>
            </a:xfrm>
            <a:custGeom>
              <a:avLst/>
              <a:gdLst>
                <a:gd name="connsiteX0" fmla="*/ 15295 w 40510"/>
                <a:gd name="connsiteY0" fmla="*/ 27680 h 40510"/>
                <a:gd name="connsiteX1" fmla="*/ 31499 w 40510"/>
                <a:gd name="connsiteY1" fmla="*/ 35579 h 40510"/>
                <a:gd name="connsiteX2" fmla="*/ 38184 w 40510"/>
                <a:gd name="connsiteY2" fmla="*/ 30515 h 40510"/>
                <a:gd name="connsiteX3" fmla="*/ 38184 w 40510"/>
                <a:gd name="connsiteY3" fmla="*/ 21806 h 40510"/>
                <a:gd name="connsiteX4" fmla="*/ 20966 w 40510"/>
                <a:gd name="connsiteY4" fmla="*/ 16539 h 40510"/>
                <a:gd name="connsiteX5" fmla="*/ 15295 w 40510"/>
                <a:gd name="connsiteY5" fmla="*/ 2768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5295" y="27680"/>
                  </a:moveTo>
                  <a:cubicBezTo>
                    <a:pt x="15295" y="34161"/>
                    <a:pt x="24207" y="36997"/>
                    <a:pt x="31499" y="35579"/>
                  </a:cubicBezTo>
                  <a:cubicBezTo>
                    <a:pt x="34169" y="34572"/>
                    <a:pt x="36491" y="32813"/>
                    <a:pt x="38184" y="30515"/>
                  </a:cubicBezTo>
                  <a:cubicBezTo>
                    <a:pt x="41019" y="27477"/>
                    <a:pt x="38184" y="24034"/>
                    <a:pt x="38184" y="21806"/>
                  </a:cubicBezTo>
                  <a:cubicBezTo>
                    <a:pt x="34729" y="15787"/>
                    <a:pt x="27197" y="13483"/>
                    <a:pt x="20966" y="16539"/>
                  </a:cubicBezTo>
                  <a:cubicBezTo>
                    <a:pt x="16931" y="18700"/>
                    <a:pt x="14668" y="23145"/>
                    <a:pt x="15295" y="27680"/>
                  </a:cubicBezTo>
                  <a:close/>
                </a:path>
              </a:pathLst>
            </a:custGeom>
            <a:grp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 xmlns:a16="http://schemas.microsoft.com/office/drawing/2014/main" id="{7EDFC84F-E78F-4174-8F0D-C351F94848D6}"/>
                </a:ext>
              </a:extLst>
            </p:cNvPr>
            <p:cNvSpPr/>
            <p:nvPr/>
          </p:nvSpPr>
          <p:spPr>
            <a:xfrm>
              <a:off x="5376506" y="2260455"/>
              <a:ext cx="40511" cy="40511"/>
            </a:xfrm>
            <a:custGeom>
              <a:avLst/>
              <a:gdLst>
                <a:gd name="connsiteX0" fmla="*/ 22551 w 40510"/>
                <a:gd name="connsiteY0" fmla="*/ 15321 h 40510"/>
                <a:gd name="connsiteX1" fmla="*/ 16069 w 40510"/>
                <a:gd name="connsiteY1" fmla="*/ 31526 h 40510"/>
                <a:gd name="connsiteX2" fmla="*/ 23361 w 40510"/>
                <a:gd name="connsiteY2" fmla="*/ 37805 h 40510"/>
                <a:gd name="connsiteX3" fmla="*/ 35920 w 40510"/>
                <a:gd name="connsiteY3" fmla="*/ 29905 h 40510"/>
                <a:gd name="connsiteX4" fmla="*/ 29937 w 40510"/>
                <a:gd name="connsiteY4" fmla="*/ 15640 h 40510"/>
                <a:gd name="connsiteX5" fmla="*/ 29640 w 40510"/>
                <a:gd name="connsiteY5" fmla="*/ 15524 h 40510"/>
                <a:gd name="connsiteX6" fmla="*/ 22551 w 40510"/>
                <a:gd name="connsiteY6" fmla="*/ 15321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2551" y="15321"/>
                  </a:moveTo>
                  <a:cubicBezTo>
                    <a:pt x="16457" y="18170"/>
                    <a:pt x="13621" y="25260"/>
                    <a:pt x="16069" y="31526"/>
                  </a:cubicBezTo>
                  <a:cubicBezTo>
                    <a:pt x="17373" y="34652"/>
                    <a:pt x="20076" y="36979"/>
                    <a:pt x="23361" y="37805"/>
                  </a:cubicBezTo>
                  <a:cubicBezTo>
                    <a:pt x="28789" y="38064"/>
                    <a:pt x="33803" y="34910"/>
                    <a:pt x="35920" y="29905"/>
                  </a:cubicBezTo>
                  <a:cubicBezTo>
                    <a:pt x="38207" y="24314"/>
                    <a:pt x="35528" y="17928"/>
                    <a:pt x="29937" y="15640"/>
                  </a:cubicBezTo>
                  <a:cubicBezTo>
                    <a:pt x="29839" y="15600"/>
                    <a:pt x="29740" y="15561"/>
                    <a:pt x="29640" y="15524"/>
                  </a:cubicBezTo>
                  <a:cubicBezTo>
                    <a:pt x="27295" y="15164"/>
                    <a:pt x="24913" y="15096"/>
                    <a:pt x="22551" y="15321"/>
                  </a:cubicBezTo>
                  <a:close/>
                </a:path>
              </a:pathLst>
            </a:custGeom>
            <a:grp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 xmlns:a16="http://schemas.microsoft.com/office/drawing/2014/main" id="{D18F1393-C3BE-4B9A-8EA7-11A10DB11C47}"/>
                </a:ext>
              </a:extLst>
            </p:cNvPr>
            <p:cNvSpPr/>
            <p:nvPr/>
          </p:nvSpPr>
          <p:spPr>
            <a:xfrm>
              <a:off x="5800088" y="1684859"/>
              <a:ext cx="60766" cy="40511"/>
            </a:xfrm>
            <a:custGeom>
              <a:avLst/>
              <a:gdLst>
                <a:gd name="connsiteX0" fmla="*/ 15216 w 60766"/>
                <a:gd name="connsiteY0" fmla="*/ 20525 h 40510"/>
                <a:gd name="connsiteX1" fmla="*/ 24736 w 60766"/>
                <a:gd name="connsiteY1" fmla="*/ 29640 h 40510"/>
                <a:gd name="connsiteX2" fmla="*/ 48637 w 60766"/>
                <a:gd name="connsiteY2" fmla="*/ 26197 h 40510"/>
                <a:gd name="connsiteX3" fmla="*/ 60385 w 60766"/>
                <a:gd name="connsiteY3" fmla="*/ 22754 h 40510"/>
                <a:gd name="connsiteX4" fmla="*/ 31825 w 60766"/>
                <a:gd name="connsiteY4" fmla="*/ 16272 h 40510"/>
                <a:gd name="connsiteX5" fmla="*/ 19875 w 60766"/>
                <a:gd name="connsiteY5" fmla="*/ 16272 h 40510"/>
                <a:gd name="connsiteX6" fmla="*/ 15216 w 60766"/>
                <a:gd name="connsiteY6" fmla="*/ 20525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66" h="40510">
                  <a:moveTo>
                    <a:pt x="15216" y="20525"/>
                  </a:moveTo>
                  <a:cubicBezTo>
                    <a:pt x="15931" y="25383"/>
                    <a:pt x="19852" y="29137"/>
                    <a:pt x="24736" y="29640"/>
                  </a:cubicBezTo>
                  <a:cubicBezTo>
                    <a:pt x="32784" y="29152"/>
                    <a:pt x="40779" y="28001"/>
                    <a:pt x="48637" y="26197"/>
                  </a:cubicBezTo>
                  <a:cubicBezTo>
                    <a:pt x="51676" y="26197"/>
                    <a:pt x="56334" y="27412"/>
                    <a:pt x="60385" y="22754"/>
                  </a:cubicBezTo>
                  <a:cubicBezTo>
                    <a:pt x="50437" y="23429"/>
                    <a:pt x="40508" y="21176"/>
                    <a:pt x="31825" y="16272"/>
                  </a:cubicBezTo>
                  <a:cubicBezTo>
                    <a:pt x="29395" y="13841"/>
                    <a:pt x="23723" y="16272"/>
                    <a:pt x="19875" y="16272"/>
                  </a:cubicBezTo>
                  <a:cubicBezTo>
                    <a:pt x="16026" y="16272"/>
                    <a:pt x="15013" y="18500"/>
                    <a:pt x="15216" y="20525"/>
                  </a:cubicBezTo>
                  <a:close/>
                </a:path>
              </a:pathLst>
            </a:custGeom>
            <a:grp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 xmlns:a16="http://schemas.microsoft.com/office/drawing/2014/main" id="{450BB6CC-D327-473F-80B3-DEF0A89CE3EE}"/>
                </a:ext>
              </a:extLst>
            </p:cNvPr>
            <p:cNvSpPr/>
            <p:nvPr/>
          </p:nvSpPr>
          <p:spPr>
            <a:xfrm>
              <a:off x="5563589" y="1958692"/>
              <a:ext cx="40511" cy="40511"/>
            </a:xfrm>
            <a:custGeom>
              <a:avLst/>
              <a:gdLst>
                <a:gd name="connsiteX0" fmla="*/ 24856 w 40510"/>
                <a:gd name="connsiteY0" fmla="*/ 15684 h 40510"/>
                <a:gd name="connsiteX1" fmla="*/ 15943 w 40510"/>
                <a:gd name="connsiteY1" fmla="*/ 22976 h 40510"/>
                <a:gd name="connsiteX2" fmla="*/ 21615 w 40510"/>
                <a:gd name="connsiteY2" fmla="*/ 34319 h 40510"/>
                <a:gd name="connsiteX3" fmla="*/ 27489 w 40510"/>
                <a:gd name="connsiteY3" fmla="*/ 35736 h 40510"/>
                <a:gd name="connsiteX4" fmla="*/ 39035 w 40510"/>
                <a:gd name="connsiteY4" fmla="*/ 22368 h 40510"/>
                <a:gd name="connsiteX5" fmla="*/ 24856 w 40510"/>
                <a:gd name="connsiteY5" fmla="*/ 15684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4856" y="15684"/>
                  </a:moveTo>
                  <a:cubicBezTo>
                    <a:pt x="20937" y="16645"/>
                    <a:pt x="17661" y="19324"/>
                    <a:pt x="15943" y="22976"/>
                  </a:cubicBezTo>
                  <a:cubicBezTo>
                    <a:pt x="13310" y="28242"/>
                    <a:pt x="18172" y="32090"/>
                    <a:pt x="21615" y="34319"/>
                  </a:cubicBezTo>
                  <a:cubicBezTo>
                    <a:pt x="23388" y="35366"/>
                    <a:pt x="25433" y="35860"/>
                    <a:pt x="27489" y="35736"/>
                  </a:cubicBezTo>
                  <a:cubicBezTo>
                    <a:pt x="34064" y="34659"/>
                    <a:pt x="38926" y="29030"/>
                    <a:pt x="39035" y="22368"/>
                  </a:cubicBezTo>
                  <a:cubicBezTo>
                    <a:pt x="36703" y="16851"/>
                    <a:pt x="30595" y="13972"/>
                    <a:pt x="24856" y="15684"/>
                  </a:cubicBezTo>
                  <a:close/>
                </a:path>
              </a:pathLst>
            </a:custGeom>
            <a:grp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 xmlns:a16="http://schemas.microsoft.com/office/drawing/2014/main" id="{1D8C0F23-34C8-43AA-9D68-098666A42CFE}"/>
                </a:ext>
              </a:extLst>
            </p:cNvPr>
            <p:cNvSpPr/>
            <p:nvPr/>
          </p:nvSpPr>
          <p:spPr>
            <a:xfrm>
              <a:off x="5778881" y="2067705"/>
              <a:ext cx="40511" cy="40511"/>
            </a:xfrm>
            <a:custGeom>
              <a:avLst/>
              <a:gdLst>
                <a:gd name="connsiteX0" fmla="*/ 24472 w 40510"/>
                <a:gd name="connsiteY0" fmla="*/ 15240 h 40510"/>
                <a:gd name="connsiteX1" fmla="*/ 16978 w 40510"/>
                <a:gd name="connsiteY1" fmla="*/ 18278 h 40510"/>
                <a:gd name="connsiteX2" fmla="*/ 19813 w 40510"/>
                <a:gd name="connsiteY2" fmla="*/ 32862 h 40510"/>
                <a:gd name="connsiteX3" fmla="*/ 33182 w 40510"/>
                <a:gd name="connsiteY3" fmla="*/ 32862 h 40510"/>
                <a:gd name="connsiteX4" fmla="*/ 36423 w 40510"/>
                <a:gd name="connsiteY4" fmla="*/ 25570 h 40510"/>
                <a:gd name="connsiteX5" fmla="*/ 24940 w 40510"/>
                <a:gd name="connsiteY5" fmla="*/ 15206 h 40510"/>
                <a:gd name="connsiteX6" fmla="*/ 24472 w 40510"/>
                <a:gd name="connsiteY6" fmla="*/ 1524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4472" y="15240"/>
                  </a:moveTo>
                  <a:cubicBezTo>
                    <a:pt x="21665" y="15192"/>
                    <a:pt x="18959" y="16289"/>
                    <a:pt x="16978" y="18278"/>
                  </a:cubicBezTo>
                  <a:cubicBezTo>
                    <a:pt x="13749" y="23092"/>
                    <a:pt x="15017" y="29609"/>
                    <a:pt x="19813" y="32862"/>
                  </a:cubicBezTo>
                  <a:cubicBezTo>
                    <a:pt x="23775" y="35833"/>
                    <a:pt x="29221" y="35833"/>
                    <a:pt x="33182" y="32862"/>
                  </a:cubicBezTo>
                  <a:cubicBezTo>
                    <a:pt x="35235" y="30992"/>
                    <a:pt x="36410" y="28347"/>
                    <a:pt x="36423" y="25570"/>
                  </a:cubicBezTo>
                  <a:cubicBezTo>
                    <a:pt x="36114" y="19537"/>
                    <a:pt x="30973" y="14897"/>
                    <a:pt x="24940" y="15206"/>
                  </a:cubicBezTo>
                  <a:cubicBezTo>
                    <a:pt x="24784" y="15214"/>
                    <a:pt x="24628" y="15225"/>
                    <a:pt x="24472" y="15240"/>
                  </a:cubicBezTo>
                  <a:close/>
                </a:path>
              </a:pathLst>
            </a:custGeom>
            <a:grp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 xmlns:a16="http://schemas.microsoft.com/office/drawing/2014/main" id="{F486003B-8D31-454F-9418-8464BEAE272E}"/>
                </a:ext>
              </a:extLst>
            </p:cNvPr>
            <p:cNvSpPr/>
            <p:nvPr/>
          </p:nvSpPr>
          <p:spPr>
            <a:xfrm>
              <a:off x="5161768" y="1740612"/>
              <a:ext cx="40511" cy="40511"/>
            </a:xfrm>
            <a:custGeom>
              <a:avLst/>
              <a:gdLst>
                <a:gd name="connsiteX0" fmla="*/ 34736 w 40510"/>
                <a:gd name="connsiteY0" fmla="*/ 20678 h 40510"/>
                <a:gd name="connsiteX1" fmla="*/ 21164 w 40510"/>
                <a:gd name="connsiteY1" fmla="*/ 15817 h 40510"/>
                <a:gd name="connsiteX2" fmla="*/ 16233 w 40510"/>
                <a:gd name="connsiteY2" fmla="*/ 29872 h 40510"/>
                <a:gd name="connsiteX3" fmla="*/ 16506 w 40510"/>
                <a:gd name="connsiteY3" fmla="*/ 30400 h 40510"/>
                <a:gd name="connsiteX4" fmla="*/ 31178 w 40510"/>
                <a:gd name="connsiteY4" fmla="*/ 34302 h 40510"/>
                <a:gd name="connsiteX5" fmla="*/ 31900 w 40510"/>
                <a:gd name="connsiteY5" fmla="*/ 33844 h 40510"/>
                <a:gd name="connsiteX6" fmla="*/ 34961 w 40510"/>
                <a:gd name="connsiteY6" fmla="*/ 21028 h 40510"/>
                <a:gd name="connsiteX7" fmla="*/ 34736 w 40510"/>
                <a:gd name="connsiteY7" fmla="*/ 20678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40510">
                  <a:moveTo>
                    <a:pt x="34736" y="20678"/>
                  </a:moveTo>
                  <a:cubicBezTo>
                    <a:pt x="31903" y="16086"/>
                    <a:pt x="26268" y="14067"/>
                    <a:pt x="21164" y="15817"/>
                  </a:cubicBezTo>
                  <a:cubicBezTo>
                    <a:pt x="15921" y="18336"/>
                    <a:pt x="13714" y="24629"/>
                    <a:pt x="16233" y="29872"/>
                  </a:cubicBezTo>
                  <a:cubicBezTo>
                    <a:pt x="16319" y="30051"/>
                    <a:pt x="16410" y="30227"/>
                    <a:pt x="16506" y="30400"/>
                  </a:cubicBezTo>
                  <a:cubicBezTo>
                    <a:pt x="19480" y="35529"/>
                    <a:pt x="26049" y="37276"/>
                    <a:pt x="31178" y="34302"/>
                  </a:cubicBezTo>
                  <a:cubicBezTo>
                    <a:pt x="31425" y="34159"/>
                    <a:pt x="31665" y="34006"/>
                    <a:pt x="31900" y="33844"/>
                  </a:cubicBezTo>
                  <a:cubicBezTo>
                    <a:pt x="36284" y="31150"/>
                    <a:pt x="37655" y="25412"/>
                    <a:pt x="34961" y="21028"/>
                  </a:cubicBezTo>
                  <a:cubicBezTo>
                    <a:pt x="34889" y="20909"/>
                    <a:pt x="34813" y="20793"/>
                    <a:pt x="34736" y="20678"/>
                  </a:cubicBezTo>
                  <a:close/>
                </a:path>
              </a:pathLst>
            </a:custGeom>
            <a:grp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 xmlns:a16="http://schemas.microsoft.com/office/drawing/2014/main" id="{4D3C228A-98D2-4B89-928F-23166F85340E}"/>
                </a:ext>
              </a:extLst>
            </p:cNvPr>
            <p:cNvSpPr/>
            <p:nvPr/>
          </p:nvSpPr>
          <p:spPr>
            <a:xfrm>
              <a:off x="5465422" y="2027838"/>
              <a:ext cx="40511" cy="40511"/>
            </a:xfrm>
            <a:custGeom>
              <a:avLst/>
              <a:gdLst>
                <a:gd name="connsiteX0" fmla="*/ 24379 w 40510"/>
                <a:gd name="connsiteY0" fmla="*/ 15204 h 40510"/>
                <a:gd name="connsiteX1" fmla="*/ 21341 w 40510"/>
                <a:gd name="connsiteY1" fmla="*/ 16824 h 40510"/>
                <a:gd name="connsiteX2" fmla="*/ 16079 w 40510"/>
                <a:gd name="connsiteY2" fmla="*/ 30453 h 40510"/>
                <a:gd name="connsiteX3" fmla="*/ 16682 w 40510"/>
                <a:gd name="connsiteY3" fmla="*/ 31610 h 40510"/>
                <a:gd name="connsiteX4" fmla="*/ 27012 w 40510"/>
                <a:gd name="connsiteY4" fmla="*/ 34851 h 40510"/>
                <a:gd name="connsiteX5" fmla="*/ 33812 w 40510"/>
                <a:gd name="connsiteY5" fmla="*/ 22246 h 40510"/>
                <a:gd name="connsiteX6" fmla="*/ 33291 w 40510"/>
                <a:gd name="connsiteY6" fmla="*/ 20875 h 40510"/>
                <a:gd name="connsiteX7" fmla="*/ 24379 w 40510"/>
                <a:gd name="connsiteY7" fmla="*/ 15204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10" h="40510">
                  <a:moveTo>
                    <a:pt x="24379" y="15204"/>
                  </a:moveTo>
                  <a:cubicBezTo>
                    <a:pt x="24379" y="15204"/>
                    <a:pt x="21948" y="16622"/>
                    <a:pt x="21341" y="16824"/>
                  </a:cubicBezTo>
                  <a:cubicBezTo>
                    <a:pt x="16124" y="19134"/>
                    <a:pt x="13769" y="25236"/>
                    <a:pt x="16079" y="30453"/>
                  </a:cubicBezTo>
                  <a:cubicBezTo>
                    <a:pt x="16256" y="30851"/>
                    <a:pt x="16457" y="31238"/>
                    <a:pt x="16682" y="31610"/>
                  </a:cubicBezTo>
                  <a:cubicBezTo>
                    <a:pt x="18505" y="35256"/>
                    <a:pt x="23366" y="35459"/>
                    <a:pt x="27012" y="34851"/>
                  </a:cubicBezTo>
                  <a:cubicBezTo>
                    <a:pt x="32371" y="33248"/>
                    <a:pt x="35415" y="27604"/>
                    <a:pt x="33812" y="22246"/>
                  </a:cubicBezTo>
                  <a:cubicBezTo>
                    <a:pt x="33672" y="21777"/>
                    <a:pt x="33498" y="21319"/>
                    <a:pt x="33291" y="20875"/>
                  </a:cubicBezTo>
                  <a:cubicBezTo>
                    <a:pt x="31831" y="17280"/>
                    <a:pt x="28254" y="15004"/>
                    <a:pt x="24379" y="15204"/>
                  </a:cubicBezTo>
                  <a:close/>
                </a:path>
              </a:pathLst>
            </a:custGeom>
            <a:grp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 xmlns:a16="http://schemas.microsoft.com/office/drawing/2014/main" id="{D0C1F28E-5A22-4A5C-A815-C0CE1DB74456}"/>
                </a:ext>
              </a:extLst>
            </p:cNvPr>
            <p:cNvSpPr/>
            <p:nvPr/>
          </p:nvSpPr>
          <p:spPr>
            <a:xfrm>
              <a:off x="5118235" y="1346632"/>
              <a:ext cx="40511" cy="40511"/>
            </a:xfrm>
            <a:custGeom>
              <a:avLst/>
              <a:gdLst>
                <a:gd name="connsiteX0" fmla="*/ 18920 w 40510"/>
                <a:gd name="connsiteY0" fmla="*/ 33452 h 40510"/>
                <a:gd name="connsiteX1" fmla="*/ 29453 w 40510"/>
                <a:gd name="connsiteY1" fmla="*/ 33452 h 40510"/>
                <a:gd name="connsiteX2" fmla="*/ 30465 w 40510"/>
                <a:gd name="connsiteY2" fmla="*/ 18463 h 40510"/>
                <a:gd name="connsiteX3" fmla="*/ 22161 w 40510"/>
                <a:gd name="connsiteY3" fmla="*/ 15425 h 40510"/>
                <a:gd name="connsiteX4" fmla="*/ 15593 w 40510"/>
                <a:gd name="connsiteY4" fmla="*/ 27504 h 40510"/>
                <a:gd name="connsiteX5" fmla="*/ 15679 w 40510"/>
                <a:gd name="connsiteY5" fmla="*/ 27780 h 40510"/>
                <a:gd name="connsiteX6" fmla="*/ 18920 w 40510"/>
                <a:gd name="connsiteY6" fmla="*/ 3345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8920" y="33452"/>
                  </a:moveTo>
                  <a:cubicBezTo>
                    <a:pt x="22111" y="35571"/>
                    <a:pt x="26261" y="35571"/>
                    <a:pt x="29453" y="33452"/>
                  </a:cubicBezTo>
                  <a:cubicBezTo>
                    <a:pt x="33812" y="29563"/>
                    <a:pt x="34262" y="22903"/>
                    <a:pt x="30465" y="18463"/>
                  </a:cubicBezTo>
                  <a:cubicBezTo>
                    <a:pt x="28576" y="15850"/>
                    <a:pt x="25289" y="14648"/>
                    <a:pt x="22161" y="15425"/>
                  </a:cubicBezTo>
                  <a:cubicBezTo>
                    <a:pt x="17011" y="16947"/>
                    <a:pt x="14071" y="22355"/>
                    <a:pt x="15593" y="27504"/>
                  </a:cubicBezTo>
                  <a:cubicBezTo>
                    <a:pt x="15620" y="27597"/>
                    <a:pt x="15649" y="27689"/>
                    <a:pt x="15679" y="27780"/>
                  </a:cubicBezTo>
                  <a:cubicBezTo>
                    <a:pt x="16287" y="29806"/>
                    <a:pt x="16692" y="32237"/>
                    <a:pt x="18920" y="33452"/>
                  </a:cubicBezTo>
                  <a:close/>
                </a:path>
              </a:pathLst>
            </a:custGeom>
            <a:grp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 xmlns:a16="http://schemas.microsoft.com/office/drawing/2014/main" id="{77D9565B-DC06-41DC-8F78-E90E72C101D4}"/>
                </a:ext>
              </a:extLst>
            </p:cNvPr>
            <p:cNvSpPr/>
            <p:nvPr/>
          </p:nvSpPr>
          <p:spPr>
            <a:xfrm>
              <a:off x="5883160" y="2120631"/>
              <a:ext cx="40511" cy="40511"/>
            </a:xfrm>
            <a:custGeom>
              <a:avLst/>
              <a:gdLst>
                <a:gd name="connsiteX0" fmla="*/ 32611 w 40510"/>
                <a:gd name="connsiteY0" fmla="*/ 32397 h 40510"/>
                <a:gd name="connsiteX1" fmla="*/ 35447 w 40510"/>
                <a:gd name="connsiteY1" fmla="*/ 26928 h 40510"/>
                <a:gd name="connsiteX2" fmla="*/ 19036 w 40510"/>
                <a:gd name="connsiteY2" fmla="*/ 15406 h 40510"/>
                <a:gd name="connsiteX3" fmla="*/ 17420 w 40510"/>
                <a:gd name="connsiteY3" fmla="*/ 15788 h 40510"/>
                <a:gd name="connsiteX4" fmla="*/ 15192 w 40510"/>
                <a:gd name="connsiteY4" fmla="*/ 18421 h 40510"/>
                <a:gd name="connsiteX5" fmla="*/ 22078 w 40510"/>
                <a:gd name="connsiteY5" fmla="*/ 30169 h 40510"/>
                <a:gd name="connsiteX6" fmla="*/ 32611 w 40510"/>
                <a:gd name="connsiteY6" fmla="*/ 32397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32611" y="32397"/>
                  </a:moveTo>
                  <a:cubicBezTo>
                    <a:pt x="34550" y="31291"/>
                    <a:pt x="35660" y="29151"/>
                    <a:pt x="35447" y="26928"/>
                  </a:cubicBezTo>
                  <a:cubicBezTo>
                    <a:pt x="34097" y="19215"/>
                    <a:pt x="26750" y="14056"/>
                    <a:pt x="19036" y="15406"/>
                  </a:cubicBezTo>
                  <a:cubicBezTo>
                    <a:pt x="18490" y="15502"/>
                    <a:pt x="17951" y="15629"/>
                    <a:pt x="17420" y="15788"/>
                  </a:cubicBezTo>
                  <a:cubicBezTo>
                    <a:pt x="17420" y="15788"/>
                    <a:pt x="15394" y="17408"/>
                    <a:pt x="15192" y="18421"/>
                  </a:cubicBezTo>
                  <a:cubicBezTo>
                    <a:pt x="15192" y="22877"/>
                    <a:pt x="19445" y="26321"/>
                    <a:pt x="22078" y="30169"/>
                  </a:cubicBezTo>
                  <a:cubicBezTo>
                    <a:pt x="24613" y="33322"/>
                    <a:pt x="29017" y="34253"/>
                    <a:pt x="32611" y="32397"/>
                  </a:cubicBezTo>
                  <a:close/>
                </a:path>
              </a:pathLst>
            </a:custGeom>
            <a:grp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 xmlns:a16="http://schemas.microsoft.com/office/drawing/2014/main" id="{E6E9461A-0811-4C3F-8DD4-75BC438A9872}"/>
                </a:ext>
              </a:extLst>
            </p:cNvPr>
            <p:cNvSpPr/>
            <p:nvPr/>
          </p:nvSpPr>
          <p:spPr>
            <a:xfrm>
              <a:off x="4829353" y="1508729"/>
              <a:ext cx="40511" cy="40511"/>
            </a:xfrm>
            <a:custGeom>
              <a:avLst/>
              <a:gdLst>
                <a:gd name="connsiteX0" fmla="*/ 32936 w 40510"/>
                <a:gd name="connsiteY0" fmla="*/ 20434 h 40510"/>
                <a:gd name="connsiteX1" fmla="*/ 23887 w 40510"/>
                <a:gd name="connsiteY1" fmla="*/ 15488 h 40510"/>
                <a:gd name="connsiteX2" fmla="*/ 23619 w 40510"/>
                <a:gd name="connsiteY2" fmla="*/ 15572 h 40510"/>
                <a:gd name="connsiteX3" fmla="*/ 15922 w 40510"/>
                <a:gd name="connsiteY3" fmla="*/ 21041 h 40510"/>
                <a:gd name="connsiteX4" fmla="*/ 15922 w 40510"/>
                <a:gd name="connsiteY4" fmla="*/ 30156 h 40510"/>
                <a:gd name="connsiteX5" fmla="*/ 24834 w 40510"/>
                <a:gd name="connsiteY5" fmla="*/ 33195 h 40510"/>
                <a:gd name="connsiteX6" fmla="*/ 32936 w 40510"/>
                <a:gd name="connsiteY6" fmla="*/ 20434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32936" y="20434"/>
                  </a:moveTo>
                  <a:cubicBezTo>
                    <a:pt x="31803" y="16569"/>
                    <a:pt x="27752" y="14355"/>
                    <a:pt x="23887" y="15488"/>
                  </a:cubicBezTo>
                  <a:cubicBezTo>
                    <a:pt x="23797" y="15514"/>
                    <a:pt x="23708" y="15543"/>
                    <a:pt x="23619" y="15572"/>
                  </a:cubicBezTo>
                  <a:cubicBezTo>
                    <a:pt x="20581" y="15572"/>
                    <a:pt x="17137" y="17800"/>
                    <a:pt x="15922" y="21041"/>
                  </a:cubicBezTo>
                  <a:cubicBezTo>
                    <a:pt x="14948" y="24002"/>
                    <a:pt x="14948" y="27196"/>
                    <a:pt x="15922" y="30156"/>
                  </a:cubicBezTo>
                  <a:cubicBezTo>
                    <a:pt x="17137" y="33600"/>
                    <a:pt x="21796" y="33802"/>
                    <a:pt x="24834" y="33195"/>
                  </a:cubicBezTo>
                  <a:cubicBezTo>
                    <a:pt x="30579" y="31885"/>
                    <a:pt x="34195" y="26190"/>
                    <a:pt x="32936" y="20434"/>
                  </a:cubicBezTo>
                  <a:close/>
                </a:path>
              </a:pathLst>
            </a:custGeom>
            <a:grp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 xmlns:a16="http://schemas.microsoft.com/office/drawing/2014/main" id="{643FE36F-9038-4004-A286-30389BC244BC}"/>
                </a:ext>
              </a:extLst>
            </p:cNvPr>
            <p:cNvSpPr/>
            <p:nvPr/>
          </p:nvSpPr>
          <p:spPr>
            <a:xfrm>
              <a:off x="5929160" y="2118067"/>
              <a:ext cx="40511" cy="40511"/>
            </a:xfrm>
            <a:custGeom>
              <a:avLst/>
              <a:gdLst>
                <a:gd name="connsiteX0" fmla="*/ 31172 w 40510"/>
                <a:gd name="connsiteY0" fmla="*/ 31113 h 40510"/>
                <a:gd name="connsiteX1" fmla="*/ 31172 w 40510"/>
                <a:gd name="connsiteY1" fmla="*/ 19972 h 40510"/>
                <a:gd name="connsiteX2" fmla="*/ 18411 w 40510"/>
                <a:gd name="connsiteY2" fmla="*/ 16529 h 40510"/>
                <a:gd name="connsiteX3" fmla="*/ 15778 w 40510"/>
                <a:gd name="connsiteY3" fmla="*/ 18757 h 40510"/>
                <a:gd name="connsiteX4" fmla="*/ 21045 w 40510"/>
                <a:gd name="connsiteY4" fmla="*/ 32126 h 40510"/>
                <a:gd name="connsiteX5" fmla="*/ 31172 w 40510"/>
                <a:gd name="connsiteY5" fmla="*/ 3111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31172" y="31113"/>
                  </a:moveTo>
                  <a:cubicBezTo>
                    <a:pt x="34130" y="27988"/>
                    <a:pt x="34130" y="23097"/>
                    <a:pt x="31172" y="19972"/>
                  </a:cubicBezTo>
                  <a:cubicBezTo>
                    <a:pt x="28539" y="16529"/>
                    <a:pt x="22665" y="13288"/>
                    <a:pt x="18411" y="16529"/>
                  </a:cubicBezTo>
                  <a:cubicBezTo>
                    <a:pt x="18411" y="16529"/>
                    <a:pt x="16183" y="16529"/>
                    <a:pt x="15778" y="18757"/>
                  </a:cubicBezTo>
                  <a:cubicBezTo>
                    <a:pt x="14042" y="23901"/>
                    <a:pt x="16266" y="29548"/>
                    <a:pt x="21045" y="32126"/>
                  </a:cubicBezTo>
                  <a:cubicBezTo>
                    <a:pt x="24333" y="33772"/>
                    <a:pt x="28275" y="33378"/>
                    <a:pt x="31172" y="31113"/>
                  </a:cubicBezTo>
                  <a:close/>
                </a:path>
              </a:pathLst>
            </a:custGeom>
            <a:grp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 xmlns:a16="http://schemas.microsoft.com/office/drawing/2014/main" id="{A2829A38-E19E-4842-8192-839D970516CD}"/>
                </a:ext>
              </a:extLst>
            </p:cNvPr>
            <p:cNvSpPr/>
            <p:nvPr/>
          </p:nvSpPr>
          <p:spPr>
            <a:xfrm>
              <a:off x="5909289" y="2140048"/>
              <a:ext cx="40511" cy="40511"/>
            </a:xfrm>
            <a:custGeom>
              <a:avLst/>
              <a:gdLst>
                <a:gd name="connsiteX0" fmla="*/ 23699 w 40510"/>
                <a:gd name="connsiteY0" fmla="*/ 15411 h 40510"/>
                <a:gd name="connsiteX1" fmla="*/ 15192 w 40510"/>
                <a:gd name="connsiteY1" fmla="*/ 27159 h 40510"/>
                <a:gd name="connsiteX2" fmla="*/ 25319 w 40510"/>
                <a:gd name="connsiteY2" fmla="*/ 33438 h 40510"/>
                <a:gd name="connsiteX3" fmla="*/ 32003 w 40510"/>
                <a:gd name="connsiteY3" fmla="*/ 22095 h 40510"/>
                <a:gd name="connsiteX4" fmla="*/ 23699 w 40510"/>
                <a:gd name="connsiteY4" fmla="*/ 15411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23699" y="15411"/>
                  </a:moveTo>
                  <a:cubicBezTo>
                    <a:pt x="18732" y="17226"/>
                    <a:pt x="15366" y="21875"/>
                    <a:pt x="15192" y="27159"/>
                  </a:cubicBezTo>
                  <a:cubicBezTo>
                    <a:pt x="15191" y="32021"/>
                    <a:pt x="21268" y="34046"/>
                    <a:pt x="25319" y="33438"/>
                  </a:cubicBezTo>
                  <a:cubicBezTo>
                    <a:pt x="30095" y="31892"/>
                    <a:pt x="32965" y="27023"/>
                    <a:pt x="32003" y="22095"/>
                  </a:cubicBezTo>
                  <a:cubicBezTo>
                    <a:pt x="31193" y="18247"/>
                    <a:pt x="27345" y="14196"/>
                    <a:pt x="23699" y="15411"/>
                  </a:cubicBezTo>
                  <a:close/>
                </a:path>
              </a:pathLst>
            </a:custGeom>
            <a:grp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 xmlns:a16="http://schemas.microsoft.com/office/drawing/2014/main" id="{A95AE2ED-C2AB-4396-8721-979D89AEA740}"/>
                </a:ext>
              </a:extLst>
            </p:cNvPr>
            <p:cNvSpPr/>
            <p:nvPr/>
          </p:nvSpPr>
          <p:spPr>
            <a:xfrm>
              <a:off x="5428757" y="1153133"/>
              <a:ext cx="40511" cy="40511"/>
            </a:xfrm>
            <a:custGeom>
              <a:avLst/>
              <a:gdLst>
                <a:gd name="connsiteX0" fmla="*/ 20736 w 40510"/>
                <a:gd name="connsiteY0" fmla="*/ 31283 h 40510"/>
                <a:gd name="connsiteX1" fmla="*/ 29445 w 40510"/>
                <a:gd name="connsiteY1" fmla="*/ 28853 h 40510"/>
                <a:gd name="connsiteX2" fmla="*/ 28028 w 40510"/>
                <a:gd name="connsiteY2" fmla="*/ 16092 h 40510"/>
                <a:gd name="connsiteX3" fmla="*/ 20331 w 40510"/>
                <a:gd name="connsiteY3" fmla="*/ 16092 h 40510"/>
                <a:gd name="connsiteX4" fmla="*/ 15874 w 40510"/>
                <a:gd name="connsiteY4" fmla="*/ 20345 h 40510"/>
                <a:gd name="connsiteX5" fmla="*/ 20045 w 40510"/>
                <a:gd name="connsiteY5" fmla="*/ 31018 h 40510"/>
                <a:gd name="connsiteX6" fmla="*/ 20736 w 40510"/>
                <a:gd name="connsiteY6" fmla="*/ 3128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20736" y="31283"/>
                  </a:moveTo>
                  <a:cubicBezTo>
                    <a:pt x="23861" y="32379"/>
                    <a:pt x="27339" y="31409"/>
                    <a:pt x="29445" y="28853"/>
                  </a:cubicBezTo>
                  <a:cubicBezTo>
                    <a:pt x="31920" y="24769"/>
                    <a:pt x="31338" y="19532"/>
                    <a:pt x="28028" y="16092"/>
                  </a:cubicBezTo>
                  <a:cubicBezTo>
                    <a:pt x="25597" y="14066"/>
                    <a:pt x="22964" y="16092"/>
                    <a:pt x="20331" y="16092"/>
                  </a:cubicBezTo>
                  <a:cubicBezTo>
                    <a:pt x="18396" y="16949"/>
                    <a:pt x="16821" y="18453"/>
                    <a:pt x="15874" y="20345"/>
                  </a:cubicBezTo>
                  <a:cubicBezTo>
                    <a:pt x="14079" y="24444"/>
                    <a:pt x="15946" y="29222"/>
                    <a:pt x="20045" y="31018"/>
                  </a:cubicBezTo>
                  <a:cubicBezTo>
                    <a:pt x="20271" y="31117"/>
                    <a:pt x="20501" y="31205"/>
                    <a:pt x="20736" y="31283"/>
                  </a:cubicBezTo>
                  <a:close/>
                </a:path>
              </a:pathLst>
            </a:custGeom>
            <a:grp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 xmlns:a16="http://schemas.microsoft.com/office/drawing/2014/main" id="{8808D446-4C38-4553-80AC-BC62889E5435}"/>
                </a:ext>
              </a:extLst>
            </p:cNvPr>
            <p:cNvSpPr/>
            <p:nvPr/>
          </p:nvSpPr>
          <p:spPr>
            <a:xfrm>
              <a:off x="5690697" y="1756184"/>
              <a:ext cx="40511" cy="40511"/>
            </a:xfrm>
            <a:custGeom>
              <a:avLst/>
              <a:gdLst>
                <a:gd name="connsiteX0" fmla="*/ 36294 w 40510"/>
                <a:gd name="connsiteY0" fmla="*/ 21513 h 40510"/>
                <a:gd name="connsiteX1" fmla="*/ 20293 w 40510"/>
                <a:gd name="connsiteY1" fmla="*/ 15233 h 40510"/>
                <a:gd name="connsiteX2" fmla="*/ 15837 w 40510"/>
                <a:gd name="connsiteY2" fmla="*/ 21310 h 40510"/>
                <a:gd name="connsiteX3" fmla="*/ 26572 w 40510"/>
                <a:gd name="connsiteY3" fmla="*/ 27994 h 40510"/>
                <a:gd name="connsiteX4" fmla="*/ 36294 w 40510"/>
                <a:gd name="connsiteY4" fmla="*/ 21513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36294" y="21513"/>
                  </a:moveTo>
                  <a:cubicBezTo>
                    <a:pt x="32157" y="17148"/>
                    <a:pt x="26294" y="14847"/>
                    <a:pt x="20293" y="15233"/>
                  </a:cubicBezTo>
                  <a:cubicBezTo>
                    <a:pt x="17660" y="15233"/>
                    <a:pt x="13608" y="18069"/>
                    <a:pt x="15837" y="21310"/>
                  </a:cubicBezTo>
                  <a:cubicBezTo>
                    <a:pt x="18065" y="24551"/>
                    <a:pt x="23128" y="25564"/>
                    <a:pt x="26572" y="27994"/>
                  </a:cubicBezTo>
                  <a:cubicBezTo>
                    <a:pt x="30015" y="30425"/>
                    <a:pt x="38928" y="24146"/>
                    <a:pt x="36294" y="21513"/>
                  </a:cubicBezTo>
                  <a:close/>
                </a:path>
              </a:pathLst>
            </a:custGeom>
            <a:grp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 xmlns:a16="http://schemas.microsoft.com/office/drawing/2014/main" id="{AC067C68-0D94-400A-9D4B-063A1681847F}"/>
                </a:ext>
              </a:extLst>
            </p:cNvPr>
            <p:cNvSpPr/>
            <p:nvPr/>
          </p:nvSpPr>
          <p:spPr>
            <a:xfrm>
              <a:off x="4916777" y="1170825"/>
              <a:ext cx="40511" cy="40511"/>
            </a:xfrm>
            <a:custGeom>
              <a:avLst/>
              <a:gdLst>
                <a:gd name="connsiteX0" fmla="*/ 25522 w 40510"/>
                <a:gd name="connsiteY0" fmla="*/ 31416 h 40510"/>
                <a:gd name="connsiteX1" fmla="*/ 31598 w 40510"/>
                <a:gd name="connsiteY1" fmla="*/ 25745 h 40510"/>
                <a:gd name="connsiteX2" fmla="*/ 24509 w 40510"/>
                <a:gd name="connsiteY2" fmla="*/ 15212 h 40510"/>
                <a:gd name="connsiteX3" fmla="*/ 15192 w 40510"/>
                <a:gd name="connsiteY3" fmla="*/ 26150 h 40510"/>
                <a:gd name="connsiteX4" fmla="*/ 19243 w 40510"/>
                <a:gd name="connsiteY4" fmla="*/ 31011 h 40510"/>
                <a:gd name="connsiteX5" fmla="*/ 25522 w 40510"/>
                <a:gd name="connsiteY5" fmla="*/ 31416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5522" y="31416"/>
                  </a:moveTo>
                  <a:cubicBezTo>
                    <a:pt x="28482" y="30876"/>
                    <a:pt x="30855" y="28661"/>
                    <a:pt x="31598" y="25745"/>
                  </a:cubicBezTo>
                  <a:cubicBezTo>
                    <a:pt x="31598" y="20478"/>
                    <a:pt x="26737" y="14807"/>
                    <a:pt x="24509" y="15212"/>
                  </a:cubicBezTo>
                  <a:cubicBezTo>
                    <a:pt x="19276" y="16312"/>
                    <a:pt x="15446" y="20808"/>
                    <a:pt x="15192" y="26150"/>
                  </a:cubicBezTo>
                  <a:cubicBezTo>
                    <a:pt x="15192" y="28783"/>
                    <a:pt x="17420" y="29998"/>
                    <a:pt x="19243" y="31011"/>
                  </a:cubicBezTo>
                  <a:cubicBezTo>
                    <a:pt x="21299" y="31494"/>
                    <a:pt x="23421" y="31630"/>
                    <a:pt x="25522" y="31416"/>
                  </a:cubicBezTo>
                  <a:close/>
                </a:path>
              </a:pathLst>
            </a:custGeom>
            <a:grp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 xmlns:a16="http://schemas.microsoft.com/office/drawing/2014/main" id="{CC1572A4-70A5-401E-AB24-5953D708744B}"/>
                </a:ext>
              </a:extLst>
            </p:cNvPr>
            <p:cNvSpPr/>
            <p:nvPr/>
          </p:nvSpPr>
          <p:spPr>
            <a:xfrm>
              <a:off x="5616786" y="1140101"/>
              <a:ext cx="40511" cy="40511"/>
            </a:xfrm>
            <a:custGeom>
              <a:avLst/>
              <a:gdLst>
                <a:gd name="connsiteX0" fmla="*/ 30601 w 40510"/>
                <a:gd name="connsiteY0" fmla="*/ 21630 h 40510"/>
                <a:gd name="connsiteX1" fmla="*/ 21081 w 40510"/>
                <a:gd name="connsiteY1" fmla="*/ 15351 h 40510"/>
                <a:gd name="connsiteX2" fmla="*/ 15207 w 40510"/>
                <a:gd name="connsiteY2" fmla="*/ 21427 h 40510"/>
                <a:gd name="connsiteX3" fmla="*/ 22499 w 40510"/>
                <a:gd name="connsiteY3" fmla="*/ 31555 h 40510"/>
                <a:gd name="connsiteX4" fmla="*/ 30601 w 40510"/>
                <a:gd name="connsiteY4" fmla="*/ 21630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30601" y="21630"/>
                  </a:moveTo>
                  <a:cubicBezTo>
                    <a:pt x="29688" y="17280"/>
                    <a:pt x="25440" y="14478"/>
                    <a:pt x="21081" y="15351"/>
                  </a:cubicBezTo>
                  <a:cubicBezTo>
                    <a:pt x="18184" y="16192"/>
                    <a:pt x="15949" y="18504"/>
                    <a:pt x="15207" y="21427"/>
                  </a:cubicBezTo>
                  <a:cubicBezTo>
                    <a:pt x="14946" y="26100"/>
                    <a:pt x="17985" y="30321"/>
                    <a:pt x="22499" y="31555"/>
                  </a:cubicBezTo>
                  <a:cubicBezTo>
                    <a:pt x="28373" y="32973"/>
                    <a:pt x="31209" y="26086"/>
                    <a:pt x="30601" y="21630"/>
                  </a:cubicBezTo>
                  <a:close/>
                </a:path>
              </a:pathLst>
            </a:custGeom>
            <a:grpFill/>
            <a:ln w="9525" cap="flat">
              <a:noFill/>
              <a:prstDash val="solid"/>
              <a:miter/>
            </a:ln>
          </p:spPr>
          <p:txBody>
            <a:bodyPr rtlCol="0" anchor="ctr"/>
            <a:lstStyle/>
            <a:p>
              <a:endParaRPr lang="zh-CN" altLang="en-US"/>
            </a:p>
          </p:txBody>
        </p:sp>
        <p:sp>
          <p:nvSpPr>
            <p:cNvPr id="381" name="任意多边形: 形状 380">
              <a:extLst>
                <a:ext uri="{FF2B5EF4-FFF2-40B4-BE49-F238E27FC236}">
                  <a16:creationId xmlns="" xmlns:a16="http://schemas.microsoft.com/office/drawing/2014/main" id="{8BE21812-3819-4E40-8768-A9A2EE3FE83D}"/>
                </a:ext>
              </a:extLst>
            </p:cNvPr>
            <p:cNvSpPr/>
            <p:nvPr/>
          </p:nvSpPr>
          <p:spPr>
            <a:xfrm>
              <a:off x="5245926" y="1609611"/>
              <a:ext cx="40511" cy="40511"/>
            </a:xfrm>
            <a:custGeom>
              <a:avLst/>
              <a:gdLst>
                <a:gd name="connsiteX0" fmla="*/ 39295 w 40510"/>
                <a:gd name="connsiteY0" fmla="*/ 24880 h 40510"/>
                <a:gd name="connsiteX1" fmla="*/ 39295 w 40510"/>
                <a:gd name="connsiteY1" fmla="*/ 19208 h 40510"/>
                <a:gd name="connsiteX2" fmla="*/ 29775 w 40510"/>
                <a:gd name="connsiteY2" fmla="*/ 15967 h 40510"/>
                <a:gd name="connsiteX3" fmla="*/ 15192 w 40510"/>
                <a:gd name="connsiteY3" fmla="*/ 20828 h 40510"/>
                <a:gd name="connsiteX4" fmla="*/ 32206 w 40510"/>
                <a:gd name="connsiteY4" fmla="*/ 28728 h 40510"/>
                <a:gd name="connsiteX5" fmla="*/ 39295 w 40510"/>
                <a:gd name="connsiteY5" fmla="*/ 2488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39295" y="24880"/>
                  </a:moveTo>
                  <a:cubicBezTo>
                    <a:pt x="40839" y="23304"/>
                    <a:pt x="40839" y="20783"/>
                    <a:pt x="39295" y="19208"/>
                  </a:cubicBezTo>
                  <a:cubicBezTo>
                    <a:pt x="36865" y="16777"/>
                    <a:pt x="34232" y="13739"/>
                    <a:pt x="29775" y="15967"/>
                  </a:cubicBezTo>
                  <a:cubicBezTo>
                    <a:pt x="25199" y="18341"/>
                    <a:pt x="20277" y="19982"/>
                    <a:pt x="15192" y="20828"/>
                  </a:cubicBezTo>
                  <a:cubicBezTo>
                    <a:pt x="21346" y="22264"/>
                    <a:pt x="27138" y="24954"/>
                    <a:pt x="32206" y="28728"/>
                  </a:cubicBezTo>
                  <a:cubicBezTo>
                    <a:pt x="33624" y="30956"/>
                    <a:pt x="37472" y="26905"/>
                    <a:pt x="39295" y="24880"/>
                  </a:cubicBezTo>
                  <a:close/>
                </a:path>
              </a:pathLst>
            </a:custGeom>
            <a:grp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 xmlns:a16="http://schemas.microsoft.com/office/drawing/2014/main" id="{A7A56035-C915-44A3-8146-756DE4D809C9}"/>
                </a:ext>
              </a:extLst>
            </p:cNvPr>
            <p:cNvSpPr/>
            <p:nvPr/>
          </p:nvSpPr>
          <p:spPr>
            <a:xfrm>
              <a:off x="5438408" y="1250220"/>
              <a:ext cx="40511" cy="40511"/>
            </a:xfrm>
            <a:custGeom>
              <a:avLst/>
              <a:gdLst>
                <a:gd name="connsiteX0" fmla="*/ 27694 w 40510"/>
                <a:gd name="connsiteY0" fmla="*/ 27169 h 40510"/>
                <a:gd name="connsiteX1" fmla="*/ 27694 w 40510"/>
                <a:gd name="connsiteY1" fmla="*/ 19675 h 40510"/>
                <a:gd name="connsiteX2" fmla="*/ 20595 w 40510"/>
                <a:gd name="connsiteY2" fmla="*/ 15360 h 40510"/>
                <a:gd name="connsiteX3" fmla="*/ 18376 w 40510"/>
                <a:gd name="connsiteY3" fmla="*/ 16434 h 40510"/>
                <a:gd name="connsiteX4" fmla="*/ 18376 w 40510"/>
                <a:gd name="connsiteY4" fmla="*/ 32030 h 40510"/>
                <a:gd name="connsiteX5" fmla="*/ 27694 w 40510"/>
                <a:gd name="connsiteY5" fmla="*/ 27169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7694" y="27169"/>
                  </a:moveTo>
                  <a:cubicBezTo>
                    <a:pt x="27694" y="25346"/>
                    <a:pt x="27694" y="22510"/>
                    <a:pt x="27694" y="19675"/>
                  </a:cubicBezTo>
                  <a:cubicBezTo>
                    <a:pt x="26925" y="16523"/>
                    <a:pt x="23746" y="14591"/>
                    <a:pt x="20595" y="15360"/>
                  </a:cubicBezTo>
                  <a:cubicBezTo>
                    <a:pt x="19788" y="15557"/>
                    <a:pt x="19031" y="15923"/>
                    <a:pt x="18376" y="16434"/>
                  </a:cubicBezTo>
                  <a:cubicBezTo>
                    <a:pt x="14130" y="20766"/>
                    <a:pt x="14130" y="27698"/>
                    <a:pt x="18376" y="32030"/>
                  </a:cubicBezTo>
                  <a:cubicBezTo>
                    <a:pt x="21009" y="35271"/>
                    <a:pt x="26073" y="31423"/>
                    <a:pt x="27694" y="27169"/>
                  </a:cubicBezTo>
                  <a:close/>
                </a:path>
              </a:pathLst>
            </a:custGeom>
            <a:grp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 xmlns:a16="http://schemas.microsoft.com/office/drawing/2014/main" id="{76909710-7F1A-4027-9881-2C8585C55336}"/>
                </a:ext>
              </a:extLst>
            </p:cNvPr>
            <p:cNvSpPr/>
            <p:nvPr/>
          </p:nvSpPr>
          <p:spPr>
            <a:xfrm>
              <a:off x="4840940" y="1688065"/>
              <a:ext cx="40511" cy="40511"/>
            </a:xfrm>
            <a:custGeom>
              <a:avLst/>
              <a:gdLst>
                <a:gd name="connsiteX0" fmla="*/ 18514 w 40510"/>
                <a:gd name="connsiteY0" fmla="*/ 30283 h 40510"/>
                <a:gd name="connsiteX1" fmla="*/ 29249 w 40510"/>
                <a:gd name="connsiteY1" fmla="*/ 25624 h 40510"/>
                <a:gd name="connsiteX2" fmla="*/ 29249 w 40510"/>
                <a:gd name="connsiteY2" fmla="*/ 16915 h 40510"/>
                <a:gd name="connsiteX3" fmla="*/ 19932 w 40510"/>
                <a:gd name="connsiteY3" fmla="*/ 16915 h 40510"/>
                <a:gd name="connsiteX4" fmla="*/ 16489 w 40510"/>
                <a:gd name="connsiteY4" fmla="*/ 19345 h 40510"/>
                <a:gd name="connsiteX5" fmla="*/ 18514 w 40510"/>
                <a:gd name="connsiteY5" fmla="*/ 3028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8514" y="30283"/>
                  </a:moveTo>
                  <a:cubicBezTo>
                    <a:pt x="22565" y="33119"/>
                    <a:pt x="26616" y="28460"/>
                    <a:pt x="29249" y="25624"/>
                  </a:cubicBezTo>
                  <a:cubicBezTo>
                    <a:pt x="31318" y="23090"/>
                    <a:pt x="31318" y="19449"/>
                    <a:pt x="29249" y="16915"/>
                  </a:cubicBezTo>
                  <a:cubicBezTo>
                    <a:pt x="26819" y="13876"/>
                    <a:pt x="22970" y="15497"/>
                    <a:pt x="19932" y="16915"/>
                  </a:cubicBezTo>
                  <a:cubicBezTo>
                    <a:pt x="18594" y="17415"/>
                    <a:pt x="17408" y="18252"/>
                    <a:pt x="16489" y="19345"/>
                  </a:cubicBezTo>
                  <a:cubicBezTo>
                    <a:pt x="14159" y="22952"/>
                    <a:pt x="15047" y="27750"/>
                    <a:pt x="18514" y="30283"/>
                  </a:cubicBezTo>
                  <a:close/>
                </a:path>
              </a:pathLst>
            </a:custGeom>
            <a:grpFill/>
            <a:ln w="9525" cap="flat">
              <a:noFill/>
              <a:prstDash val="solid"/>
              <a:miter/>
            </a:ln>
          </p:spPr>
          <p:txBody>
            <a:bodyPr rtlCol="0" anchor="ctr"/>
            <a:lstStyle/>
            <a:p>
              <a:endParaRPr lang="zh-CN" altLang="en-US"/>
            </a:p>
          </p:txBody>
        </p:sp>
        <p:sp>
          <p:nvSpPr>
            <p:cNvPr id="384" name="任意多边形: 形状 383">
              <a:extLst>
                <a:ext uri="{FF2B5EF4-FFF2-40B4-BE49-F238E27FC236}">
                  <a16:creationId xmlns="" xmlns:a16="http://schemas.microsoft.com/office/drawing/2014/main" id="{1D768D50-10E0-442B-BAEC-3D4AF130F37E}"/>
                </a:ext>
              </a:extLst>
            </p:cNvPr>
            <p:cNvSpPr/>
            <p:nvPr/>
          </p:nvSpPr>
          <p:spPr>
            <a:xfrm>
              <a:off x="5206892" y="1281061"/>
              <a:ext cx="40511" cy="40511"/>
            </a:xfrm>
            <a:custGeom>
              <a:avLst/>
              <a:gdLst>
                <a:gd name="connsiteX0" fmla="*/ 15741 w 40510"/>
                <a:gd name="connsiteY0" fmla="*/ 26306 h 40510"/>
                <a:gd name="connsiteX1" fmla="*/ 18779 w 40510"/>
                <a:gd name="connsiteY1" fmla="*/ 29547 h 40510"/>
                <a:gd name="connsiteX2" fmla="*/ 27692 w 40510"/>
                <a:gd name="connsiteY2" fmla="*/ 28129 h 40510"/>
                <a:gd name="connsiteX3" fmla="*/ 27692 w 40510"/>
                <a:gd name="connsiteY3" fmla="*/ 16381 h 40510"/>
                <a:gd name="connsiteX4" fmla="*/ 19589 w 40510"/>
                <a:gd name="connsiteY4" fmla="*/ 16381 h 40510"/>
                <a:gd name="connsiteX5" fmla="*/ 17766 w 40510"/>
                <a:gd name="connsiteY5" fmla="*/ 16381 h 40510"/>
                <a:gd name="connsiteX6" fmla="*/ 15741 w 40510"/>
                <a:gd name="connsiteY6" fmla="*/ 26306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5741" y="26306"/>
                  </a:moveTo>
                  <a:cubicBezTo>
                    <a:pt x="16226" y="27781"/>
                    <a:pt x="17338" y="28967"/>
                    <a:pt x="18779" y="29547"/>
                  </a:cubicBezTo>
                  <a:cubicBezTo>
                    <a:pt x="21823" y="30195"/>
                    <a:pt x="24999" y="29689"/>
                    <a:pt x="27692" y="28129"/>
                  </a:cubicBezTo>
                  <a:cubicBezTo>
                    <a:pt x="32755" y="25698"/>
                    <a:pt x="30527" y="19014"/>
                    <a:pt x="27692" y="16381"/>
                  </a:cubicBezTo>
                  <a:cubicBezTo>
                    <a:pt x="25224" y="14795"/>
                    <a:pt x="22057" y="14795"/>
                    <a:pt x="19589" y="16381"/>
                  </a:cubicBezTo>
                  <a:lnTo>
                    <a:pt x="17766" y="16381"/>
                  </a:lnTo>
                  <a:cubicBezTo>
                    <a:pt x="15327" y="19070"/>
                    <a:pt x="14550" y="22876"/>
                    <a:pt x="15741" y="26306"/>
                  </a:cubicBezTo>
                  <a:close/>
                </a:path>
              </a:pathLst>
            </a:custGeom>
            <a:grpFill/>
            <a:ln w="9525" cap="flat">
              <a:noFill/>
              <a:prstDash val="solid"/>
              <a:miter/>
            </a:ln>
          </p:spPr>
          <p:txBody>
            <a:bodyPr rtlCol="0" anchor="ctr"/>
            <a:lstStyle/>
            <a:p>
              <a:endParaRPr lang="zh-CN" altLang="en-US"/>
            </a:p>
          </p:txBody>
        </p:sp>
        <p:sp>
          <p:nvSpPr>
            <p:cNvPr id="385" name="任意多边形: 形状 384">
              <a:extLst>
                <a:ext uri="{FF2B5EF4-FFF2-40B4-BE49-F238E27FC236}">
                  <a16:creationId xmlns="" xmlns:a16="http://schemas.microsoft.com/office/drawing/2014/main" id="{BE5A3DCD-8257-4369-9C35-0CC03AFEA60E}"/>
                </a:ext>
              </a:extLst>
            </p:cNvPr>
            <p:cNvSpPr/>
            <p:nvPr/>
          </p:nvSpPr>
          <p:spPr>
            <a:xfrm>
              <a:off x="5544090" y="2119810"/>
              <a:ext cx="40511" cy="40511"/>
            </a:xfrm>
            <a:custGeom>
              <a:avLst/>
              <a:gdLst>
                <a:gd name="connsiteX0" fmla="*/ 15389 w 40510"/>
                <a:gd name="connsiteY0" fmla="*/ 19850 h 40510"/>
                <a:gd name="connsiteX1" fmla="*/ 15389 w 40510"/>
                <a:gd name="connsiteY1" fmla="*/ 26332 h 40510"/>
                <a:gd name="connsiteX2" fmla="*/ 20858 w 40510"/>
                <a:gd name="connsiteY2" fmla="*/ 30383 h 40510"/>
                <a:gd name="connsiteX3" fmla="*/ 28757 w 40510"/>
                <a:gd name="connsiteY3" fmla="*/ 20255 h 40510"/>
                <a:gd name="connsiteX4" fmla="*/ 22275 w 40510"/>
                <a:gd name="connsiteY4" fmla="*/ 15192 h 40510"/>
                <a:gd name="connsiteX5" fmla="*/ 15389 w 40510"/>
                <a:gd name="connsiteY5" fmla="*/ 1985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5389" y="19850"/>
                  </a:moveTo>
                  <a:cubicBezTo>
                    <a:pt x="15126" y="22003"/>
                    <a:pt x="15126" y="24179"/>
                    <a:pt x="15389" y="26332"/>
                  </a:cubicBezTo>
                  <a:cubicBezTo>
                    <a:pt x="15389" y="29370"/>
                    <a:pt x="18427" y="29978"/>
                    <a:pt x="20858" y="30383"/>
                  </a:cubicBezTo>
                  <a:cubicBezTo>
                    <a:pt x="23288" y="30788"/>
                    <a:pt x="29973" y="25117"/>
                    <a:pt x="28757" y="20255"/>
                  </a:cubicBezTo>
                  <a:cubicBezTo>
                    <a:pt x="27953" y="17321"/>
                    <a:pt x="25317" y="15262"/>
                    <a:pt x="22275" y="15192"/>
                  </a:cubicBezTo>
                  <a:cubicBezTo>
                    <a:pt x="19312" y="15401"/>
                    <a:pt x="16686" y="17177"/>
                    <a:pt x="15389" y="19850"/>
                  </a:cubicBezTo>
                  <a:close/>
                </a:path>
              </a:pathLst>
            </a:custGeom>
            <a:grp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 xmlns:a16="http://schemas.microsoft.com/office/drawing/2014/main" id="{AB9BEE89-D255-4D43-9B9D-993BB251E749}"/>
                </a:ext>
              </a:extLst>
            </p:cNvPr>
            <p:cNvSpPr/>
            <p:nvPr/>
          </p:nvSpPr>
          <p:spPr>
            <a:xfrm>
              <a:off x="5927468" y="1815373"/>
              <a:ext cx="40511" cy="40511"/>
            </a:xfrm>
            <a:custGeom>
              <a:avLst/>
              <a:gdLst>
                <a:gd name="connsiteX0" fmla="*/ 18281 w 40510"/>
                <a:gd name="connsiteY0" fmla="*/ 27545 h 40510"/>
                <a:gd name="connsiteX1" fmla="*/ 30029 w 40510"/>
                <a:gd name="connsiteY1" fmla="*/ 22076 h 40510"/>
                <a:gd name="connsiteX2" fmla="*/ 30029 w 40510"/>
                <a:gd name="connsiteY2" fmla="*/ 17823 h 40510"/>
                <a:gd name="connsiteX3" fmla="*/ 22939 w 40510"/>
                <a:gd name="connsiteY3" fmla="*/ 15797 h 40510"/>
                <a:gd name="connsiteX4" fmla="*/ 15242 w 40510"/>
                <a:gd name="connsiteY4" fmla="*/ 19848 h 40510"/>
                <a:gd name="connsiteX5" fmla="*/ 18281 w 40510"/>
                <a:gd name="connsiteY5" fmla="*/ 27545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8281" y="27545"/>
                  </a:moveTo>
                  <a:cubicBezTo>
                    <a:pt x="22737" y="30584"/>
                    <a:pt x="28003" y="27545"/>
                    <a:pt x="30029" y="22076"/>
                  </a:cubicBezTo>
                  <a:cubicBezTo>
                    <a:pt x="30364" y="20678"/>
                    <a:pt x="30364" y="19221"/>
                    <a:pt x="30029" y="17823"/>
                  </a:cubicBezTo>
                  <a:cubicBezTo>
                    <a:pt x="28813" y="14784"/>
                    <a:pt x="25167" y="14784"/>
                    <a:pt x="22939" y="15797"/>
                  </a:cubicBezTo>
                  <a:cubicBezTo>
                    <a:pt x="20711" y="16810"/>
                    <a:pt x="15850" y="15797"/>
                    <a:pt x="15242" y="19848"/>
                  </a:cubicBezTo>
                  <a:cubicBezTo>
                    <a:pt x="14930" y="22757"/>
                    <a:pt x="16066" y="25634"/>
                    <a:pt x="18281" y="27545"/>
                  </a:cubicBezTo>
                  <a:close/>
                </a:path>
              </a:pathLst>
            </a:custGeom>
            <a:grp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 xmlns:a16="http://schemas.microsoft.com/office/drawing/2014/main" id="{79C0311F-7542-46FE-B437-6029DDDD945E}"/>
                </a:ext>
              </a:extLst>
            </p:cNvPr>
            <p:cNvSpPr/>
            <p:nvPr/>
          </p:nvSpPr>
          <p:spPr>
            <a:xfrm>
              <a:off x="5711557" y="1954826"/>
              <a:ext cx="40511" cy="40511"/>
            </a:xfrm>
            <a:custGeom>
              <a:avLst/>
              <a:gdLst>
                <a:gd name="connsiteX0" fmla="*/ 22726 w 40510"/>
                <a:gd name="connsiteY0" fmla="*/ 29070 h 40510"/>
                <a:gd name="connsiteX1" fmla="*/ 27790 w 40510"/>
                <a:gd name="connsiteY1" fmla="*/ 21778 h 40510"/>
                <a:gd name="connsiteX2" fmla="*/ 18068 w 40510"/>
                <a:gd name="connsiteY2" fmla="*/ 15296 h 40510"/>
                <a:gd name="connsiteX3" fmla="*/ 18068 w 40510"/>
                <a:gd name="connsiteY3" fmla="*/ 15296 h 40510"/>
                <a:gd name="connsiteX4" fmla="*/ 15840 w 40510"/>
                <a:gd name="connsiteY4" fmla="*/ 25019 h 40510"/>
                <a:gd name="connsiteX5" fmla="*/ 22726 w 40510"/>
                <a:gd name="connsiteY5" fmla="*/ 2907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2726" y="29070"/>
                  </a:moveTo>
                  <a:cubicBezTo>
                    <a:pt x="25967" y="29070"/>
                    <a:pt x="27385" y="25019"/>
                    <a:pt x="27790" y="21778"/>
                  </a:cubicBezTo>
                  <a:cubicBezTo>
                    <a:pt x="28195" y="18537"/>
                    <a:pt x="22929" y="14486"/>
                    <a:pt x="18068" y="15296"/>
                  </a:cubicBezTo>
                  <a:cubicBezTo>
                    <a:pt x="18068" y="15296"/>
                    <a:pt x="18068" y="15296"/>
                    <a:pt x="18068" y="15296"/>
                  </a:cubicBezTo>
                  <a:cubicBezTo>
                    <a:pt x="14624" y="17119"/>
                    <a:pt x="14827" y="21576"/>
                    <a:pt x="15840" y="25019"/>
                  </a:cubicBezTo>
                  <a:cubicBezTo>
                    <a:pt x="17083" y="27657"/>
                    <a:pt x="19816" y="29265"/>
                    <a:pt x="22726" y="29070"/>
                  </a:cubicBezTo>
                  <a:close/>
                </a:path>
              </a:pathLst>
            </a:custGeom>
            <a:grp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 xmlns:a16="http://schemas.microsoft.com/office/drawing/2014/main" id="{5A1615DA-38D4-40DA-A7FF-A5678EDAED1D}"/>
                </a:ext>
              </a:extLst>
            </p:cNvPr>
            <p:cNvSpPr/>
            <p:nvPr/>
          </p:nvSpPr>
          <p:spPr>
            <a:xfrm>
              <a:off x="4875451" y="1199903"/>
              <a:ext cx="40511" cy="40511"/>
            </a:xfrm>
            <a:custGeom>
              <a:avLst/>
              <a:gdLst>
                <a:gd name="connsiteX0" fmla="*/ 28160 w 40510"/>
                <a:gd name="connsiteY0" fmla="*/ 22594 h 40510"/>
                <a:gd name="connsiteX1" fmla="*/ 20174 w 40510"/>
                <a:gd name="connsiteY1" fmla="*/ 15197 h 40510"/>
                <a:gd name="connsiteX2" fmla="*/ 17222 w 40510"/>
                <a:gd name="connsiteY2" fmla="*/ 15910 h 40510"/>
                <a:gd name="connsiteX3" fmla="*/ 18437 w 40510"/>
                <a:gd name="connsiteY3" fmla="*/ 27860 h 40510"/>
                <a:gd name="connsiteX4" fmla="*/ 28160 w 40510"/>
                <a:gd name="connsiteY4" fmla="*/ 22594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40510">
                  <a:moveTo>
                    <a:pt x="28160" y="22594"/>
                  </a:moveTo>
                  <a:cubicBezTo>
                    <a:pt x="27997" y="18346"/>
                    <a:pt x="24422" y="15035"/>
                    <a:pt x="20174" y="15197"/>
                  </a:cubicBezTo>
                  <a:cubicBezTo>
                    <a:pt x="19152" y="15236"/>
                    <a:pt x="18149" y="15479"/>
                    <a:pt x="17222" y="15910"/>
                  </a:cubicBezTo>
                  <a:cubicBezTo>
                    <a:pt x="13981" y="17328"/>
                    <a:pt x="14791" y="24620"/>
                    <a:pt x="18437" y="27860"/>
                  </a:cubicBezTo>
                  <a:cubicBezTo>
                    <a:pt x="22083" y="31101"/>
                    <a:pt x="27957" y="27253"/>
                    <a:pt x="28160" y="22594"/>
                  </a:cubicBezTo>
                  <a:close/>
                </a:path>
              </a:pathLst>
            </a:custGeom>
            <a:grp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 xmlns:a16="http://schemas.microsoft.com/office/drawing/2014/main" id="{4CC9DF5B-30B0-4D12-9FA3-7D31CFC66BBB}"/>
                </a:ext>
              </a:extLst>
            </p:cNvPr>
            <p:cNvSpPr/>
            <p:nvPr/>
          </p:nvSpPr>
          <p:spPr>
            <a:xfrm>
              <a:off x="4947685" y="1367613"/>
              <a:ext cx="40511" cy="40511"/>
            </a:xfrm>
            <a:custGeom>
              <a:avLst/>
              <a:gdLst>
                <a:gd name="connsiteX0" fmla="*/ 16084 w 40510"/>
                <a:gd name="connsiteY0" fmla="*/ 16926 h 40510"/>
                <a:gd name="connsiteX1" fmla="*/ 16084 w 40510"/>
                <a:gd name="connsiteY1" fmla="*/ 16926 h 40510"/>
                <a:gd name="connsiteX2" fmla="*/ 16084 w 40510"/>
                <a:gd name="connsiteY2" fmla="*/ 23813 h 40510"/>
                <a:gd name="connsiteX3" fmla="*/ 25604 w 40510"/>
                <a:gd name="connsiteY3" fmla="*/ 27864 h 40510"/>
                <a:gd name="connsiteX4" fmla="*/ 28642 w 40510"/>
                <a:gd name="connsiteY4" fmla="*/ 23205 h 40510"/>
                <a:gd name="connsiteX5" fmla="*/ 21269 w 40510"/>
                <a:gd name="connsiteY5" fmla="*/ 15198 h 40510"/>
                <a:gd name="connsiteX6" fmla="*/ 16084 w 40510"/>
                <a:gd name="connsiteY6" fmla="*/ 16926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6084" y="16926"/>
                  </a:moveTo>
                  <a:lnTo>
                    <a:pt x="16084" y="16926"/>
                  </a:lnTo>
                  <a:cubicBezTo>
                    <a:pt x="14894" y="19068"/>
                    <a:pt x="14894" y="21672"/>
                    <a:pt x="16084" y="23813"/>
                  </a:cubicBezTo>
                  <a:cubicBezTo>
                    <a:pt x="17299" y="27864"/>
                    <a:pt x="21958" y="28269"/>
                    <a:pt x="25604" y="27864"/>
                  </a:cubicBezTo>
                  <a:cubicBezTo>
                    <a:pt x="29250" y="27459"/>
                    <a:pt x="28237" y="25028"/>
                    <a:pt x="28642" y="23205"/>
                  </a:cubicBezTo>
                  <a:cubicBezTo>
                    <a:pt x="28817" y="18958"/>
                    <a:pt x="25516" y="15373"/>
                    <a:pt x="21269" y="15198"/>
                  </a:cubicBezTo>
                  <a:cubicBezTo>
                    <a:pt x="19387" y="15121"/>
                    <a:pt x="17543" y="15735"/>
                    <a:pt x="16084" y="16926"/>
                  </a:cubicBezTo>
                  <a:close/>
                </a:path>
              </a:pathLst>
            </a:custGeom>
            <a:grpFill/>
            <a:ln w="9525" cap="flat">
              <a:noFill/>
              <a:prstDash val="solid"/>
              <a:miter/>
            </a:ln>
          </p:spPr>
          <p:txBody>
            <a:bodyPr rtlCol="0" anchor="ctr"/>
            <a:lstStyle/>
            <a:p>
              <a:endParaRPr lang="zh-CN" altLang="en-US"/>
            </a:p>
          </p:txBody>
        </p:sp>
        <p:sp>
          <p:nvSpPr>
            <p:cNvPr id="390" name="任意多边形: 形状 389">
              <a:extLst>
                <a:ext uri="{FF2B5EF4-FFF2-40B4-BE49-F238E27FC236}">
                  <a16:creationId xmlns="" xmlns:a16="http://schemas.microsoft.com/office/drawing/2014/main" id="{CBF4527C-8C88-461A-87E2-935E7192DE6E}"/>
                </a:ext>
              </a:extLst>
            </p:cNvPr>
            <p:cNvSpPr/>
            <p:nvPr/>
          </p:nvSpPr>
          <p:spPr>
            <a:xfrm>
              <a:off x="6054447" y="1835786"/>
              <a:ext cx="40511" cy="40511"/>
            </a:xfrm>
            <a:custGeom>
              <a:avLst/>
              <a:gdLst>
                <a:gd name="connsiteX0" fmla="*/ 18100 w 40510"/>
                <a:gd name="connsiteY0" fmla="*/ 16450 h 40510"/>
                <a:gd name="connsiteX1" fmla="*/ 16277 w 40510"/>
                <a:gd name="connsiteY1" fmla="*/ 17868 h 40510"/>
                <a:gd name="connsiteX2" fmla="*/ 19113 w 40510"/>
                <a:gd name="connsiteY2" fmla="*/ 28198 h 40510"/>
                <a:gd name="connsiteX3" fmla="*/ 27013 w 40510"/>
                <a:gd name="connsiteY3" fmla="*/ 25362 h 40510"/>
                <a:gd name="connsiteX4" fmla="*/ 27013 w 40510"/>
                <a:gd name="connsiteY4" fmla="*/ 17868 h 40510"/>
                <a:gd name="connsiteX5" fmla="*/ 18267 w 40510"/>
                <a:gd name="connsiteY5" fmla="*/ 16329 h 40510"/>
                <a:gd name="connsiteX6" fmla="*/ 18100 w 40510"/>
                <a:gd name="connsiteY6" fmla="*/ 1645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8100" y="16450"/>
                  </a:moveTo>
                  <a:cubicBezTo>
                    <a:pt x="17410" y="16806"/>
                    <a:pt x="16792" y="17286"/>
                    <a:pt x="16277" y="17868"/>
                  </a:cubicBezTo>
                  <a:cubicBezTo>
                    <a:pt x="13644" y="21311"/>
                    <a:pt x="16277" y="25970"/>
                    <a:pt x="19113" y="28198"/>
                  </a:cubicBezTo>
                  <a:cubicBezTo>
                    <a:pt x="21949" y="30426"/>
                    <a:pt x="25392" y="28198"/>
                    <a:pt x="27013" y="25362"/>
                  </a:cubicBezTo>
                  <a:cubicBezTo>
                    <a:pt x="28736" y="23161"/>
                    <a:pt x="28736" y="20068"/>
                    <a:pt x="27013" y="17868"/>
                  </a:cubicBezTo>
                  <a:cubicBezTo>
                    <a:pt x="25022" y="15028"/>
                    <a:pt x="21107" y="14339"/>
                    <a:pt x="18267" y="16329"/>
                  </a:cubicBezTo>
                  <a:cubicBezTo>
                    <a:pt x="18211" y="16368"/>
                    <a:pt x="18155" y="16409"/>
                    <a:pt x="18100" y="16450"/>
                  </a:cubicBezTo>
                  <a:close/>
                </a:path>
              </a:pathLst>
            </a:custGeom>
            <a:grpFill/>
            <a:ln w="9525" cap="flat">
              <a:noFill/>
              <a:prstDash val="solid"/>
              <a:miter/>
            </a:ln>
          </p:spPr>
          <p:txBody>
            <a:bodyPr rtlCol="0" anchor="ctr"/>
            <a:lstStyle/>
            <a:p>
              <a:endParaRPr lang="zh-CN" altLang="en-US"/>
            </a:p>
          </p:txBody>
        </p:sp>
        <p:sp>
          <p:nvSpPr>
            <p:cNvPr id="391" name="任意多边形: 形状 390">
              <a:extLst>
                <a:ext uri="{FF2B5EF4-FFF2-40B4-BE49-F238E27FC236}">
                  <a16:creationId xmlns="" xmlns:a16="http://schemas.microsoft.com/office/drawing/2014/main" id="{D7390A73-541C-4F4B-87E4-FC67BF6F8949}"/>
                </a:ext>
              </a:extLst>
            </p:cNvPr>
            <p:cNvSpPr/>
            <p:nvPr/>
          </p:nvSpPr>
          <p:spPr>
            <a:xfrm>
              <a:off x="5443943" y="2027726"/>
              <a:ext cx="40511" cy="40511"/>
            </a:xfrm>
            <a:custGeom>
              <a:avLst/>
              <a:gdLst>
                <a:gd name="connsiteX0" fmla="*/ 19728 w 40510"/>
                <a:gd name="connsiteY0" fmla="*/ 15518 h 40510"/>
                <a:gd name="connsiteX1" fmla="*/ 16893 w 40510"/>
                <a:gd name="connsiteY1" fmla="*/ 16936 h 40510"/>
                <a:gd name="connsiteX2" fmla="*/ 16893 w 40510"/>
                <a:gd name="connsiteY2" fmla="*/ 25849 h 40510"/>
                <a:gd name="connsiteX3" fmla="*/ 25805 w 40510"/>
                <a:gd name="connsiteY3" fmla="*/ 25849 h 40510"/>
                <a:gd name="connsiteX4" fmla="*/ 27628 w 40510"/>
                <a:gd name="connsiteY4" fmla="*/ 19975 h 40510"/>
                <a:gd name="connsiteX5" fmla="*/ 20396 w 40510"/>
                <a:gd name="connsiteY5" fmla="*/ 15332 h 40510"/>
                <a:gd name="connsiteX6" fmla="*/ 19728 w 40510"/>
                <a:gd name="connsiteY6" fmla="*/ 15518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0" h="40510">
                  <a:moveTo>
                    <a:pt x="19728" y="15518"/>
                  </a:moveTo>
                  <a:lnTo>
                    <a:pt x="16893" y="16936"/>
                  </a:lnTo>
                  <a:cubicBezTo>
                    <a:pt x="14057" y="19367"/>
                    <a:pt x="15272" y="23215"/>
                    <a:pt x="16893" y="25849"/>
                  </a:cubicBezTo>
                  <a:cubicBezTo>
                    <a:pt x="18513" y="28482"/>
                    <a:pt x="23172" y="28077"/>
                    <a:pt x="25805" y="25849"/>
                  </a:cubicBezTo>
                  <a:cubicBezTo>
                    <a:pt x="28438" y="23621"/>
                    <a:pt x="27628" y="22000"/>
                    <a:pt x="27628" y="19975"/>
                  </a:cubicBezTo>
                  <a:cubicBezTo>
                    <a:pt x="26913" y="16696"/>
                    <a:pt x="23675" y="14617"/>
                    <a:pt x="20396" y="15332"/>
                  </a:cubicBezTo>
                  <a:cubicBezTo>
                    <a:pt x="20170" y="15382"/>
                    <a:pt x="19947" y="15444"/>
                    <a:pt x="19728" y="15518"/>
                  </a:cubicBezTo>
                  <a:close/>
                </a:path>
              </a:pathLst>
            </a:custGeom>
            <a:grpFill/>
            <a:ln w="9525" cap="flat">
              <a:noFill/>
              <a:prstDash val="solid"/>
              <a:miter/>
            </a:ln>
          </p:spPr>
          <p:txBody>
            <a:bodyPr rtlCol="0" anchor="ctr"/>
            <a:lstStyle/>
            <a:p>
              <a:endParaRPr lang="zh-CN" altLang="en-US"/>
            </a:p>
          </p:txBody>
        </p:sp>
        <p:sp>
          <p:nvSpPr>
            <p:cNvPr id="392" name="任意多边形: 形状 391">
              <a:extLst>
                <a:ext uri="{FF2B5EF4-FFF2-40B4-BE49-F238E27FC236}">
                  <a16:creationId xmlns="" xmlns:a16="http://schemas.microsoft.com/office/drawing/2014/main" id="{2617F0DD-10C7-446A-A58E-D90363B5B807}"/>
                </a:ext>
              </a:extLst>
            </p:cNvPr>
            <p:cNvSpPr/>
            <p:nvPr/>
          </p:nvSpPr>
          <p:spPr>
            <a:xfrm>
              <a:off x="5297172" y="1524099"/>
              <a:ext cx="60766" cy="40511"/>
            </a:xfrm>
            <a:custGeom>
              <a:avLst/>
              <a:gdLst>
                <a:gd name="connsiteX0" fmla="*/ 48005 w 60766"/>
                <a:gd name="connsiteY0" fmla="*/ 17217 h 40510"/>
                <a:gd name="connsiteX1" fmla="*/ 51449 w 60766"/>
                <a:gd name="connsiteY1" fmla="*/ 15192 h 40510"/>
                <a:gd name="connsiteX2" fmla="*/ 15192 w 60766"/>
                <a:gd name="connsiteY2" fmla="*/ 25522 h 40510"/>
                <a:gd name="connsiteX3" fmla="*/ 48005 w 60766"/>
                <a:gd name="connsiteY3" fmla="*/ 17217 h 40510"/>
              </a:gdLst>
              <a:ahLst/>
              <a:cxnLst>
                <a:cxn ang="0">
                  <a:pos x="connsiteX0" y="connsiteY0"/>
                </a:cxn>
                <a:cxn ang="0">
                  <a:pos x="connsiteX1" y="connsiteY1"/>
                </a:cxn>
                <a:cxn ang="0">
                  <a:pos x="connsiteX2" y="connsiteY2"/>
                </a:cxn>
                <a:cxn ang="0">
                  <a:pos x="connsiteX3" y="connsiteY3"/>
                </a:cxn>
              </a:cxnLst>
              <a:rect l="l" t="t" r="r" b="b"/>
              <a:pathLst>
                <a:path w="60766" h="40510">
                  <a:moveTo>
                    <a:pt x="48005" y="17217"/>
                  </a:moveTo>
                  <a:cubicBezTo>
                    <a:pt x="48005" y="17217"/>
                    <a:pt x="50638" y="17217"/>
                    <a:pt x="51449" y="15192"/>
                  </a:cubicBezTo>
                  <a:cubicBezTo>
                    <a:pt x="38803" y="16226"/>
                    <a:pt x="26484" y="19736"/>
                    <a:pt x="15192" y="25522"/>
                  </a:cubicBezTo>
                  <a:cubicBezTo>
                    <a:pt x="26624" y="25328"/>
                    <a:pt x="37857" y="22486"/>
                    <a:pt x="48005" y="17217"/>
                  </a:cubicBezTo>
                  <a:close/>
                </a:path>
              </a:pathLst>
            </a:custGeom>
            <a:grpFill/>
            <a:ln w="9525" cap="flat">
              <a:noFill/>
              <a:prstDash val="solid"/>
              <a:miter/>
            </a:ln>
          </p:spPr>
          <p:txBody>
            <a:bodyPr rtlCol="0" anchor="ctr"/>
            <a:lstStyle/>
            <a:p>
              <a:endParaRPr lang="zh-CN" altLang="en-US"/>
            </a:p>
          </p:txBody>
        </p:sp>
        <p:sp>
          <p:nvSpPr>
            <p:cNvPr id="393" name="任意多边形: 形状 392">
              <a:extLst>
                <a:ext uri="{FF2B5EF4-FFF2-40B4-BE49-F238E27FC236}">
                  <a16:creationId xmlns="" xmlns:a16="http://schemas.microsoft.com/office/drawing/2014/main" id="{2DD6B620-060E-43D4-A7FA-92E173C0959A}"/>
                </a:ext>
              </a:extLst>
            </p:cNvPr>
            <p:cNvSpPr/>
            <p:nvPr/>
          </p:nvSpPr>
          <p:spPr>
            <a:xfrm>
              <a:off x="5270495" y="1725473"/>
              <a:ext cx="40511" cy="40511"/>
            </a:xfrm>
            <a:custGeom>
              <a:avLst/>
              <a:gdLst>
                <a:gd name="connsiteX0" fmla="*/ 19993 w 40510"/>
                <a:gd name="connsiteY0" fmla="*/ 26702 h 40510"/>
                <a:gd name="connsiteX1" fmla="*/ 27285 w 40510"/>
                <a:gd name="connsiteY1" fmla="*/ 22448 h 40510"/>
                <a:gd name="connsiteX2" fmla="*/ 21625 w 40510"/>
                <a:gd name="connsiteY2" fmla="*/ 15238 h 40510"/>
                <a:gd name="connsiteX3" fmla="*/ 19385 w 40510"/>
                <a:gd name="connsiteY3" fmla="*/ 15359 h 40510"/>
                <a:gd name="connsiteX4" fmla="*/ 15537 w 40510"/>
                <a:gd name="connsiteY4" fmla="*/ 21436 h 40510"/>
                <a:gd name="connsiteX5" fmla="*/ 19993 w 40510"/>
                <a:gd name="connsiteY5" fmla="*/ 2670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9993" y="26702"/>
                  </a:moveTo>
                  <a:cubicBezTo>
                    <a:pt x="22423" y="26702"/>
                    <a:pt x="26880" y="26702"/>
                    <a:pt x="27285" y="22448"/>
                  </a:cubicBezTo>
                  <a:cubicBezTo>
                    <a:pt x="27713" y="18894"/>
                    <a:pt x="25179" y="15666"/>
                    <a:pt x="21625" y="15238"/>
                  </a:cubicBezTo>
                  <a:cubicBezTo>
                    <a:pt x="20877" y="15148"/>
                    <a:pt x="20119" y="15189"/>
                    <a:pt x="19385" y="15359"/>
                  </a:cubicBezTo>
                  <a:cubicBezTo>
                    <a:pt x="15942" y="16372"/>
                    <a:pt x="16955" y="19410"/>
                    <a:pt x="15537" y="21436"/>
                  </a:cubicBezTo>
                  <a:cubicBezTo>
                    <a:pt x="14119" y="23461"/>
                    <a:pt x="17360" y="26500"/>
                    <a:pt x="19993" y="26702"/>
                  </a:cubicBezTo>
                  <a:close/>
                </a:path>
              </a:pathLst>
            </a:custGeom>
            <a:grpFill/>
            <a:ln w="9525" cap="flat">
              <a:noFill/>
              <a:prstDash val="solid"/>
              <a:miter/>
            </a:ln>
          </p:spPr>
          <p:txBody>
            <a:bodyPr rtlCol="0" anchor="ctr"/>
            <a:lstStyle/>
            <a:p>
              <a:endParaRPr lang="zh-CN" altLang="en-US"/>
            </a:p>
          </p:txBody>
        </p:sp>
        <p:sp>
          <p:nvSpPr>
            <p:cNvPr id="394" name="任意多边形: 形状 393">
              <a:extLst>
                <a:ext uri="{FF2B5EF4-FFF2-40B4-BE49-F238E27FC236}">
                  <a16:creationId xmlns="" xmlns:a16="http://schemas.microsoft.com/office/drawing/2014/main" id="{7F80DAAE-96C8-4303-A945-F747928AAE34}"/>
                </a:ext>
              </a:extLst>
            </p:cNvPr>
            <p:cNvSpPr/>
            <p:nvPr/>
          </p:nvSpPr>
          <p:spPr>
            <a:xfrm>
              <a:off x="5981901" y="1918827"/>
              <a:ext cx="40511" cy="40511"/>
            </a:xfrm>
            <a:custGeom>
              <a:avLst/>
              <a:gdLst>
                <a:gd name="connsiteX0" fmla="*/ 26031 w 40510"/>
                <a:gd name="connsiteY0" fmla="*/ 24558 h 40510"/>
                <a:gd name="connsiteX1" fmla="*/ 25313 w 40510"/>
                <a:gd name="connsiteY1" fmla="*/ 17145 h 40510"/>
                <a:gd name="connsiteX2" fmla="*/ 24613 w 40510"/>
                <a:gd name="connsiteY2" fmla="*/ 16659 h 40510"/>
                <a:gd name="connsiteX3" fmla="*/ 17727 w 40510"/>
                <a:gd name="connsiteY3" fmla="*/ 16659 h 40510"/>
                <a:gd name="connsiteX4" fmla="*/ 15701 w 40510"/>
                <a:gd name="connsiteY4" fmla="*/ 24153 h 40510"/>
                <a:gd name="connsiteX5" fmla="*/ 26031 w 40510"/>
                <a:gd name="connsiteY5" fmla="*/ 24558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6031" y="24558"/>
                  </a:moveTo>
                  <a:cubicBezTo>
                    <a:pt x="27880" y="22313"/>
                    <a:pt x="27558" y="18994"/>
                    <a:pt x="25313" y="17145"/>
                  </a:cubicBezTo>
                  <a:cubicBezTo>
                    <a:pt x="25093" y="16965"/>
                    <a:pt x="24859" y="16802"/>
                    <a:pt x="24613" y="16659"/>
                  </a:cubicBezTo>
                  <a:cubicBezTo>
                    <a:pt x="22790" y="15241"/>
                    <a:pt x="19347" y="14228"/>
                    <a:pt x="17727" y="16659"/>
                  </a:cubicBezTo>
                  <a:cubicBezTo>
                    <a:pt x="16106" y="19090"/>
                    <a:pt x="14283" y="21318"/>
                    <a:pt x="15701" y="24153"/>
                  </a:cubicBezTo>
                  <a:cubicBezTo>
                    <a:pt x="17119" y="26989"/>
                    <a:pt x="23398" y="27192"/>
                    <a:pt x="26031" y="24558"/>
                  </a:cubicBezTo>
                  <a:close/>
                </a:path>
              </a:pathLst>
            </a:custGeom>
            <a:grpFill/>
            <a:ln w="9525" cap="flat">
              <a:noFill/>
              <a:prstDash val="solid"/>
              <a:miter/>
            </a:ln>
          </p:spPr>
          <p:txBody>
            <a:bodyPr rtlCol="0" anchor="ctr"/>
            <a:lstStyle/>
            <a:p>
              <a:endParaRPr lang="zh-CN" altLang="en-US"/>
            </a:p>
          </p:txBody>
        </p:sp>
        <p:sp>
          <p:nvSpPr>
            <p:cNvPr id="395" name="任意多边形: 形状 394">
              <a:extLst>
                <a:ext uri="{FF2B5EF4-FFF2-40B4-BE49-F238E27FC236}">
                  <a16:creationId xmlns="" xmlns:a16="http://schemas.microsoft.com/office/drawing/2014/main" id="{7994967B-AD47-4766-869A-1C259DE9BC41}"/>
                </a:ext>
              </a:extLst>
            </p:cNvPr>
            <p:cNvSpPr/>
            <p:nvPr/>
          </p:nvSpPr>
          <p:spPr>
            <a:xfrm>
              <a:off x="5523778" y="1183276"/>
              <a:ext cx="40511" cy="40511"/>
            </a:xfrm>
            <a:custGeom>
              <a:avLst/>
              <a:gdLst>
                <a:gd name="connsiteX0" fmla="*/ 16864 w 40510"/>
                <a:gd name="connsiteY0" fmla="*/ 17142 h 40510"/>
                <a:gd name="connsiteX1" fmla="*/ 15244 w 40510"/>
                <a:gd name="connsiteY1" fmla="*/ 20180 h 40510"/>
                <a:gd name="connsiteX2" fmla="*/ 19092 w 40510"/>
                <a:gd name="connsiteY2" fmla="*/ 26460 h 40510"/>
                <a:gd name="connsiteX3" fmla="*/ 26789 w 40510"/>
                <a:gd name="connsiteY3" fmla="*/ 22206 h 40510"/>
                <a:gd name="connsiteX4" fmla="*/ 23953 w 40510"/>
                <a:gd name="connsiteY4" fmla="*/ 16129 h 40510"/>
                <a:gd name="connsiteX5" fmla="*/ 16864 w 40510"/>
                <a:gd name="connsiteY5" fmla="*/ 17142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16864" y="17142"/>
                  </a:moveTo>
                  <a:cubicBezTo>
                    <a:pt x="16864" y="17142"/>
                    <a:pt x="15649" y="19168"/>
                    <a:pt x="15244" y="20180"/>
                  </a:cubicBezTo>
                  <a:cubicBezTo>
                    <a:pt x="14838" y="21193"/>
                    <a:pt x="16864" y="25447"/>
                    <a:pt x="19092" y="26460"/>
                  </a:cubicBezTo>
                  <a:cubicBezTo>
                    <a:pt x="22374" y="27265"/>
                    <a:pt x="25725" y="25414"/>
                    <a:pt x="26789" y="22206"/>
                  </a:cubicBezTo>
                  <a:cubicBezTo>
                    <a:pt x="27512" y="19755"/>
                    <a:pt x="26296" y="17149"/>
                    <a:pt x="23953" y="16129"/>
                  </a:cubicBezTo>
                  <a:cubicBezTo>
                    <a:pt x="22130" y="15117"/>
                    <a:pt x="17877" y="14306"/>
                    <a:pt x="16864" y="17142"/>
                  </a:cubicBezTo>
                  <a:close/>
                </a:path>
              </a:pathLst>
            </a:custGeom>
            <a:grpFill/>
            <a:ln w="9525" cap="flat">
              <a:noFill/>
              <a:prstDash val="solid"/>
              <a:miter/>
            </a:ln>
          </p:spPr>
          <p:txBody>
            <a:bodyPr rtlCol="0" anchor="ctr"/>
            <a:lstStyle/>
            <a:p>
              <a:endParaRPr lang="zh-CN" altLang="en-US"/>
            </a:p>
          </p:txBody>
        </p:sp>
        <p:sp>
          <p:nvSpPr>
            <p:cNvPr id="396" name="任意多边形: 形状 395">
              <a:extLst>
                <a:ext uri="{FF2B5EF4-FFF2-40B4-BE49-F238E27FC236}">
                  <a16:creationId xmlns="" xmlns:a16="http://schemas.microsoft.com/office/drawing/2014/main" id="{94C614B1-88B0-426C-AE4C-F1995285919A}"/>
                </a:ext>
              </a:extLst>
            </p:cNvPr>
            <p:cNvSpPr/>
            <p:nvPr/>
          </p:nvSpPr>
          <p:spPr>
            <a:xfrm>
              <a:off x="5028865" y="1413631"/>
              <a:ext cx="40511" cy="40511"/>
            </a:xfrm>
            <a:custGeom>
              <a:avLst/>
              <a:gdLst>
                <a:gd name="connsiteX0" fmla="*/ 24433 w 40510"/>
                <a:gd name="connsiteY0" fmla="*/ 24383 h 40510"/>
                <a:gd name="connsiteX1" fmla="*/ 24433 w 40510"/>
                <a:gd name="connsiteY1" fmla="*/ 17699 h 40510"/>
                <a:gd name="connsiteX2" fmla="*/ 17749 w 40510"/>
                <a:gd name="connsiteY2" fmla="*/ 15673 h 40510"/>
                <a:gd name="connsiteX3" fmla="*/ 15318 w 40510"/>
                <a:gd name="connsiteY3" fmla="*/ 20535 h 40510"/>
                <a:gd name="connsiteX4" fmla="*/ 17546 w 40510"/>
                <a:gd name="connsiteY4" fmla="*/ 25801 h 40510"/>
                <a:gd name="connsiteX5" fmla="*/ 24433 w 40510"/>
                <a:gd name="connsiteY5" fmla="*/ 24383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 h="40510">
                  <a:moveTo>
                    <a:pt x="24433" y="24383"/>
                  </a:moveTo>
                  <a:cubicBezTo>
                    <a:pt x="26459" y="21952"/>
                    <a:pt x="24433" y="19522"/>
                    <a:pt x="24433" y="17699"/>
                  </a:cubicBezTo>
                  <a:cubicBezTo>
                    <a:pt x="23038" y="15431"/>
                    <a:pt x="20169" y="14561"/>
                    <a:pt x="17749" y="15673"/>
                  </a:cubicBezTo>
                  <a:cubicBezTo>
                    <a:pt x="17749" y="15673"/>
                    <a:pt x="15723" y="19522"/>
                    <a:pt x="15318" y="20535"/>
                  </a:cubicBezTo>
                  <a:cubicBezTo>
                    <a:pt x="14841" y="22587"/>
                    <a:pt x="15741" y="24714"/>
                    <a:pt x="17546" y="25801"/>
                  </a:cubicBezTo>
                  <a:cubicBezTo>
                    <a:pt x="19893" y="26980"/>
                    <a:pt x="22743" y="26393"/>
                    <a:pt x="24433" y="24383"/>
                  </a:cubicBezTo>
                  <a:close/>
                </a:path>
              </a:pathLst>
            </a:custGeom>
            <a:grpFill/>
            <a:ln w="9525" cap="flat">
              <a:noFill/>
              <a:prstDash val="solid"/>
              <a:miter/>
            </a:ln>
          </p:spPr>
          <p:txBody>
            <a:bodyPr rtlCol="0" anchor="ctr"/>
            <a:lstStyle/>
            <a:p>
              <a:endParaRPr lang="zh-CN" altLang="en-US"/>
            </a:p>
          </p:txBody>
        </p:sp>
        <p:sp>
          <p:nvSpPr>
            <p:cNvPr id="397" name="任意多边形: 形状 396">
              <a:extLst>
                <a:ext uri="{FF2B5EF4-FFF2-40B4-BE49-F238E27FC236}">
                  <a16:creationId xmlns="" xmlns:a16="http://schemas.microsoft.com/office/drawing/2014/main" id="{EB6764E7-8620-4D47-8B12-4788A75E531E}"/>
                </a:ext>
              </a:extLst>
            </p:cNvPr>
            <p:cNvSpPr/>
            <p:nvPr/>
          </p:nvSpPr>
          <p:spPr>
            <a:xfrm>
              <a:off x="5818035" y="2285898"/>
              <a:ext cx="20255" cy="40511"/>
            </a:xfrm>
            <a:custGeom>
              <a:avLst/>
              <a:gdLst>
                <a:gd name="connsiteX0" fmla="*/ 19348 w 20255"/>
                <a:gd name="connsiteY0" fmla="*/ 15400 h 40510"/>
                <a:gd name="connsiteX1" fmla="*/ 17322 w 20255"/>
                <a:gd name="connsiteY1" fmla="*/ 15400 h 40510"/>
                <a:gd name="connsiteX2" fmla="*/ 16107 w 20255"/>
                <a:gd name="connsiteY2" fmla="*/ 24109 h 40510"/>
                <a:gd name="connsiteX3" fmla="*/ 20968 w 20255"/>
                <a:gd name="connsiteY3" fmla="*/ 26337 h 40510"/>
                <a:gd name="connsiteX4" fmla="*/ 24817 w 20255"/>
                <a:gd name="connsiteY4" fmla="*/ 17628 h 40510"/>
                <a:gd name="connsiteX5" fmla="*/ 19348 w 20255"/>
                <a:gd name="connsiteY5" fmla="*/ 1540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40510">
                  <a:moveTo>
                    <a:pt x="19348" y="15400"/>
                  </a:moveTo>
                  <a:lnTo>
                    <a:pt x="17322" y="15400"/>
                  </a:lnTo>
                  <a:cubicBezTo>
                    <a:pt x="13879" y="17223"/>
                    <a:pt x="15499" y="21274"/>
                    <a:pt x="16107" y="24109"/>
                  </a:cubicBezTo>
                  <a:cubicBezTo>
                    <a:pt x="16714" y="26945"/>
                    <a:pt x="18942" y="26337"/>
                    <a:pt x="20968" y="26337"/>
                  </a:cubicBezTo>
                  <a:cubicBezTo>
                    <a:pt x="22994" y="26337"/>
                    <a:pt x="25627" y="20666"/>
                    <a:pt x="24817" y="17628"/>
                  </a:cubicBezTo>
                  <a:cubicBezTo>
                    <a:pt x="23757" y="15677"/>
                    <a:pt x="21469" y="14744"/>
                    <a:pt x="19348" y="15400"/>
                  </a:cubicBezTo>
                  <a:close/>
                </a:path>
              </a:pathLst>
            </a:custGeom>
            <a:grpFill/>
            <a:ln w="9525" cap="flat">
              <a:noFill/>
              <a:prstDash val="solid"/>
              <a:miter/>
            </a:ln>
          </p:spPr>
          <p:txBody>
            <a:bodyPr rtlCol="0" anchor="ctr"/>
            <a:lstStyle/>
            <a:p>
              <a:endParaRPr lang="zh-CN" altLang="en-US"/>
            </a:p>
          </p:txBody>
        </p:sp>
        <p:sp>
          <p:nvSpPr>
            <p:cNvPr id="398" name="任意多边形: 形状 397">
              <a:extLst>
                <a:ext uri="{FF2B5EF4-FFF2-40B4-BE49-F238E27FC236}">
                  <a16:creationId xmlns="" xmlns:a16="http://schemas.microsoft.com/office/drawing/2014/main" id="{A91CE02C-CCFA-46CF-938F-655527441C99}"/>
                </a:ext>
              </a:extLst>
            </p:cNvPr>
            <p:cNvSpPr/>
            <p:nvPr/>
          </p:nvSpPr>
          <p:spPr>
            <a:xfrm>
              <a:off x="5586284" y="2096225"/>
              <a:ext cx="20255" cy="40511"/>
            </a:xfrm>
            <a:custGeom>
              <a:avLst/>
              <a:gdLst>
                <a:gd name="connsiteX0" fmla="*/ 18973 w 20255"/>
                <a:gd name="connsiteY0" fmla="*/ 15280 h 40510"/>
                <a:gd name="connsiteX1" fmla="*/ 15460 w 20255"/>
                <a:gd name="connsiteY1" fmla="*/ 22171 h 40510"/>
                <a:gd name="connsiteX2" fmla="*/ 15529 w 20255"/>
                <a:gd name="connsiteY2" fmla="*/ 22370 h 40510"/>
                <a:gd name="connsiteX3" fmla="*/ 22213 w 20255"/>
                <a:gd name="connsiteY3" fmla="*/ 26016 h 40510"/>
                <a:gd name="connsiteX4" fmla="*/ 25049 w 20255"/>
                <a:gd name="connsiteY4" fmla="*/ 19534 h 40510"/>
                <a:gd name="connsiteX5" fmla="*/ 18973 w 20255"/>
                <a:gd name="connsiteY5" fmla="*/ 15280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40510">
                  <a:moveTo>
                    <a:pt x="18973" y="15280"/>
                  </a:moveTo>
                  <a:cubicBezTo>
                    <a:pt x="16100" y="16213"/>
                    <a:pt x="14527" y="19298"/>
                    <a:pt x="15460" y="22171"/>
                  </a:cubicBezTo>
                  <a:cubicBezTo>
                    <a:pt x="15482" y="22238"/>
                    <a:pt x="15505" y="22304"/>
                    <a:pt x="15529" y="22370"/>
                  </a:cubicBezTo>
                  <a:cubicBezTo>
                    <a:pt x="16744" y="24800"/>
                    <a:pt x="19175" y="27434"/>
                    <a:pt x="22213" y="26016"/>
                  </a:cubicBezTo>
                  <a:cubicBezTo>
                    <a:pt x="25252" y="24598"/>
                    <a:pt x="24644" y="21762"/>
                    <a:pt x="25049" y="19534"/>
                  </a:cubicBezTo>
                  <a:cubicBezTo>
                    <a:pt x="25454" y="17306"/>
                    <a:pt x="21403" y="14673"/>
                    <a:pt x="18973" y="15280"/>
                  </a:cubicBezTo>
                  <a:close/>
                </a:path>
              </a:pathLst>
            </a:custGeom>
            <a:grpFill/>
            <a:ln w="9525" cap="flat">
              <a:noFill/>
              <a:prstDash val="solid"/>
              <a:miter/>
            </a:ln>
          </p:spPr>
          <p:txBody>
            <a:bodyPr rtlCol="0" anchor="ctr"/>
            <a:lstStyle/>
            <a:p>
              <a:endParaRPr lang="zh-CN" altLang="en-US"/>
            </a:p>
          </p:txBody>
        </p:sp>
        <p:sp>
          <p:nvSpPr>
            <p:cNvPr id="399" name="任意多边形: 形状 398">
              <a:extLst>
                <a:ext uri="{FF2B5EF4-FFF2-40B4-BE49-F238E27FC236}">
                  <a16:creationId xmlns="" xmlns:a16="http://schemas.microsoft.com/office/drawing/2014/main" id="{4EA20CDC-BE52-495E-8EB6-113AB6EEF6D2}"/>
                </a:ext>
              </a:extLst>
            </p:cNvPr>
            <p:cNvSpPr/>
            <p:nvPr/>
          </p:nvSpPr>
          <p:spPr>
            <a:xfrm>
              <a:off x="5592293" y="1216781"/>
              <a:ext cx="20255" cy="20255"/>
            </a:xfrm>
            <a:custGeom>
              <a:avLst/>
              <a:gdLst>
                <a:gd name="connsiteX0" fmla="*/ 17217 w 20255"/>
                <a:gd name="connsiteY0" fmla="*/ 15438 h 20255"/>
                <a:gd name="connsiteX1" fmla="*/ 15192 w 20255"/>
                <a:gd name="connsiteY1" fmla="*/ 17464 h 20255"/>
                <a:gd name="connsiteX2" fmla="*/ 17420 w 20255"/>
                <a:gd name="connsiteY2" fmla="*/ 24755 h 20255"/>
                <a:gd name="connsiteX3" fmla="*/ 24914 w 20255"/>
                <a:gd name="connsiteY3" fmla="*/ 22325 h 20255"/>
                <a:gd name="connsiteX4" fmla="*/ 19987 w 20255"/>
                <a:gd name="connsiteY4" fmla="*/ 15284 h 20255"/>
                <a:gd name="connsiteX5" fmla="*/ 17217 w 20255"/>
                <a:gd name="connsiteY5" fmla="*/ 15438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20255">
                  <a:moveTo>
                    <a:pt x="17217" y="15438"/>
                  </a:moveTo>
                  <a:cubicBezTo>
                    <a:pt x="16435" y="15997"/>
                    <a:pt x="15750" y="16681"/>
                    <a:pt x="15192" y="17464"/>
                  </a:cubicBezTo>
                  <a:cubicBezTo>
                    <a:pt x="15192" y="20097"/>
                    <a:pt x="15192" y="23743"/>
                    <a:pt x="17420" y="24755"/>
                  </a:cubicBezTo>
                  <a:cubicBezTo>
                    <a:pt x="19648" y="25768"/>
                    <a:pt x="24104" y="24755"/>
                    <a:pt x="24914" y="22325"/>
                  </a:cubicBezTo>
                  <a:cubicBezTo>
                    <a:pt x="25498" y="19020"/>
                    <a:pt x="23292" y="15868"/>
                    <a:pt x="19987" y="15284"/>
                  </a:cubicBezTo>
                  <a:cubicBezTo>
                    <a:pt x="19064" y="15121"/>
                    <a:pt x="18116" y="15174"/>
                    <a:pt x="17217" y="15438"/>
                  </a:cubicBezTo>
                  <a:close/>
                </a:path>
              </a:pathLst>
            </a:custGeom>
            <a:grpFill/>
            <a:ln w="9525" cap="flat">
              <a:noFill/>
              <a:prstDash val="solid"/>
              <a:miter/>
            </a:ln>
          </p:spPr>
          <p:txBody>
            <a:bodyPr rtlCol="0" anchor="ctr"/>
            <a:lstStyle/>
            <a:p>
              <a:endParaRPr lang="zh-CN" altLang="en-US"/>
            </a:p>
          </p:txBody>
        </p:sp>
        <p:sp>
          <p:nvSpPr>
            <p:cNvPr id="400" name="任意多边形: 形状 399">
              <a:extLst>
                <a:ext uri="{FF2B5EF4-FFF2-40B4-BE49-F238E27FC236}">
                  <a16:creationId xmlns="" xmlns:a16="http://schemas.microsoft.com/office/drawing/2014/main" id="{305458B2-6E4C-4488-844E-4F1D8A98A731}"/>
                </a:ext>
              </a:extLst>
            </p:cNvPr>
            <p:cNvSpPr/>
            <p:nvPr/>
          </p:nvSpPr>
          <p:spPr>
            <a:xfrm>
              <a:off x="5926109" y="2309414"/>
              <a:ext cx="20255" cy="40511"/>
            </a:xfrm>
            <a:custGeom>
              <a:avLst/>
              <a:gdLst>
                <a:gd name="connsiteX0" fmla="*/ 22881 w 20255"/>
                <a:gd name="connsiteY0" fmla="*/ 16595 h 40510"/>
                <a:gd name="connsiteX1" fmla="*/ 16399 w 20255"/>
                <a:gd name="connsiteY1" fmla="*/ 16595 h 40510"/>
                <a:gd name="connsiteX2" fmla="*/ 15387 w 20255"/>
                <a:gd name="connsiteY2" fmla="*/ 19228 h 40510"/>
                <a:gd name="connsiteX3" fmla="*/ 18830 w 20255"/>
                <a:gd name="connsiteY3" fmla="*/ 26317 h 40510"/>
                <a:gd name="connsiteX4" fmla="*/ 24299 w 20255"/>
                <a:gd name="connsiteY4" fmla="*/ 22874 h 40510"/>
                <a:gd name="connsiteX5" fmla="*/ 23788 w 20255"/>
                <a:gd name="connsiteY5" fmla="*/ 17168 h 40510"/>
                <a:gd name="connsiteX6" fmla="*/ 22881 w 20255"/>
                <a:gd name="connsiteY6" fmla="*/ 16595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55" h="40510">
                  <a:moveTo>
                    <a:pt x="22881" y="16595"/>
                  </a:moveTo>
                  <a:cubicBezTo>
                    <a:pt x="20855" y="15380"/>
                    <a:pt x="17615" y="14164"/>
                    <a:pt x="16399" y="16595"/>
                  </a:cubicBezTo>
                  <a:cubicBezTo>
                    <a:pt x="15906" y="17405"/>
                    <a:pt x="15563" y="18297"/>
                    <a:pt x="15387" y="19228"/>
                  </a:cubicBezTo>
                  <a:cubicBezTo>
                    <a:pt x="14638" y="22116"/>
                    <a:pt x="16097" y="25120"/>
                    <a:pt x="18830" y="26317"/>
                  </a:cubicBezTo>
                  <a:cubicBezTo>
                    <a:pt x="21666" y="27938"/>
                    <a:pt x="23489" y="24494"/>
                    <a:pt x="24299" y="22874"/>
                  </a:cubicBezTo>
                  <a:cubicBezTo>
                    <a:pt x="25734" y="21157"/>
                    <a:pt x="25505" y="18602"/>
                    <a:pt x="23788" y="17168"/>
                  </a:cubicBezTo>
                  <a:cubicBezTo>
                    <a:pt x="23512" y="16937"/>
                    <a:pt x="23207" y="16745"/>
                    <a:pt x="22881" y="16595"/>
                  </a:cubicBezTo>
                  <a:close/>
                </a:path>
              </a:pathLst>
            </a:custGeom>
            <a:grpFill/>
            <a:ln w="9525" cap="flat">
              <a:noFill/>
              <a:prstDash val="solid"/>
              <a:miter/>
            </a:ln>
          </p:spPr>
          <p:txBody>
            <a:bodyPr rtlCol="0" anchor="ctr"/>
            <a:lstStyle/>
            <a:p>
              <a:endParaRPr lang="zh-CN" altLang="en-US"/>
            </a:p>
          </p:txBody>
        </p:sp>
        <p:sp>
          <p:nvSpPr>
            <p:cNvPr id="401" name="任意多边形: 形状 400">
              <a:extLst>
                <a:ext uri="{FF2B5EF4-FFF2-40B4-BE49-F238E27FC236}">
                  <a16:creationId xmlns="" xmlns:a16="http://schemas.microsoft.com/office/drawing/2014/main" id="{D779EA8A-8E64-44A0-84CF-77B4D31C2C52}"/>
                </a:ext>
              </a:extLst>
            </p:cNvPr>
            <p:cNvSpPr/>
            <p:nvPr/>
          </p:nvSpPr>
          <p:spPr>
            <a:xfrm>
              <a:off x="5830839" y="2181366"/>
              <a:ext cx="20255" cy="40511"/>
            </a:xfrm>
            <a:custGeom>
              <a:avLst/>
              <a:gdLst>
                <a:gd name="connsiteX0" fmla="*/ 18697 w 20255"/>
                <a:gd name="connsiteY0" fmla="*/ 15414 h 40510"/>
                <a:gd name="connsiteX1" fmla="*/ 15254 w 20255"/>
                <a:gd name="connsiteY1" fmla="*/ 21490 h 40510"/>
                <a:gd name="connsiteX2" fmla="*/ 21735 w 20255"/>
                <a:gd name="connsiteY2" fmla="*/ 26352 h 40510"/>
                <a:gd name="connsiteX3" fmla="*/ 22951 w 20255"/>
                <a:gd name="connsiteY3" fmla="*/ 15819 h 40510"/>
                <a:gd name="connsiteX4" fmla="*/ 18697 w 20255"/>
                <a:gd name="connsiteY4" fmla="*/ 15414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40510">
                  <a:moveTo>
                    <a:pt x="18697" y="15414"/>
                  </a:moveTo>
                  <a:cubicBezTo>
                    <a:pt x="16290" y="16408"/>
                    <a:pt x="14870" y="18914"/>
                    <a:pt x="15254" y="21490"/>
                  </a:cubicBezTo>
                  <a:cubicBezTo>
                    <a:pt x="15254" y="23921"/>
                    <a:pt x="18292" y="27567"/>
                    <a:pt x="21735" y="26352"/>
                  </a:cubicBezTo>
                  <a:cubicBezTo>
                    <a:pt x="25179" y="25136"/>
                    <a:pt x="23153" y="19262"/>
                    <a:pt x="22951" y="15819"/>
                  </a:cubicBezTo>
                  <a:cubicBezTo>
                    <a:pt x="21735" y="15616"/>
                    <a:pt x="20115" y="14806"/>
                    <a:pt x="18697" y="15414"/>
                  </a:cubicBezTo>
                  <a:close/>
                </a:path>
              </a:pathLst>
            </a:custGeom>
            <a:grpFill/>
            <a:ln w="9525" cap="flat">
              <a:noFill/>
              <a:prstDash val="solid"/>
              <a:miter/>
            </a:ln>
          </p:spPr>
          <p:txBody>
            <a:bodyPr rtlCol="0" anchor="ctr"/>
            <a:lstStyle/>
            <a:p>
              <a:endParaRPr lang="zh-CN" altLang="en-US"/>
            </a:p>
          </p:txBody>
        </p:sp>
        <p:sp>
          <p:nvSpPr>
            <p:cNvPr id="402" name="任意多边形: 形状 401">
              <a:extLst>
                <a:ext uri="{FF2B5EF4-FFF2-40B4-BE49-F238E27FC236}">
                  <a16:creationId xmlns="" xmlns:a16="http://schemas.microsoft.com/office/drawing/2014/main" id="{5FB186BD-0368-45D0-8053-AD560543F103}"/>
                </a:ext>
              </a:extLst>
            </p:cNvPr>
            <p:cNvSpPr/>
            <p:nvPr/>
          </p:nvSpPr>
          <p:spPr>
            <a:xfrm>
              <a:off x="5811195" y="1566695"/>
              <a:ext cx="20255" cy="40511"/>
            </a:xfrm>
            <a:custGeom>
              <a:avLst/>
              <a:gdLst>
                <a:gd name="connsiteX0" fmla="*/ 21327 w 20255"/>
                <a:gd name="connsiteY0" fmla="*/ 25260 h 40510"/>
                <a:gd name="connsiteX1" fmla="*/ 23555 w 20255"/>
                <a:gd name="connsiteY1" fmla="*/ 18778 h 40510"/>
                <a:gd name="connsiteX2" fmla="*/ 19301 w 20255"/>
                <a:gd name="connsiteY2" fmla="*/ 15334 h 40510"/>
                <a:gd name="connsiteX3" fmla="*/ 15250 w 20255"/>
                <a:gd name="connsiteY3" fmla="*/ 22019 h 40510"/>
                <a:gd name="connsiteX4" fmla="*/ 21327 w 20255"/>
                <a:gd name="connsiteY4" fmla="*/ 25260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40510">
                  <a:moveTo>
                    <a:pt x="21327" y="25260"/>
                  </a:moveTo>
                  <a:cubicBezTo>
                    <a:pt x="23725" y="24079"/>
                    <a:pt x="24721" y="21184"/>
                    <a:pt x="23555" y="18778"/>
                  </a:cubicBezTo>
                  <a:cubicBezTo>
                    <a:pt x="23555" y="17360"/>
                    <a:pt x="21732" y="14524"/>
                    <a:pt x="19301" y="15334"/>
                  </a:cubicBezTo>
                  <a:cubicBezTo>
                    <a:pt x="16871" y="16145"/>
                    <a:pt x="15858" y="19588"/>
                    <a:pt x="15250" y="22019"/>
                  </a:cubicBezTo>
                  <a:cubicBezTo>
                    <a:pt x="14643" y="24449"/>
                    <a:pt x="18896" y="26070"/>
                    <a:pt x="21327" y="25260"/>
                  </a:cubicBezTo>
                  <a:close/>
                </a:path>
              </a:pathLst>
            </a:custGeom>
            <a:grpFill/>
            <a:ln w="9525" cap="flat">
              <a:noFill/>
              <a:prstDash val="solid"/>
              <a:miter/>
            </a:ln>
          </p:spPr>
          <p:txBody>
            <a:bodyPr rtlCol="0" anchor="ctr"/>
            <a:lstStyle/>
            <a:p>
              <a:endParaRPr lang="zh-CN" altLang="en-US"/>
            </a:p>
          </p:txBody>
        </p:sp>
        <p:sp>
          <p:nvSpPr>
            <p:cNvPr id="403" name="任意多边形: 形状 402">
              <a:extLst>
                <a:ext uri="{FF2B5EF4-FFF2-40B4-BE49-F238E27FC236}">
                  <a16:creationId xmlns="" xmlns:a16="http://schemas.microsoft.com/office/drawing/2014/main" id="{B7BD284A-0711-4322-AC33-A308D7114367}"/>
                </a:ext>
              </a:extLst>
            </p:cNvPr>
            <p:cNvSpPr/>
            <p:nvPr/>
          </p:nvSpPr>
          <p:spPr>
            <a:xfrm>
              <a:off x="5485559" y="2243030"/>
              <a:ext cx="20255" cy="40511"/>
            </a:xfrm>
            <a:custGeom>
              <a:avLst/>
              <a:gdLst>
                <a:gd name="connsiteX0" fmla="*/ 18623 w 20255"/>
                <a:gd name="connsiteY0" fmla="*/ 15327 h 40510"/>
                <a:gd name="connsiteX1" fmla="*/ 16578 w 20255"/>
                <a:gd name="connsiteY1" fmla="*/ 26310 h 40510"/>
                <a:gd name="connsiteX2" fmla="*/ 17002 w 20255"/>
                <a:gd name="connsiteY2" fmla="*/ 26872 h 40510"/>
                <a:gd name="connsiteX3" fmla="*/ 21863 w 20255"/>
                <a:gd name="connsiteY3" fmla="*/ 24036 h 40510"/>
                <a:gd name="connsiteX4" fmla="*/ 21863 w 20255"/>
                <a:gd name="connsiteY4" fmla="*/ 18973 h 40510"/>
                <a:gd name="connsiteX5" fmla="*/ 18623 w 20255"/>
                <a:gd name="connsiteY5" fmla="*/ 15327 h 4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40510">
                  <a:moveTo>
                    <a:pt x="18623" y="15327"/>
                  </a:moveTo>
                  <a:cubicBezTo>
                    <a:pt x="15025" y="17795"/>
                    <a:pt x="14110" y="22712"/>
                    <a:pt x="16578" y="26310"/>
                  </a:cubicBezTo>
                  <a:cubicBezTo>
                    <a:pt x="16711" y="26503"/>
                    <a:pt x="16852" y="26691"/>
                    <a:pt x="17002" y="26872"/>
                  </a:cubicBezTo>
                  <a:cubicBezTo>
                    <a:pt x="19433" y="28695"/>
                    <a:pt x="20851" y="25657"/>
                    <a:pt x="21863" y="24036"/>
                  </a:cubicBezTo>
                  <a:cubicBezTo>
                    <a:pt x="22331" y="22381"/>
                    <a:pt x="22331" y="20628"/>
                    <a:pt x="21863" y="18973"/>
                  </a:cubicBezTo>
                  <a:cubicBezTo>
                    <a:pt x="20851" y="17555"/>
                    <a:pt x="19838" y="14516"/>
                    <a:pt x="18623" y="15327"/>
                  </a:cubicBezTo>
                  <a:close/>
                </a:path>
              </a:pathLst>
            </a:custGeom>
            <a:grpFill/>
            <a:ln w="9525" cap="flat">
              <a:noFill/>
              <a:prstDash val="solid"/>
              <a:miter/>
            </a:ln>
          </p:spPr>
          <p:txBody>
            <a:bodyPr rtlCol="0" anchor="ctr"/>
            <a:lstStyle/>
            <a:p>
              <a:endParaRPr lang="zh-CN" altLang="en-US"/>
            </a:p>
          </p:txBody>
        </p:sp>
        <p:sp>
          <p:nvSpPr>
            <p:cNvPr id="404" name="任意多边形: 形状 403">
              <a:extLst>
                <a:ext uri="{FF2B5EF4-FFF2-40B4-BE49-F238E27FC236}">
                  <a16:creationId xmlns="" xmlns:a16="http://schemas.microsoft.com/office/drawing/2014/main" id="{70E1C057-3D27-4C8C-A0FE-9CCFA9566E4F}"/>
                </a:ext>
              </a:extLst>
            </p:cNvPr>
            <p:cNvSpPr/>
            <p:nvPr/>
          </p:nvSpPr>
          <p:spPr>
            <a:xfrm>
              <a:off x="4874038" y="1833559"/>
              <a:ext cx="20255" cy="40511"/>
            </a:xfrm>
            <a:custGeom>
              <a:avLst/>
              <a:gdLst>
                <a:gd name="connsiteX0" fmla="*/ 17825 w 20255"/>
                <a:gd name="connsiteY0" fmla="*/ 16854 h 40510"/>
                <a:gd name="connsiteX1" fmla="*/ 15192 w 20255"/>
                <a:gd name="connsiteY1" fmla="*/ 23741 h 40510"/>
                <a:gd name="connsiteX2" fmla="*/ 21471 w 20255"/>
                <a:gd name="connsiteY2" fmla="*/ 24956 h 40510"/>
                <a:gd name="connsiteX3" fmla="*/ 23091 w 20255"/>
                <a:gd name="connsiteY3" fmla="*/ 16854 h 40510"/>
                <a:gd name="connsiteX4" fmla="*/ 17825 w 20255"/>
                <a:gd name="connsiteY4" fmla="*/ 16854 h 40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40510">
                  <a:moveTo>
                    <a:pt x="17825" y="16854"/>
                  </a:moveTo>
                  <a:cubicBezTo>
                    <a:pt x="16176" y="18776"/>
                    <a:pt x="15246" y="21210"/>
                    <a:pt x="15192" y="23741"/>
                  </a:cubicBezTo>
                  <a:cubicBezTo>
                    <a:pt x="15192" y="27184"/>
                    <a:pt x="19445" y="25767"/>
                    <a:pt x="21471" y="24956"/>
                  </a:cubicBezTo>
                  <a:cubicBezTo>
                    <a:pt x="23496" y="24146"/>
                    <a:pt x="21471" y="19893"/>
                    <a:pt x="23091" y="16854"/>
                  </a:cubicBezTo>
                  <a:cubicBezTo>
                    <a:pt x="24712" y="13816"/>
                    <a:pt x="18635" y="15639"/>
                    <a:pt x="17825" y="16854"/>
                  </a:cubicBezTo>
                  <a:close/>
                </a:path>
              </a:pathLst>
            </a:custGeom>
            <a:grpFill/>
            <a:ln w="9525" cap="flat">
              <a:noFill/>
              <a:prstDash val="solid"/>
              <a:miter/>
            </a:ln>
          </p:spPr>
          <p:txBody>
            <a:bodyPr rtlCol="0" anchor="ctr"/>
            <a:lstStyle/>
            <a:p>
              <a:endParaRPr lang="zh-CN" altLang="en-US"/>
            </a:p>
          </p:txBody>
        </p:sp>
        <p:sp>
          <p:nvSpPr>
            <p:cNvPr id="405" name="任意多边形: 形状 404">
              <a:extLst>
                <a:ext uri="{FF2B5EF4-FFF2-40B4-BE49-F238E27FC236}">
                  <a16:creationId xmlns="" xmlns:a16="http://schemas.microsoft.com/office/drawing/2014/main" id="{D012AFCC-C95A-400A-A179-86E9719861C5}"/>
                </a:ext>
              </a:extLst>
            </p:cNvPr>
            <p:cNvSpPr/>
            <p:nvPr/>
          </p:nvSpPr>
          <p:spPr>
            <a:xfrm>
              <a:off x="5295957" y="1780658"/>
              <a:ext cx="20255" cy="20255"/>
            </a:xfrm>
            <a:custGeom>
              <a:avLst/>
              <a:gdLst>
                <a:gd name="connsiteX0" fmla="*/ 20863 w 20255"/>
                <a:gd name="connsiteY0" fmla="*/ 17092 h 20255"/>
                <a:gd name="connsiteX1" fmla="*/ 15192 w 20255"/>
                <a:gd name="connsiteY1" fmla="*/ 15876 h 20255"/>
                <a:gd name="connsiteX2" fmla="*/ 15192 w 20255"/>
                <a:gd name="connsiteY2" fmla="*/ 15876 h 20255"/>
                <a:gd name="connsiteX3" fmla="*/ 17825 w 20255"/>
                <a:gd name="connsiteY3" fmla="*/ 22763 h 20255"/>
                <a:gd name="connsiteX4" fmla="*/ 20863 w 20255"/>
                <a:gd name="connsiteY4" fmla="*/ 17092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20863" y="17092"/>
                  </a:moveTo>
                  <a:cubicBezTo>
                    <a:pt x="20863" y="14256"/>
                    <a:pt x="16812" y="15269"/>
                    <a:pt x="15192" y="15876"/>
                  </a:cubicBezTo>
                  <a:lnTo>
                    <a:pt x="15192" y="15876"/>
                  </a:lnTo>
                  <a:cubicBezTo>
                    <a:pt x="15192" y="18712"/>
                    <a:pt x="15192" y="22358"/>
                    <a:pt x="17825" y="22763"/>
                  </a:cubicBezTo>
                  <a:cubicBezTo>
                    <a:pt x="20458" y="23168"/>
                    <a:pt x="21471" y="19725"/>
                    <a:pt x="20863" y="17092"/>
                  </a:cubicBezTo>
                  <a:close/>
                </a:path>
              </a:pathLst>
            </a:custGeom>
            <a:grpFill/>
            <a:ln w="9525" cap="flat">
              <a:noFill/>
              <a:prstDash val="solid"/>
              <a:miter/>
            </a:ln>
          </p:spPr>
          <p:txBody>
            <a:bodyPr rtlCol="0" anchor="ctr"/>
            <a:lstStyle/>
            <a:p>
              <a:endParaRPr lang="zh-CN" altLang="en-US"/>
            </a:p>
          </p:txBody>
        </p:sp>
        <p:sp>
          <p:nvSpPr>
            <p:cNvPr id="406" name="任意多边形: 形状 405">
              <a:extLst>
                <a:ext uri="{FF2B5EF4-FFF2-40B4-BE49-F238E27FC236}">
                  <a16:creationId xmlns="" xmlns:a16="http://schemas.microsoft.com/office/drawing/2014/main" id="{9E7A29CB-905B-49F5-AD5B-680ACF8F42EA}"/>
                </a:ext>
              </a:extLst>
            </p:cNvPr>
            <p:cNvSpPr/>
            <p:nvPr/>
          </p:nvSpPr>
          <p:spPr>
            <a:xfrm>
              <a:off x="5629177" y="1194112"/>
              <a:ext cx="20255" cy="20255"/>
            </a:xfrm>
            <a:custGeom>
              <a:avLst/>
              <a:gdLst>
                <a:gd name="connsiteX0" fmla="*/ 16995 w 20255"/>
                <a:gd name="connsiteY0" fmla="*/ 22308 h 20255"/>
                <a:gd name="connsiteX1" fmla="*/ 22261 w 20255"/>
                <a:gd name="connsiteY1" fmla="*/ 19675 h 20255"/>
                <a:gd name="connsiteX2" fmla="*/ 19425 w 20255"/>
                <a:gd name="connsiteY2" fmla="*/ 15826 h 20255"/>
                <a:gd name="connsiteX3" fmla="*/ 16995 w 20255"/>
                <a:gd name="connsiteY3" fmla="*/ 22308 h 20255"/>
              </a:gdLst>
              <a:ahLst/>
              <a:cxnLst>
                <a:cxn ang="0">
                  <a:pos x="connsiteX0" y="connsiteY0"/>
                </a:cxn>
                <a:cxn ang="0">
                  <a:pos x="connsiteX1" y="connsiteY1"/>
                </a:cxn>
                <a:cxn ang="0">
                  <a:pos x="connsiteX2" y="connsiteY2"/>
                </a:cxn>
                <a:cxn ang="0">
                  <a:pos x="connsiteX3" y="connsiteY3"/>
                </a:cxn>
              </a:cxnLst>
              <a:rect l="l" t="t" r="r" b="b"/>
              <a:pathLst>
                <a:path w="20255" h="20255">
                  <a:moveTo>
                    <a:pt x="16995" y="22308"/>
                  </a:moveTo>
                  <a:cubicBezTo>
                    <a:pt x="18818" y="22308"/>
                    <a:pt x="22464" y="22308"/>
                    <a:pt x="22261" y="19675"/>
                  </a:cubicBezTo>
                  <a:cubicBezTo>
                    <a:pt x="22059" y="17042"/>
                    <a:pt x="22261" y="13801"/>
                    <a:pt x="19425" y="15826"/>
                  </a:cubicBezTo>
                  <a:cubicBezTo>
                    <a:pt x="16590" y="17852"/>
                    <a:pt x="12944" y="20485"/>
                    <a:pt x="16995" y="22308"/>
                  </a:cubicBezTo>
                  <a:close/>
                </a:path>
              </a:pathLst>
            </a:custGeom>
            <a:grpFill/>
            <a:ln w="9525" cap="flat">
              <a:noFill/>
              <a:prstDash val="solid"/>
              <a:miter/>
            </a:ln>
          </p:spPr>
          <p:txBody>
            <a:bodyPr rtlCol="0" anchor="ctr"/>
            <a:lstStyle/>
            <a:p>
              <a:endParaRPr lang="zh-CN" altLang="en-US"/>
            </a:p>
          </p:txBody>
        </p:sp>
        <p:sp>
          <p:nvSpPr>
            <p:cNvPr id="407" name="任意多边形: 形状 406">
              <a:extLst>
                <a:ext uri="{FF2B5EF4-FFF2-40B4-BE49-F238E27FC236}">
                  <a16:creationId xmlns="" xmlns:a16="http://schemas.microsoft.com/office/drawing/2014/main" id="{EA371AAD-C62D-48A0-9E66-A054CF4ACB94}"/>
                </a:ext>
              </a:extLst>
            </p:cNvPr>
            <p:cNvSpPr/>
            <p:nvPr/>
          </p:nvSpPr>
          <p:spPr>
            <a:xfrm>
              <a:off x="5993656" y="1838165"/>
              <a:ext cx="20255" cy="20255"/>
            </a:xfrm>
            <a:custGeom>
              <a:avLst/>
              <a:gdLst>
                <a:gd name="connsiteX0" fmla="*/ 21366 w 20255"/>
                <a:gd name="connsiteY0" fmla="*/ 17109 h 20255"/>
                <a:gd name="connsiteX1" fmla="*/ 15290 w 20255"/>
                <a:gd name="connsiteY1" fmla="*/ 17109 h 20255"/>
                <a:gd name="connsiteX2" fmla="*/ 15290 w 20255"/>
                <a:gd name="connsiteY2" fmla="*/ 19135 h 20255"/>
                <a:gd name="connsiteX3" fmla="*/ 18531 w 20255"/>
                <a:gd name="connsiteY3" fmla="*/ 22375 h 20255"/>
                <a:gd name="connsiteX4" fmla="*/ 21366 w 20255"/>
                <a:gd name="connsiteY4" fmla="*/ 17109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21366" y="17109"/>
                  </a:moveTo>
                  <a:cubicBezTo>
                    <a:pt x="21366" y="14071"/>
                    <a:pt x="16708" y="15084"/>
                    <a:pt x="15290" y="17109"/>
                  </a:cubicBezTo>
                  <a:cubicBezTo>
                    <a:pt x="15159" y="17778"/>
                    <a:pt x="15159" y="18466"/>
                    <a:pt x="15290" y="19135"/>
                  </a:cubicBezTo>
                  <a:cubicBezTo>
                    <a:pt x="15290" y="21768"/>
                    <a:pt x="17518" y="22173"/>
                    <a:pt x="18531" y="22375"/>
                  </a:cubicBezTo>
                  <a:cubicBezTo>
                    <a:pt x="19543" y="22578"/>
                    <a:pt x="21569" y="18730"/>
                    <a:pt x="21366" y="17109"/>
                  </a:cubicBezTo>
                  <a:close/>
                </a:path>
              </a:pathLst>
            </a:custGeom>
            <a:grpFill/>
            <a:ln w="9525" cap="flat">
              <a:noFill/>
              <a:prstDash val="solid"/>
              <a:miter/>
            </a:ln>
          </p:spPr>
          <p:txBody>
            <a:bodyPr rtlCol="0" anchor="ctr"/>
            <a:lstStyle/>
            <a:p>
              <a:endParaRPr lang="zh-CN" altLang="en-US"/>
            </a:p>
          </p:txBody>
        </p:sp>
        <p:sp>
          <p:nvSpPr>
            <p:cNvPr id="408" name="任意多边形: 形状 407">
              <a:extLst>
                <a:ext uri="{FF2B5EF4-FFF2-40B4-BE49-F238E27FC236}">
                  <a16:creationId xmlns="" xmlns:a16="http://schemas.microsoft.com/office/drawing/2014/main" id="{C0A6E81E-6FD7-45B2-BF26-C410727F62F9}"/>
                </a:ext>
              </a:extLst>
            </p:cNvPr>
            <p:cNvSpPr/>
            <p:nvPr/>
          </p:nvSpPr>
          <p:spPr>
            <a:xfrm>
              <a:off x="5163506" y="1211126"/>
              <a:ext cx="20255" cy="20255"/>
            </a:xfrm>
            <a:custGeom>
              <a:avLst/>
              <a:gdLst>
                <a:gd name="connsiteX0" fmla="*/ 22261 w 20255"/>
                <a:gd name="connsiteY0" fmla="*/ 16840 h 20255"/>
                <a:gd name="connsiteX1" fmla="*/ 16995 w 20255"/>
                <a:gd name="connsiteY1" fmla="*/ 15422 h 20255"/>
                <a:gd name="connsiteX2" fmla="*/ 15374 w 20255"/>
                <a:gd name="connsiteY2" fmla="*/ 17042 h 20255"/>
                <a:gd name="connsiteX3" fmla="*/ 17531 w 20255"/>
                <a:gd name="connsiteY3" fmla="*/ 21408 h 20255"/>
                <a:gd name="connsiteX4" fmla="*/ 19425 w 20255"/>
                <a:gd name="connsiteY4" fmla="*/ 21498 h 20255"/>
                <a:gd name="connsiteX5" fmla="*/ 22364 w 20255"/>
                <a:gd name="connsiteY5" fmla="*/ 17261 h 20255"/>
                <a:gd name="connsiteX6" fmla="*/ 22261 w 20255"/>
                <a:gd name="connsiteY6" fmla="*/ 16840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55" h="20255">
                  <a:moveTo>
                    <a:pt x="22261" y="16840"/>
                  </a:moveTo>
                  <a:cubicBezTo>
                    <a:pt x="22261" y="14611"/>
                    <a:pt x="19020" y="15219"/>
                    <a:pt x="16995" y="15422"/>
                  </a:cubicBezTo>
                  <a:lnTo>
                    <a:pt x="15374" y="17042"/>
                  </a:lnTo>
                  <a:cubicBezTo>
                    <a:pt x="14764" y="18843"/>
                    <a:pt x="15730" y="20798"/>
                    <a:pt x="17531" y="21408"/>
                  </a:cubicBezTo>
                  <a:cubicBezTo>
                    <a:pt x="18142" y="21615"/>
                    <a:pt x="18798" y="21646"/>
                    <a:pt x="19425" y="21498"/>
                  </a:cubicBezTo>
                  <a:cubicBezTo>
                    <a:pt x="21407" y="21140"/>
                    <a:pt x="22722" y="19243"/>
                    <a:pt x="22364" y="17261"/>
                  </a:cubicBezTo>
                  <a:cubicBezTo>
                    <a:pt x="22338" y="17119"/>
                    <a:pt x="22304" y="16978"/>
                    <a:pt x="22261" y="16840"/>
                  </a:cubicBezTo>
                  <a:close/>
                </a:path>
              </a:pathLst>
            </a:custGeom>
            <a:grpFill/>
            <a:ln w="9525" cap="flat">
              <a:noFill/>
              <a:prstDash val="solid"/>
              <a:miter/>
            </a:ln>
          </p:spPr>
          <p:txBody>
            <a:bodyPr rtlCol="0" anchor="ctr"/>
            <a:lstStyle/>
            <a:p>
              <a:endParaRPr lang="zh-CN" altLang="en-US"/>
            </a:p>
          </p:txBody>
        </p:sp>
        <p:sp>
          <p:nvSpPr>
            <p:cNvPr id="409" name="任意多边形: 形状 408">
              <a:extLst>
                <a:ext uri="{FF2B5EF4-FFF2-40B4-BE49-F238E27FC236}">
                  <a16:creationId xmlns="" xmlns:a16="http://schemas.microsoft.com/office/drawing/2014/main" id="{51E709B8-63E5-4D36-A29D-E32849F4B46A}"/>
                </a:ext>
              </a:extLst>
            </p:cNvPr>
            <p:cNvSpPr/>
            <p:nvPr/>
          </p:nvSpPr>
          <p:spPr>
            <a:xfrm>
              <a:off x="5549925" y="1935271"/>
              <a:ext cx="20255" cy="20255"/>
            </a:xfrm>
            <a:custGeom>
              <a:avLst/>
              <a:gdLst>
                <a:gd name="connsiteX0" fmla="*/ 21100 w 20255"/>
                <a:gd name="connsiteY0" fmla="*/ 19660 h 20255"/>
                <a:gd name="connsiteX1" fmla="*/ 17454 w 20255"/>
                <a:gd name="connsiteY1" fmla="*/ 15203 h 20255"/>
                <a:gd name="connsiteX2" fmla="*/ 15428 w 20255"/>
                <a:gd name="connsiteY2" fmla="*/ 21888 h 20255"/>
                <a:gd name="connsiteX3" fmla="*/ 21100 w 20255"/>
                <a:gd name="connsiteY3" fmla="*/ 19660 h 20255"/>
              </a:gdLst>
              <a:ahLst/>
              <a:cxnLst>
                <a:cxn ang="0">
                  <a:pos x="connsiteX0" y="connsiteY0"/>
                </a:cxn>
                <a:cxn ang="0">
                  <a:pos x="connsiteX1" y="connsiteY1"/>
                </a:cxn>
                <a:cxn ang="0">
                  <a:pos x="connsiteX2" y="connsiteY2"/>
                </a:cxn>
                <a:cxn ang="0">
                  <a:pos x="connsiteX3" y="connsiteY3"/>
                </a:cxn>
              </a:cxnLst>
              <a:rect l="l" t="t" r="r" b="b"/>
              <a:pathLst>
                <a:path w="20255" h="20255">
                  <a:moveTo>
                    <a:pt x="21100" y="19660"/>
                  </a:moveTo>
                  <a:cubicBezTo>
                    <a:pt x="22315" y="17431"/>
                    <a:pt x="18872" y="15001"/>
                    <a:pt x="17454" y="15203"/>
                  </a:cubicBezTo>
                  <a:cubicBezTo>
                    <a:pt x="16036" y="15406"/>
                    <a:pt x="14618" y="19660"/>
                    <a:pt x="15428" y="21888"/>
                  </a:cubicBezTo>
                  <a:cubicBezTo>
                    <a:pt x="16238" y="24116"/>
                    <a:pt x="20087" y="21280"/>
                    <a:pt x="21100" y="19660"/>
                  </a:cubicBezTo>
                  <a:close/>
                </a:path>
              </a:pathLst>
            </a:custGeom>
            <a:grpFill/>
            <a:ln w="9525" cap="flat">
              <a:noFill/>
              <a:prstDash val="solid"/>
              <a:miter/>
            </a:ln>
          </p:spPr>
          <p:txBody>
            <a:bodyPr rtlCol="0" anchor="ctr"/>
            <a:lstStyle/>
            <a:p>
              <a:endParaRPr lang="zh-CN" altLang="en-US"/>
            </a:p>
          </p:txBody>
        </p:sp>
        <p:sp>
          <p:nvSpPr>
            <p:cNvPr id="410" name="任意多边形: 形状 409">
              <a:extLst>
                <a:ext uri="{FF2B5EF4-FFF2-40B4-BE49-F238E27FC236}">
                  <a16:creationId xmlns="" xmlns:a16="http://schemas.microsoft.com/office/drawing/2014/main" id="{1D8F2CD3-9C37-4FA9-B52E-DE88630440BA}"/>
                </a:ext>
              </a:extLst>
            </p:cNvPr>
            <p:cNvSpPr/>
            <p:nvPr/>
          </p:nvSpPr>
          <p:spPr>
            <a:xfrm>
              <a:off x="5871165" y="1889633"/>
              <a:ext cx="20255" cy="20255"/>
            </a:xfrm>
            <a:custGeom>
              <a:avLst/>
              <a:gdLst>
                <a:gd name="connsiteX0" fmla="*/ 17869 w 20255"/>
                <a:gd name="connsiteY0" fmla="*/ 21547 h 20255"/>
                <a:gd name="connsiteX1" fmla="*/ 20907 w 20255"/>
                <a:gd name="connsiteY1" fmla="*/ 19926 h 20255"/>
                <a:gd name="connsiteX2" fmla="*/ 16738 w 20255"/>
                <a:gd name="connsiteY2" fmla="*/ 15200 h 20255"/>
                <a:gd name="connsiteX3" fmla="*/ 15641 w 20255"/>
                <a:gd name="connsiteY3" fmla="*/ 15267 h 20255"/>
                <a:gd name="connsiteX4" fmla="*/ 15641 w 20255"/>
                <a:gd name="connsiteY4" fmla="*/ 16280 h 20255"/>
                <a:gd name="connsiteX5" fmla="*/ 17086 w 20255"/>
                <a:gd name="connsiteY5" fmla="*/ 21230 h 20255"/>
                <a:gd name="connsiteX6" fmla="*/ 17869 w 20255"/>
                <a:gd name="connsiteY6" fmla="*/ 21547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55" h="20255">
                  <a:moveTo>
                    <a:pt x="17869" y="21547"/>
                  </a:moveTo>
                  <a:cubicBezTo>
                    <a:pt x="19489" y="21547"/>
                    <a:pt x="20704" y="21547"/>
                    <a:pt x="20907" y="19926"/>
                  </a:cubicBezTo>
                  <a:cubicBezTo>
                    <a:pt x="21061" y="17470"/>
                    <a:pt x="19194" y="15354"/>
                    <a:pt x="16738" y="15200"/>
                  </a:cubicBezTo>
                  <a:cubicBezTo>
                    <a:pt x="16371" y="15177"/>
                    <a:pt x="16002" y="15200"/>
                    <a:pt x="15641" y="15267"/>
                  </a:cubicBezTo>
                  <a:lnTo>
                    <a:pt x="15641" y="16280"/>
                  </a:lnTo>
                  <a:cubicBezTo>
                    <a:pt x="14673" y="18046"/>
                    <a:pt x="15321" y="20262"/>
                    <a:pt x="17086" y="21230"/>
                  </a:cubicBezTo>
                  <a:cubicBezTo>
                    <a:pt x="17334" y="21365"/>
                    <a:pt x="17597" y="21472"/>
                    <a:pt x="17869" y="21547"/>
                  </a:cubicBezTo>
                  <a:close/>
                </a:path>
              </a:pathLst>
            </a:custGeom>
            <a:grpFill/>
            <a:ln w="9525" cap="flat">
              <a:noFill/>
              <a:prstDash val="solid"/>
              <a:miter/>
            </a:ln>
          </p:spPr>
          <p:txBody>
            <a:bodyPr rtlCol="0" anchor="ctr"/>
            <a:lstStyle/>
            <a:p>
              <a:endParaRPr lang="zh-CN" altLang="en-US"/>
            </a:p>
          </p:txBody>
        </p:sp>
        <p:sp>
          <p:nvSpPr>
            <p:cNvPr id="411" name="任意多边形: 形状 410">
              <a:extLst>
                <a:ext uri="{FF2B5EF4-FFF2-40B4-BE49-F238E27FC236}">
                  <a16:creationId xmlns="" xmlns:a16="http://schemas.microsoft.com/office/drawing/2014/main" id="{BE6340E8-C390-42CA-86E1-D90503803E74}"/>
                </a:ext>
              </a:extLst>
            </p:cNvPr>
            <p:cNvSpPr/>
            <p:nvPr/>
          </p:nvSpPr>
          <p:spPr>
            <a:xfrm>
              <a:off x="5246332" y="1651683"/>
              <a:ext cx="20255" cy="20255"/>
            </a:xfrm>
            <a:custGeom>
              <a:avLst/>
              <a:gdLst>
                <a:gd name="connsiteX0" fmla="*/ 15394 w 20255"/>
                <a:gd name="connsiteY0" fmla="*/ 21496 h 20255"/>
                <a:gd name="connsiteX1" fmla="*/ 21020 w 20255"/>
                <a:gd name="connsiteY1" fmla="*/ 19369 h 20255"/>
                <a:gd name="connsiteX2" fmla="*/ 21268 w 20255"/>
                <a:gd name="connsiteY2" fmla="*/ 18660 h 20255"/>
                <a:gd name="connsiteX3" fmla="*/ 18229 w 20255"/>
                <a:gd name="connsiteY3" fmla="*/ 15217 h 20255"/>
                <a:gd name="connsiteX4" fmla="*/ 15394 w 20255"/>
                <a:gd name="connsiteY4" fmla="*/ 21496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15394" y="21496"/>
                  </a:moveTo>
                  <a:cubicBezTo>
                    <a:pt x="17535" y="22462"/>
                    <a:pt x="20054" y="21510"/>
                    <a:pt x="21020" y="19369"/>
                  </a:cubicBezTo>
                  <a:cubicBezTo>
                    <a:pt x="21124" y="19140"/>
                    <a:pt x="21206" y="18903"/>
                    <a:pt x="21268" y="18660"/>
                  </a:cubicBezTo>
                  <a:cubicBezTo>
                    <a:pt x="21268" y="16027"/>
                    <a:pt x="18634" y="15014"/>
                    <a:pt x="18229" y="15217"/>
                  </a:cubicBezTo>
                  <a:cubicBezTo>
                    <a:pt x="13773" y="16432"/>
                    <a:pt x="15596" y="19673"/>
                    <a:pt x="15394" y="21496"/>
                  </a:cubicBezTo>
                  <a:close/>
                </a:path>
              </a:pathLst>
            </a:custGeom>
            <a:grpFill/>
            <a:ln w="9525" cap="flat">
              <a:noFill/>
              <a:prstDash val="solid"/>
              <a:miter/>
            </a:ln>
          </p:spPr>
          <p:txBody>
            <a:bodyPr rtlCol="0" anchor="ctr"/>
            <a:lstStyle/>
            <a:p>
              <a:endParaRPr lang="zh-CN" altLang="en-US"/>
            </a:p>
          </p:txBody>
        </p:sp>
        <p:sp>
          <p:nvSpPr>
            <p:cNvPr id="412" name="任意多边形: 形状 411">
              <a:extLst>
                <a:ext uri="{FF2B5EF4-FFF2-40B4-BE49-F238E27FC236}">
                  <a16:creationId xmlns="" xmlns:a16="http://schemas.microsoft.com/office/drawing/2014/main" id="{3849E22E-9794-4598-A5C5-ECEEB45519F3}"/>
                </a:ext>
              </a:extLst>
            </p:cNvPr>
            <p:cNvSpPr/>
            <p:nvPr/>
          </p:nvSpPr>
          <p:spPr>
            <a:xfrm>
              <a:off x="5856862" y="1814079"/>
              <a:ext cx="20255" cy="20255"/>
            </a:xfrm>
            <a:custGeom>
              <a:avLst/>
              <a:gdLst>
                <a:gd name="connsiteX0" fmla="*/ 16575 w 20255"/>
                <a:gd name="connsiteY0" fmla="*/ 16079 h 20255"/>
                <a:gd name="connsiteX1" fmla="*/ 16575 w 20255"/>
                <a:gd name="connsiteY1" fmla="*/ 21953 h 20255"/>
                <a:gd name="connsiteX2" fmla="*/ 21740 w 20255"/>
                <a:gd name="connsiteY2" fmla="*/ 21244 h 20255"/>
                <a:gd name="connsiteX3" fmla="*/ 21031 w 20255"/>
                <a:gd name="connsiteY3" fmla="*/ 16079 h 20255"/>
                <a:gd name="connsiteX4" fmla="*/ 16575 w 20255"/>
                <a:gd name="connsiteY4" fmla="*/ 16079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16575" y="16079"/>
                  </a:moveTo>
                  <a:cubicBezTo>
                    <a:pt x="15157" y="17092"/>
                    <a:pt x="14347" y="21345"/>
                    <a:pt x="16575" y="21953"/>
                  </a:cubicBezTo>
                  <a:cubicBezTo>
                    <a:pt x="18197" y="23184"/>
                    <a:pt x="20510" y="22866"/>
                    <a:pt x="21740" y="21244"/>
                  </a:cubicBezTo>
                  <a:cubicBezTo>
                    <a:pt x="22971" y="19622"/>
                    <a:pt x="22654" y="17310"/>
                    <a:pt x="21031" y="16079"/>
                  </a:cubicBezTo>
                  <a:cubicBezTo>
                    <a:pt x="19782" y="14896"/>
                    <a:pt x="17825" y="14896"/>
                    <a:pt x="16575" y="16079"/>
                  </a:cubicBezTo>
                  <a:close/>
                </a:path>
              </a:pathLst>
            </a:custGeom>
            <a:grpFill/>
            <a:ln w="9525" cap="flat">
              <a:noFill/>
              <a:prstDash val="solid"/>
              <a:miter/>
            </a:ln>
          </p:spPr>
          <p:txBody>
            <a:bodyPr rtlCol="0" anchor="ctr"/>
            <a:lstStyle/>
            <a:p>
              <a:endParaRPr lang="zh-CN" altLang="en-US"/>
            </a:p>
          </p:txBody>
        </p:sp>
        <p:sp>
          <p:nvSpPr>
            <p:cNvPr id="413" name="任意多边形: 形状 412">
              <a:extLst>
                <a:ext uri="{FF2B5EF4-FFF2-40B4-BE49-F238E27FC236}">
                  <a16:creationId xmlns="" xmlns:a16="http://schemas.microsoft.com/office/drawing/2014/main" id="{13800433-9481-49BA-8D85-CC7A37224BE1}"/>
                </a:ext>
              </a:extLst>
            </p:cNvPr>
            <p:cNvSpPr/>
            <p:nvPr/>
          </p:nvSpPr>
          <p:spPr>
            <a:xfrm>
              <a:off x="5410587" y="1326947"/>
              <a:ext cx="20255" cy="20255"/>
            </a:xfrm>
            <a:custGeom>
              <a:avLst/>
              <a:gdLst>
                <a:gd name="connsiteX0" fmla="*/ 20068 w 20255"/>
                <a:gd name="connsiteY0" fmla="*/ 17082 h 20255"/>
                <a:gd name="connsiteX1" fmla="*/ 17233 w 20255"/>
                <a:gd name="connsiteY1" fmla="*/ 17082 h 20255"/>
                <a:gd name="connsiteX2" fmla="*/ 15207 w 20255"/>
                <a:gd name="connsiteY2" fmla="*/ 19310 h 20255"/>
                <a:gd name="connsiteX3" fmla="*/ 17233 w 20255"/>
                <a:gd name="connsiteY3" fmla="*/ 23766 h 20255"/>
                <a:gd name="connsiteX4" fmla="*/ 21040 w 20255"/>
                <a:gd name="connsiteY4" fmla="*/ 19485 h 20255"/>
                <a:gd name="connsiteX5" fmla="*/ 20068 w 20255"/>
                <a:gd name="connsiteY5" fmla="*/ 17082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20255">
                  <a:moveTo>
                    <a:pt x="20068" y="17082"/>
                  </a:moveTo>
                  <a:cubicBezTo>
                    <a:pt x="20068" y="17082"/>
                    <a:pt x="17840" y="12828"/>
                    <a:pt x="17233" y="17082"/>
                  </a:cubicBezTo>
                  <a:cubicBezTo>
                    <a:pt x="16625" y="21336"/>
                    <a:pt x="15410" y="18702"/>
                    <a:pt x="15207" y="19310"/>
                  </a:cubicBezTo>
                  <a:cubicBezTo>
                    <a:pt x="15005" y="19918"/>
                    <a:pt x="16828" y="22146"/>
                    <a:pt x="17233" y="23766"/>
                  </a:cubicBezTo>
                  <a:cubicBezTo>
                    <a:pt x="19466" y="23635"/>
                    <a:pt x="21171" y="21719"/>
                    <a:pt x="21040" y="19485"/>
                  </a:cubicBezTo>
                  <a:cubicBezTo>
                    <a:pt x="20988" y="18599"/>
                    <a:pt x="20647" y="17755"/>
                    <a:pt x="20068" y="17082"/>
                  </a:cubicBezTo>
                  <a:close/>
                </a:path>
              </a:pathLst>
            </a:custGeom>
            <a:grpFill/>
            <a:ln w="9525" cap="flat">
              <a:noFill/>
              <a:prstDash val="solid"/>
              <a:miter/>
            </a:ln>
          </p:spPr>
          <p:txBody>
            <a:bodyPr rtlCol="0" anchor="ctr"/>
            <a:lstStyle/>
            <a:p>
              <a:endParaRPr lang="zh-CN" altLang="en-US"/>
            </a:p>
          </p:txBody>
        </p:sp>
        <p:sp>
          <p:nvSpPr>
            <p:cNvPr id="414" name="任意多边形: 形状 413">
              <a:extLst>
                <a:ext uri="{FF2B5EF4-FFF2-40B4-BE49-F238E27FC236}">
                  <a16:creationId xmlns="" xmlns:a16="http://schemas.microsoft.com/office/drawing/2014/main" id="{7ECF801A-FE3B-4C4C-A00B-658AA6889F57}"/>
                </a:ext>
              </a:extLst>
            </p:cNvPr>
            <p:cNvSpPr/>
            <p:nvPr/>
          </p:nvSpPr>
          <p:spPr>
            <a:xfrm>
              <a:off x="4936938" y="2292951"/>
              <a:ext cx="20255" cy="20255"/>
            </a:xfrm>
            <a:custGeom>
              <a:avLst/>
              <a:gdLst>
                <a:gd name="connsiteX0" fmla="*/ 17514 w 20255"/>
                <a:gd name="connsiteY0" fmla="*/ 15233 h 20255"/>
                <a:gd name="connsiteX1" fmla="*/ 15239 w 20255"/>
                <a:gd name="connsiteY1" fmla="*/ 18536 h 20255"/>
                <a:gd name="connsiteX2" fmla="*/ 15488 w 20255"/>
                <a:gd name="connsiteY2" fmla="*/ 19284 h 20255"/>
                <a:gd name="connsiteX3" fmla="*/ 18688 w 20255"/>
                <a:gd name="connsiteY3" fmla="*/ 20541 h 20255"/>
                <a:gd name="connsiteX4" fmla="*/ 19945 w 20255"/>
                <a:gd name="connsiteY4" fmla="*/ 19284 h 20255"/>
                <a:gd name="connsiteX5" fmla="*/ 17514 w 20255"/>
                <a:gd name="connsiteY5" fmla="*/ 15233 h 2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55" h="20255">
                  <a:moveTo>
                    <a:pt x="17514" y="15233"/>
                  </a:moveTo>
                  <a:cubicBezTo>
                    <a:pt x="15974" y="15517"/>
                    <a:pt x="14955" y="16996"/>
                    <a:pt x="15239" y="18536"/>
                  </a:cubicBezTo>
                  <a:cubicBezTo>
                    <a:pt x="15287" y="18796"/>
                    <a:pt x="15371" y="19048"/>
                    <a:pt x="15488" y="19284"/>
                  </a:cubicBezTo>
                  <a:cubicBezTo>
                    <a:pt x="16025" y="20515"/>
                    <a:pt x="17457" y="21077"/>
                    <a:pt x="18688" y="20541"/>
                  </a:cubicBezTo>
                  <a:cubicBezTo>
                    <a:pt x="19250" y="20296"/>
                    <a:pt x="19699" y="19847"/>
                    <a:pt x="19945" y="19284"/>
                  </a:cubicBezTo>
                  <a:cubicBezTo>
                    <a:pt x="20957" y="17461"/>
                    <a:pt x="18932" y="14828"/>
                    <a:pt x="17514" y="15233"/>
                  </a:cubicBezTo>
                  <a:close/>
                </a:path>
              </a:pathLst>
            </a:custGeom>
            <a:grpFill/>
            <a:ln w="9525" cap="flat">
              <a:noFill/>
              <a:prstDash val="solid"/>
              <a:miter/>
            </a:ln>
          </p:spPr>
          <p:txBody>
            <a:bodyPr rtlCol="0" anchor="ctr"/>
            <a:lstStyle/>
            <a:p>
              <a:endParaRPr lang="zh-CN" altLang="en-US"/>
            </a:p>
          </p:txBody>
        </p:sp>
        <p:sp>
          <p:nvSpPr>
            <p:cNvPr id="415" name="任意多边形: 形状 414">
              <a:extLst>
                <a:ext uri="{FF2B5EF4-FFF2-40B4-BE49-F238E27FC236}">
                  <a16:creationId xmlns="" xmlns:a16="http://schemas.microsoft.com/office/drawing/2014/main" id="{4B4399A6-DA0C-4FC2-A323-CEB60068CD08}"/>
                </a:ext>
              </a:extLst>
            </p:cNvPr>
            <p:cNvSpPr/>
            <p:nvPr/>
          </p:nvSpPr>
          <p:spPr>
            <a:xfrm>
              <a:off x="5204805" y="1598162"/>
              <a:ext cx="20255" cy="20255"/>
            </a:xfrm>
            <a:custGeom>
              <a:avLst/>
              <a:gdLst>
                <a:gd name="connsiteX0" fmla="*/ 20056 w 20255"/>
                <a:gd name="connsiteY0" fmla="*/ 16681 h 20255"/>
                <a:gd name="connsiteX1" fmla="*/ 16005 w 20255"/>
                <a:gd name="connsiteY1" fmla="*/ 16681 h 20255"/>
                <a:gd name="connsiteX2" fmla="*/ 17018 w 20255"/>
                <a:gd name="connsiteY2" fmla="*/ 20732 h 20255"/>
                <a:gd name="connsiteX3" fmla="*/ 20056 w 20255"/>
                <a:gd name="connsiteY3" fmla="*/ 16681 h 20255"/>
              </a:gdLst>
              <a:ahLst/>
              <a:cxnLst>
                <a:cxn ang="0">
                  <a:pos x="connsiteX0" y="connsiteY0"/>
                </a:cxn>
                <a:cxn ang="0">
                  <a:pos x="connsiteX1" y="connsiteY1"/>
                </a:cxn>
                <a:cxn ang="0">
                  <a:pos x="connsiteX2" y="connsiteY2"/>
                </a:cxn>
                <a:cxn ang="0">
                  <a:pos x="connsiteX3" y="connsiteY3"/>
                </a:cxn>
              </a:cxnLst>
              <a:rect l="l" t="t" r="r" b="b"/>
              <a:pathLst>
                <a:path w="20255" h="20255">
                  <a:moveTo>
                    <a:pt x="20056" y="16681"/>
                  </a:moveTo>
                  <a:cubicBezTo>
                    <a:pt x="20056" y="15465"/>
                    <a:pt x="17220" y="14048"/>
                    <a:pt x="16005" y="16681"/>
                  </a:cubicBezTo>
                  <a:cubicBezTo>
                    <a:pt x="14789" y="19314"/>
                    <a:pt x="14789" y="19922"/>
                    <a:pt x="17018" y="20732"/>
                  </a:cubicBezTo>
                  <a:cubicBezTo>
                    <a:pt x="19246" y="21542"/>
                    <a:pt x="21271" y="18909"/>
                    <a:pt x="20056" y="16681"/>
                  </a:cubicBezTo>
                  <a:close/>
                </a:path>
              </a:pathLst>
            </a:custGeom>
            <a:grpFill/>
            <a:ln w="9525" cap="flat">
              <a:noFill/>
              <a:prstDash val="solid"/>
              <a:miter/>
            </a:ln>
          </p:spPr>
          <p:txBody>
            <a:bodyPr rtlCol="0" anchor="ctr"/>
            <a:lstStyle/>
            <a:p>
              <a:endParaRPr lang="zh-CN" altLang="en-US"/>
            </a:p>
          </p:txBody>
        </p:sp>
        <p:sp>
          <p:nvSpPr>
            <p:cNvPr id="416" name="任意多边形: 形状 415">
              <a:extLst>
                <a:ext uri="{FF2B5EF4-FFF2-40B4-BE49-F238E27FC236}">
                  <a16:creationId xmlns="" xmlns:a16="http://schemas.microsoft.com/office/drawing/2014/main" id="{609712D1-72D9-417F-8BF9-440FEE3CCC58}"/>
                </a:ext>
              </a:extLst>
            </p:cNvPr>
            <p:cNvSpPr/>
            <p:nvPr/>
          </p:nvSpPr>
          <p:spPr>
            <a:xfrm>
              <a:off x="5166930" y="1361449"/>
              <a:ext cx="20255" cy="20255"/>
            </a:xfrm>
            <a:custGeom>
              <a:avLst/>
              <a:gdLst>
                <a:gd name="connsiteX0" fmla="*/ 19243 w 20255"/>
                <a:gd name="connsiteY0" fmla="*/ 15192 h 20255"/>
                <a:gd name="connsiteX1" fmla="*/ 19243 w 20255"/>
                <a:gd name="connsiteY1" fmla="*/ 15192 h 20255"/>
                <a:gd name="connsiteX2" fmla="*/ 15192 w 20255"/>
                <a:gd name="connsiteY2" fmla="*/ 23901 h 20255"/>
                <a:gd name="connsiteX3" fmla="*/ 19243 w 20255"/>
                <a:gd name="connsiteY3" fmla="*/ 15192 h 20255"/>
              </a:gdLst>
              <a:ahLst/>
              <a:cxnLst>
                <a:cxn ang="0">
                  <a:pos x="connsiteX0" y="connsiteY0"/>
                </a:cxn>
                <a:cxn ang="0">
                  <a:pos x="connsiteX1" y="connsiteY1"/>
                </a:cxn>
                <a:cxn ang="0">
                  <a:pos x="connsiteX2" y="connsiteY2"/>
                </a:cxn>
                <a:cxn ang="0">
                  <a:pos x="connsiteX3" y="connsiteY3"/>
                </a:cxn>
              </a:cxnLst>
              <a:rect l="l" t="t" r="r" b="b"/>
              <a:pathLst>
                <a:path w="20255" h="20255">
                  <a:moveTo>
                    <a:pt x="19243" y="15192"/>
                  </a:moveTo>
                  <a:lnTo>
                    <a:pt x="19243" y="15192"/>
                  </a:lnTo>
                  <a:cubicBezTo>
                    <a:pt x="17213" y="17728"/>
                    <a:pt x="15824" y="20715"/>
                    <a:pt x="15192" y="23901"/>
                  </a:cubicBezTo>
                  <a:cubicBezTo>
                    <a:pt x="18027" y="23091"/>
                    <a:pt x="19040" y="18027"/>
                    <a:pt x="19243" y="15192"/>
                  </a:cubicBezTo>
                  <a:close/>
                </a:path>
              </a:pathLst>
            </a:custGeom>
            <a:grpFill/>
            <a:ln w="9525" cap="flat">
              <a:noFill/>
              <a:prstDash val="solid"/>
              <a:miter/>
            </a:ln>
          </p:spPr>
          <p:txBody>
            <a:bodyPr rtlCol="0" anchor="ctr"/>
            <a:lstStyle/>
            <a:p>
              <a:endParaRPr lang="zh-CN" altLang="en-US"/>
            </a:p>
          </p:txBody>
        </p:sp>
        <p:sp>
          <p:nvSpPr>
            <p:cNvPr id="417" name="任意多边形: 形状 416">
              <a:extLst>
                <a:ext uri="{FF2B5EF4-FFF2-40B4-BE49-F238E27FC236}">
                  <a16:creationId xmlns="" xmlns:a16="http://schemas.microsoft.com/office/drawing/2014/main" id="{9F1BF342-459B-4E22-943D-255891728A51}"/>
                </a:ext>
              </a:extLst>
            </p:cNvPr>
            <p:cNvSpPr/>
            <p:nvPr/>
          </p:nvSpPr>
          <p:spPr>
            <a:xfrm>
              <a:off x="5534723" y="1351994"/>
              <a:ext cx="20255" cy="20255"/>
            </a:xfrm>
            <a:custGeom>
              <a:avLst/>
              <a:gdLst>
                <a:gd name="connsiteX0" fmla="*/ 19085 w 20255"/>
                <a:gd name="connsiteY0" fmla="*/ 18772 h 20255"/>
                <a:gd name="connsiteX1" fmla="*/ 19085 w 20255"/>
                <a:gd name="connsiteY1" fmla="*/ 17557 h 20255"/>
                <a:gd name="connsiteX2" fmla="*/ 19085 w 20255"/>
                <a:gd name="connsiteY2" fmla="*/ 15329 h 20255"/>
                <a:gd name="connsiteX3" fmla="*/ 15642 w 20255"/>
                <a:gd name="connsiteY3" fmla="*/ 18772 h 20255"/>
                <a:gd name="connsiteX4" fmla="*/ 19085 w 20255"/>
                <a:gd name="connsiteY4" fmla="*/ 18772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19085" y="18772"/>
                  </a:moveTo>
                  <a:cubicBezTo>
                    <a:pt x="22326" y="21406"/>
                    <a:pt x="21313" y="18772"/>
                    <a:pt x="19085" y="17557"/>
                  </a:cubicBezTo>
                  <a:cubicBezTo>
                    <a:pt x="22326" y="17557"/>
                    <a:pt x="19085" y="14519"/>
                    <a:pt x="19085" y="15329"/>
                  </a:cubicBezTo>
                  <a:cubicBezTo>
                    <a:pt x="19085" y="16139"/>
                    <a:pt x="13616" y="16949"/>
                    <a:pt x="15642" y="18772"/>
                  </a:cubicBezTo>
                  <a:cubicBezTo>
                    <a:pt x="14426" y="23836"/>
                    <a:pt x="19085" y="18165"/>
                    <a:pt x="19085" y="18772"/>
                  </a:cubicBezTo>
                  <a:close/>
                </a:path>
              </a:pathLst>
            </a:custGeom>
            <a:grpFill/>
            <a:ln w="9525" cap="flat">
              <a:noFill/>
              <a:prstDash val="solid"/>
              <a:miter/>
            </a:ln>
          </p:spPr>
          <p:txBody>
            <a:bodyPr rtlCol="0" anchor="ctr"/>
            <a:lstStyle/>
            <a:p>
              <a:endParaRPr lang="zh-CN" altLang="en-US"/>
            </a:p>
          </p:txBody>
        </p:sp>
        <p:sp>
          <p:nvSpPr>
            <p:cNvPr id="418" name="任意多边形: 形状 417">
              <a:extLst>
                <a:ext uri="{FF2B5EF4-FFF2-40B4-BE49-F238E27FC236}">
                  <a16:creationId xmlns="" xmlns:a16="http://schemas.microsoft.com/office/drawing/2014/main" id="{7CCE3B0C-28EB-442A-BF40-D2A53B05F33E}"/>
                </a:ext>
              </a:extLst>
            </p:cNvPr>
            <p:cNvSpPr/>
            <p:nvPr/>
          </p:nvSpPr>
          <p:spPr>
            <a:xfrm>
              <a:off x="5125527" y="1684323"/>
              <a:ext cx="20255" cy="20255"/>
            </a:xfrm>
            <a:custGeom>
              <a:avLst/>
              <a:gdLst>
                <a:gd name="connsiteX0" fmla="*/ 19933 w 20255"/>
                <a:gd name="connsiteY0" fmla="*/ 18024 h 20255"/>
                <a:gd name="connsiteX1" fmla="*/ 17300 w 20255"/>
                <a:gd name="connsiteY1" fmla="*/ 15390 h 20255"/>
                <a:gd name="connsiteX2" fmla="*/ 15477 w 20255"/>
                <a:gd name="connsiteY2" fmla="*/ 18024 h 20255"/>
                <a:gd name="connsiteX3" fmla="*/ 19108 w 20255"/>
                <a:gd name="connsiteY3" fmla="*/ 18848 h 20255"/>
                <a:gd name="connsiteX4" fmla="*/ 19933 w 20255"/>
                <a:gd name="connsiteY4" fmla="*/ 18024 h 20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5" h="20255">
                  <a:moveTo>
                    <a:pt x="19933" y="18024"/>
                  </a:moveTo>
                  <a:cubicBezTo>
                    <a:pt x="20946" y="16403"/>
                    <a:pt x="18920" y="14580"/>
                    <a:pt x="17300" y="15390"/>
                  </a:cubicBezTo>
                  <a:cubicBezTo>
                    <a:pt x="15679" y="16201"/>
                    <a:pt x="14666" y="16606"/>
                    <a:pt x="15477" y="18024"/>
                  </a:cubicBezTo>
                  <a:cubicBezTo>
                    <a:pt x="16252" y="19254"/>
                    <a:pt x="17878" y="19623"/>
                    <a:pt x="19108" y="18848"/>
                  </a:cubicBezTo>
                  <a:cubicBezTo>
                    <a:pt x="19441" y="18639"/>
                    <a:pt x="19723" y="18357"/>
                    <a:pt x="19933" y="18024"/>
                  </a:cubicBezTo>
                  <a:close/>
                </a:path>
              </a:pathLst>
            </a:custGeom>
            <a:grpFill/>
            <a:ln w="9525" cap="flat">
              <a:noFill/>
              <a:prstDash val="solid"/>
              <a:miter/>
            </a:ln>
          </p:spPr>
          <p:txBody>
            <a:bodyPr rtlCol="0" anchor="ctr"/>
            <a:lstStyle/>
            <a:p>
              <a:endParaRPr lang="zh-CN" altLang="en-US"/>
            </a:p>
          </p:txBody>
        </p:sp>
        <p:sp>
          <p:nvSpPr>
            <p:cNvPr id="419" name="任意多边形: 形状 418">
              <a:extLst>
                <a:ext uri="{FF2B5EF4-FFF2-40B4-BE49-F238E27FC236}">
                  <a16:creationId xmlns="" xmlns:a16="http://schemas.microsoft.com/office/drawing/2014/main" id="{0EDCFF1C-3882-4C8B-B380-DC292841EABE}"/>
                </a:ext>
              </a:extLst>
            </p:cNvPr>
            <p:cNvSpPr/>
            <p:nvPr/>
          </p:nvSpPr>
          <p:spPr>
            <a:xfrm>
              <a:off x="5834344" y="1707125"/>
              <a:ext cx="20255" cy="20255"/>
            </a:xfrm>
            <a:custGeom>
              <a:avLst/>
              <a:gdLst>
                <a:gd name="connsiteX0" fmla="*/ 15192 w 20255"/>
                <a:gd name="connsiteY0" fmla="*/ 15275 h 20255"/>
                <a:gd name="connsiteX1" fmla="*/ 15192 w 20255"/>
                <a:gd name="connsiteY1" fmla="*/ 21756 h 20255"/>
                <a:gd name="connsiteX2" fmla="*/ 17825 w 20255"/>
                <a:gd name="connsiteY2" fmla="*/ 20136 h 20255"/>
                <a:gd name="connsiteX3" fmla="*/ 15192 w 20255"/>
                <a:gd name="connsiteY3" fmla="*/ 15275 h 20255"/>
              </a:gdLst>
              <a:ahLst/>
              <a:cxnLst>
                <a:cxn ang="0">
                  <a:pos x="connsiteX0" y="connsiteY0"/>
                </a:cxn>
                <a:cxn ang="0">
                  <a:pos x="connsiteX1" y="connsiteY1"/>
                </a:cxn>
                <a:cxn ang="0">
                  <a:pos x="connsiteX2" y="connsiteY2"/>
                </a:cxn>
                <a:cxn ang="0">
                  <a:pos x="connsiteX3" y="connsiteY3"/>
                </a:cxn>
              </a:cxnLst>
              <a:rect l="l" t="t" r="r" b="b"/>
              <a:pathLst>
                <a:path w="20255" h="20255">
                  <a:moveTo>
                    <a:pt x="15192" y="15275"/>
                  </a:moveTo>
                  <a:lnTo>
                    <a:pt x="15192" y="21756"/>
                  </a:lnTo>
                  <a:cubicBezTo>
                    <a:pt x="16327" y="21843"/>
                    <a:pt x="17390" y="21189"/>
                    <a:pt x="17825" y="20136"/>
                  </a:cubicBezTo>
                  <a:cubicBezTo>
                    <a:pt x="18635" y="17503"/>
                    <a:pt x="17420" y="14667"/>
                    <a:pt x="15192" y="15275"/>
                  </a:cubicBezTo>
                  <a:close/>
                </a:path>
              </a:pathLst>
            </a:custGeom>
            <a:grpFill/>
            <a:ln w="9525" cap="flat">
              <a:noFill/>
              <a:prstDash val="solid"/>
              <a:miter/>
            </a:ln>
          </p:spPr>
          <p:txBody>
            <a:bodyPr rtlCol="0" anchor="ctr"/>
            <a:lstStyle/>
            <a:p>
              <a:endParaRPr lang="zh-CN" altLang="en-US"/>
            </a:p>
          </p:txBody>
        </p:sp>
        <p:sp>
          <p:nvSpPr>
            <p:cNvPr id="420" name="任意多边形: 形状 419">
              <a:extLst>
                <a:ext uri="{FF2B5EF4-FFF2-40B4-BE49-F238E27FC236}">
                  <a16:creationId xmlns="" xmlns:a16="http://schemas.microsoft.com/office/drawing/2014/main" id="{761ECCD0-541C-42AA-83B6-19160EF91987}"/>
                </a:ext>
              </a:extLst>
            </p:cNvPr>
            <p:cNvSpPr/>
            <p:nvPr/>
          </p:nvSpPr>
          <p:spPr>
            <a:xfrm>
              <a:off x="5623521" y="2301905"/>
              <a:ext cx="20255" cy="20255"/>
            </a:xfrm>
            <a:custGeom>
              <a:avLst/>
              <a:gdLst>
                <a:gd name="connsiteX0" fmla="*/ 15562 w 20255"/>
                <a:gd name="connsiteY0" fmla="*/ 16609 h 20255"/>
                <a:gd name="connsiteX1" fmla="*/ 18195 w 20255"/>
                <a:gd name="connsiteY1" fmla="*/ 19040 h 20255"/>
                <a:gd name="connsiteX2" fmla="*/ 18195 w 20255"/>
                <a:gd name="connsiteY2" fmla="*/ 15192 h 20255"/>
                <a:gd name="connsiteX3" fmla="*/ 15562 w 20255"/>
                <a:gd name="connsiteY3" fmla="*/ 16609 h 20255"/>
              </a:gdLst>
              <a:ahLst/>
              <a:cxnLst>
                <a:cxn ang="0">
                  <a:pos x="connsiteX0" y="connsiteY0"/>
                </a:cxn>
                <a:cxn ang="0">
                  <a:pos x="connsiteX1" y="connsiteY1"/>
                </a:cxn>
                <a:cxn ang="0">
                  <a:pos x="connsiteX2" y="connsiteY2"/>
                </a:cxn>
                <a:cxn ang="0">
                  <a:pos x="connsiteX3" y="connsiteY3"/>
                </a:cxn>
              </a:cxnLst>
              <a:rect l="l" t="t" r="r" b="b"/>
              <a:pathLst>
                <a:path w="20255" h="20255">
                  <a:moveTo>
                    <a:pt x="15562" y="16609"/>
                  </a:moveTo>
                  <a:cubicBezTo>
                    <a:pt x="14144" y="18432"/>
                    <a:pt x="17182" y="19243"/>
                    <a:pt x="18195" y="19040"/>
                  </a:cubicBezTo>
                  <a:cubicBezTo>
                    <a:pt x="19208" y="18837"/>
                    <a:pt x="19816" y="15394"/>
                    <a:pt x="18195" y="15192"/>
                  </a:cubicBezTo>
                  <a:cubicBezTo>
                    <a:pt x="17222" y="15459"/>
                    <a:pt x="16321" y="15944"/>
                    <a:pt x="15562" y="16609"/>
                  </a:cubicBezTo>
                  <a:close/>
                </a:path>
              </a:pathLst>
            </a:custGeom>
            <a:grpFill/>
            <a:ln w="9525" cap="flat">
              <a:noFill/>
              <a:prstDash val="solid"/>
              <a:miter/>
            </a:ln>
          </p:spPr>
          <p:txBody>
            <a:bodyPr rtlCol="0" anchor="ctr"/>
            <a:lstStyle/>
            <a:p>
              <a:endParaRPr lang="zh-CN" altLang="en-US"/>
            </a:p>
          </p:txBody>
        </p:sp>
        <p:sp>
          <p:nvSpPr>
            <p:cNvPr id="421" name="任意多边形: 形状 420">
              <a:extLst>
                <a:ext uri="{FF2B5EF4-FFF2-40B4-BE49-F238E27FC236}">
                  <a16:creationId xmlns="" xmlns:a16="http://schemas.microsoft.com/office/drawing/2014/main" id="{6A010389-1655-4133-BB1F-EE7C1455FA0A}"/>
                </a:ext>
              </a:extLst>
            </p:cNvPr>
            <p:cNvSpPr/>
            <p:nvPr/>
          </p:nvSpPr>
          <p:spPr>
            <a:xfrm>
              <a:off x="5981555" y="2325071"/>
              <a:ext cx="20255" cy="20255"/>
            </a:xfrm>
            <a:custGeom>
              <a:avLst/>
              <a:gdLst>
                <a:gd name="connsiteX0" fmla="*/ 17870 w 20255"/>
                <a:gd name="connsiteY0" fmla="*/ 16332 h 20255"/>
                <a:gd name="connsiteX1" fmla="*/ 15440 w 20255"/>
                <a:gd name="connsiteY1" fmla="*/ 16332 h 20255"/>
                <a:gd name="connsiteX2" fmla="*/ 15440 w 20255"/>
                <a:gd name="connsiteY2" fmla="*/ 18155 h 20255"/>
                <a:gd name="connsiteX3" fmla="*/ 17870 w 20255"/>
                <a:gd name="connsiteY3" fmla="*/ 16332 h 20255"/>
              </a:gdLst>
              <a:ahLst/>
              <a:cxnLst>
                <a:cxn ang="0">
                  <a:pos x="connsiteX0" y="connsiteY0"/>
                </a:cxn>
                <a:cxn ang="0">
                  <a:pos x="connsiteX1" y="connsiteY1"/>
                </a:cxn>
                <a:cxn ang="0">
                  <a:pos x="connsiteX2" y="connsiteY2"/>
                </a:cxn>
                <a:cxn ang="0">
                  <a:pos x="connsiteX3" y="connsiteY3"/>
                </a:cxn>
              </a:cxnLst>
              <a:rect l="l" t="t" r="r" b="b"/>
              <a:pathLst>
                <a:path w="20255" h="20255">
                  <a:moveTo>
                    <a:pt x="17870" y="16332"/>
                  </a:moveTo>
                  <a:cubicBezTo>
                    <a:pt x="17870" y="14712"/>
                    <a:pt x="14224" y="14914"/>
                    <a:pt x="15440" y="16332"/>
                  </a:cubicBezTo>
                  <a:cubicBezTo>
                    <a:pt x="16655" y="17750"/>
                    <a:pt x="15440" y="17345"/>
                    <a:pt x="15440" y="18155"/>
                  </a:cubicBezTo>
                  <a:cubicBezTo>
                    <a:pt x="15440" y="18965"/>
                    <a:pt x="17870" y="18155"/>
                    <a:pt x="17870" y="16332"/>
                  </a:cubicBezTo>
                  <a:close/>
                </a:path>
              </a:pathLst>
            </a:custGeom>
            <a:grpFill/>
            <a:ln w="9525" cap="flat">
              <a:noFill/>
              <a:prstDash val="solid"/>
              <a:miter/>
            </a:ln>
          </p:spPr>
          <p:txBody>
            <a:bodyPr rtlCol="0" anchor="ctr"/>
            <a:lstStyle/>
            <a:p>
              <a:endParaRPr lang="zh-CN" altLang="en-US"/>
            </a:p>
          </p:txBody>
        </p:sp>
        <p:sp>
          <p:nvSpPr>
            <p:cNvPr id="422" name="任意多边形: 形状 421">
              <a:extLst>
                <a:ext uri="{FF2B5EF4-FFF2-40B4-BE49-F238E27FC236}">
                  <a16:creationId xmlns="" xmlns:a16="http://schemas.microsoft.com/office/drawing/2014/main" id="{C445BB1B-83FB-48B1-B748-377B03C00CF6}"/>
                </a:ext>
              </a:extLst>
            </p:cNvPr>
            <p:cNvSpPr/>
            <p:nvPr/>
          </p:nvSpPr>
          <p:spPr>
            <a:xfrm>
              <a:off x="5290356" y="1816571"/>
              <a:ext cx="20255" cy="20255"/>
            </a:xfrm>
            <a:custGeom>
              <a:avLst/>
              <a:gdLst>
                <a:gd name="connsiteX0" fmla="*/ 18767 w 20255"/>
                <a:gd name="connsiteY0" fmla="*/ 17841 h 20255"/>
                <a:gd name="connsiteX1" fmla="*/ 16539 w 20255"/>
                <a:gd name="connsiteY1" fmla="*/ 16220 h 20255"/>
                <a:gd name="connsiteX2" fmla="*/ 18767 w 20255"/>
                <a:gd name="connsiteY2" fmla="*/ 17841 h 20255"/>
              </a:gdLst>
              <a:ahLst/>
              <a:cxnLst>
                <a:cxn ang="0">
                  <a:pos x="connsiteX0" y="connsiteY0"/>
                </a:cxn>
                <a:cxn ang="0">
                  <a:pos x="connsiteX1" y="connsiteY1"/>
                </a:cxn>
                <a:cxn ang="0">
                  <a:pos x="connsiteX2" y="connsiteY2"/>
                </a:cxn>
              </a:cxnLst>
              <a:rect l="l" t="t" r="r" b="b"/>
              <a:pathLst>
                <a:path w="20255" h="20255">
                  <a:moveTo>
                    <a:pt x="18767" y="17841"/>
                  </a:moveTo>
                  <a:cubicBezTo>
                    <a:pt x="18767" y="17841"/>
                    <a:pt x="19983" y="13182"/>
                    <a:pt x="16539" y="16220"/>
                  </a:cubicBezTo>
                  <a:cubicBezTo>
                    <a:pt x="13096" y="19259"/>
                    <a:pt x="17147" y="22297"/>
                    <a:pt x="18767" y="17841"/>
                  </a:cubicBezTo>
                  <a:close/>
                </a:path>
              </a:pathLst>
            </a:custGeom>
            <a:grpFill/>
            <a:ln w="9525" cap="flat">
              <a:noFill/>
              <a:prstDash val="solid"/>
              <a:miter/>
            </a:ln>
          </p:spPr>
          <p:txBody>
            <a:bodyPr rtlCol="0" anchor="ctr"/>
            <a:lstStyle/>
            <a:p>
              <a:endParaRPr lang="zh-CN" altLang="en-US"/>
            </a:p>
          </p:txBody>
        </p:sp>
        <p:sp>
          <p:nvSpPr>
            <p:cNvPr id="423" name="任意多边形: 形状 422">
              <a:extLst>
                <a:ext uri="{FF2B5EF4-FFF2-40B4-BE49-F238E27FC236}">
                  <a16:creationId xmlns="" xmlns:a16="http://schemas.microsoft.com/office/drawing/2014/main" id="{FE4023BC-60D6-4D6D-81C9-FD17B35D33A7}"/>
                </a:ext>
              </a:extLst>
            </p:cNvPr>
            <p:cNvSpPr/>
            <p:nvPr/>
          </p:nvSpPr>
          <p:spPr>
            <a:xfrm>
              <a:off x="5385269" y="1551039"/>
              <a:ext cx="20255" cy="20255"/>
            </a:xfrm>
            <a:custGeom>
              <a:avLst/>
              <a:gdLst>
                <a:gd name="connsiteX0" fmla="*/ 15205 w 20255"/>
                <a:gd name="connsiteY0" fmla="*/ 20863 h 20255"/>
                <a:gd name="connsiteX1" fmla="*/ 18041 w 20255"/>
                <a:gd name="connsiteY1" fmla="*/ 15192 h 20255"/>
                <a:gd name="connsiteX2" fmla="*/ 15205 w 20255"/>
                <a:gd name="connsiteY2" fmla="*/ 20863 h 20255"/>
              </a:gdLst>
              <a:ahLst/>
              <a:cxnLst>
                <a:cxn ang="0">
                  <a:pos x="connsiteX0" y="connsiteY0"/>
                </a:cxn>
                <a:cxn ang="0">
                  <a:pos x="connsiteX1" y="connsiteY1"/>
                </a:cxn>
                <a:cxn ang="0">
                  <a:pos x="connsiteX2" y="connsiteY2"/>
                </a:cxn>
              </a:cxnLst>
              <a:rect l="l" t="t" r="r" b="b"/>
              <a:pathLst>
                <a:path w="20255" h="20255">
                  <a:moveTo>
                    <a:pt x="15205" y="20863"/>
                  </a:moveTo>
                  <a:cubicBezTo>
                    <a:pt x="15205" y="18837"/>
                    <a:pt x="19256" y="17825"/>
                    <a:pt x="18041" y="15192"/>
                  </a:cubicBezTo>
                  <a:cubicBezTo>
                    <a:pt x="16140" y="16431"/>
                    <a:pt x="15056" y="18599"/>
                    <a:pt x="15205" y="20863"/>
                  </a:cubicBezTo>
                  <a:close/>
                </a:path>
              </a:pathLst>
            </a:custGeom>
            <a:grpFill/>
            <a:ln w="9525" cap="flat">
              <a:noFill/>
              <a:prstDash val="solid"/>
              <a:miter/>
            </a:ln>
          </p:spPr>
          <p:txBody>
            <a:bodyPr rtlCol="0" anchor="ctr"/>
            <a:lstStyle/>
            <a:p>
              <a:endParaRPr lang="zh-CN" altLang="en-US"/>
            </a:p>
          </p:txBody>
        </p:sp>
      </p:grpSp>
      <p:sp>
        <p:nvSpPr>
          <p:cNvPr id="7" name="文本框 6">
            <a:extLst>
              <a:ext uri="{FF2B5EF4-FFF2-40B4-BE49-F238E27FC236}">
                <a16:creationId xmlns="" xmlns:a16="http://schemas.microsoft.com/office/drawing/2014/main" id="{6C33A6CC-B377-4775-9318-28F4CBB3A43B}"/>
              </a:ext>
            </a:extLst>
          </p:cNvPr>
          <p:cNvSpPr txBox="1"/>
          <p:nvPr/>
        </p:nvSpPr>
        <p:spPr>
          <a:xfrm>
            <a:off x="3477836" y="-1196544"/>
            <a:ext cx="415498" cy="369332"/>
          </a:xfrm>
          <a:prstGeom prst="rect">
            <a:avLst/>
          </a:prstGeom>
          <a:noFill/>
        </p:spPr>
        <p:txBody>
          <a:bodyPr wrap="none" rtlCol="0">
            <a:spAutoFit/>
          </a:bodyPr>
          <a:lstStyle/>
          <a:p>
            <a:r>
              <a:rPr lang="zh-CN" altLang="en-US" dirty="0">
                <a:latin typeface="Algerian" panose="04020705040A02060702" pitchFamily="82" charset="0"/>
                <a:ea typeface="★日文毛笔" panose="02000609000000000000" pitchFamily="49" charset="-128"/>
              </a:rPr>
              <a:t>虎</a:t>
            </a:r>
          </a:p>
        </p:txBody>
      </p:sp>
    </p:spTree>
    <p:extLst>
      <p:ext uri="{BB962C8B-B14F-4D97-AF65-F5344CB8AC3E}">
        <p14:creationId xmlns:p14="http://schemas.microsoft.com/office/powerpoint/2010/main" val="42669374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9050991-67D0-404A-889A-85ABFE39423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900112"/>
            <a:ext cx="10799763" cy="3600450"/>
          </a:xfrm>
          <a:prstGeom prst="rect">
            <a:avLst/>
          </a:prstGeom>
        </p:spPr>
      </p:pic>
      <p:sp>
        <p:nvSpPr>
          <p:cNvPr id="13" name="矩形 12">
            <a:extLst>
              <a:ext uri="{FF2B5EF4-FFF2-40B4-BE49-F238E27FC236}">
                <a16:creationId xmlns="" xmlns:a16="http://schemas.microsoft.com/office/drawing/2014/main" id="{574FB907-9287-4FEB-B98F-DEC3D9127C4F}"/>
              </a:ext>
            </a:extLst>
          </p:cNvPr>
          <p:cNvSpPr/>
          <p:nvPr/>
        </p:nvSpPr>
        <p:spPr>
          <a:xfrm>
            <a:off x="1" y="900110"/>
            <a:ext cx="10799763" cy="3600452"/>
          </a:xfrm>
          <a:prstGeom prst="rect">
            <a:avLst/>
          </a:prstGeom>
          <a:gradFill>
            <a:gsLst>
              <a:gs pos="0">
                <a:schemeClr val="tx1">
                  <a:alpha val="75000"/>
                </a:schemeClr>
              </a:gs>
              <a:gs pos="25000">
                <a:schemeClr val="tx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pic>
        <p:nvPicPr>
          <p:cNvPr id="3" name="图片 2">
            <a:extLst>
              <a:ext uri="{FF2B5EF4-FFF2-40B4-BE49-F238E27FC236}">
                <a16:creationId xmlns="" xmlns:a16="http://schemas.microsoft.com/office/drawing/2014/main" id="{42E784AB-C7FD-4E0F-A23D-30B1D8E71A58}"/>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p:blipFill>
        <p:spPr>
          <a:xfrm>
            <a:off x="914238" y="1602000"/>
            <a:ext cx="8971286" cy="2370457"/>
          </a:xfrm>
          <a:prstGeom prst="rect">
            <a:avLst/>
          </a:prstGeom>
        </p:spPr>
      </p:pic>
      <p:grpSp>
        <p:nvGrpSpPr>
          <p:cNvPr id="6" name="组合 5">
            <a:extLst>
              <a:ext uri="{FF2B5EF4-FFF2-40B4-BE49-F238E27FC236}">
                <a16:creationId xmlns="" xmlns:a16="http://schemas.microsoft.com/office/drawing/2014/main" id="{0AF08619-940A-4234-B5E8-7B1FD59DE8FA}"/>
              </a:ext>
            </a:extLst>
          </p:cNvPr>
          <p:cNvGrpSpPr/>
          <p:nvPr/>
        </p:nvGrpSpPr>
        <p:grpSpPr>
          <a:xfrm>
            <a:off x="4390463" y="4110944"/>
            <a:ext cx="2018836" cy="246221"/>
            <a:chOff x="3964752" y="3323226"/>
            <a:chExt cx="2018836" cy="246221"/>
          </a:xfrm>
        </p:grpSpPr>
        <p:pic>
          <p:nvPicPr>
            <p:cNvPr id="7" name="图片 6">
              <a:extLst>
                <a:ext uri="{FF2B5EF4-FFF2-40B4-BE49-F238E27FC236}">
                  <a16:creationId xmlns="" xmlns:a16="http://schemas.microsoft.com/office/drawing/2014/main" id="{873B69A4-99C2-4ABF-865E-36993CE23F6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64752" y="3396755"/>
              <a:ext cx="745550" cy="99162"/>
            </a:xfrm>
            <a:prstGeom prst="rect">
              <a:avLst/>
            </a:prstGeom>
          </p:spPr>
        </p:pic>
        <p:pic>
          <p:nvPicPr>
            <p:cNvPr id="12" name="图片 11">
              <a:extLst>
                <a:ext uri="{FF2B5EF4-FFF2-40B4-BE49-F238E27FC236}">
                  <a16:creationId xmlns="" xmlns:a16="http://schemas.microsoft.com/office/drawing/2014/main" id="{BA934734-9F07-47FD-A362-116941F09E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072769" y="3389410"/>
              <a:ext cx="910819" cy="113853"/>
            </a:xfrm>
            <a:prstGeom prst="rect">
              <a:avLst/>
            </a:prstGeom>
          </p:spPr>
        </p:pic>
        <p:sp>
          <p:nvSpPr>
            <p:cNvPr id="15" name="文本框 14">
              <a:extLst>
                <a:ext uri="{FF2B5EF4-FFF2-40B4-BE49-F238E27FC236}">
                  <a16:creationId xmlns="" xmlns:a16="http://schemas.microsoft.com/office/drawing/2014/main" id="{D29CFF80-EADE-4885-AC0B-1464D8608309}"/>
                </a:ext>
              </a:extLst>
            </p:cNvPr>
            <p:cNvSpPr txBox="1"/>
            <p:nvPr/>
          </p:nvSpPr>
          <p:spPr>
            <a:xfrm>
              <a:off x="4749083" y="3323226"/>
              <a:ext cx="189188" cy="246221"/>
            </a:xfrm>
            <a:prstGeom prst="rect">
              <a:avLst/>
            </a:prstGeom>
            <a:noFill/>
          </p:spPr>
          <p:txBody>
            <a:bodyPr wrap="square" rtlCol="0">
              <a:spAutoFit/>
            </a:bodyPr>
            <a:lstStyle/>
            <a:p>
              <a:r>
                <a:rPr lang="en-US" altLang="zh-CN" sz="1000" dirty="0">
                  <a:solidFill>
                    <a:schemeClr val="bg1"/>
                  </a:solidFill>
                </a:rPr>
                <a:t>X</a:t>
              </a:r>
              <a:endParaRPr lang="zh-CN" altLang="en-US" sz="1000" dirty="0">
                <a:solidFill>
                  <a:schemeClr val="bg1"/>
                </a:solidFill>
              </a:endParaRPr>
            </a:p>
          </p:txBody>
        </p:sp>
      </p:grpSp>
      <p:sp>
        <p:nvSpPr>
          <p:cNvPr id="26" name="文本框 25">
            <a:extLst>
              <a:ext uri="{FF2B5EF4-FFF2-40B4-BE49-F238E27FC236}">
                <a16:creationId xmlns="" xmlns:a16="http://schemas.microsoft.com/office/drawing/2014/main" id="{AD321CE3-050E-4D01-9F9C-B32C668D9A22}"/>
              </a:ext>
            </a:extLst>
          </p:cNvPr>
          <p:cNvSpPr txBox="1"/>
          <p:nvPr/>
        </p:nvSpPr>
        <p:spPr>
          <a:xfrm>
            <a:off x="4597104" y="3155092"/>
            <a:ext cx="1588373" cy="246221"/>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腾讯浏览服务“添翼计划”</a:t>
            </a:r>
          </a:p>
        </p:txBody>
      </p:sp>
      <p:sp>
        <p:nvSpPr>
          <p:cNvPr id="31" name="矩形: 圆角 30">
            <a:extLst>
              <a:ext uri="{FF2B5EF4-FFF2-40B4-BE49-F238E27FC236}">
                <a16:creationId xmlns="" xmlns:a16="http://schemas.microsoft.com/office/drawing/2014/main" id="{A66B246F-3AD5-4CEB-9C24-ED46A731CF35}"/>
              </a:ext>
            </a:extLst>
          </p:cNvPr>
          <p:cNvSpPr/>
          <p:nvPr/>
        </p:nvSpPr>
        <p:spPr>
          <a:xfrm>
            <a:off x="4597104" y="3148661"/>
            <a:ext cx="1588373" cy="259080"/>
          </a:xfrm>
          <a:prstGeom prst="roundRect">
            <a:avLst>
              <a:gd name="adj" fmla="val 31373"/>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582980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户外, 天空, 汽车, 道路&#10;&#10;已生成极高可信度的说明">
            <a:extLst>
              <a:ext uri="{FF2B5EF4-FFF2-40B4-BE49-F238E27FC236}">
                <a16:creationId xmlns="" xmlns:a16="http://schemas.microsoft.com/office/drawing/2014/main" id="{FC2C85ED-BFBF-42CA-941E-A32CF970112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01809" y="900112"/>
            <a:ext cx="5197955" cy="3600450"/>
          </a:xfrm>
          <a:prstGeom prst="rect">
            <a:avLst/>
          </a:prstGeom>
        </p:spPr>
      </p:pic>
      <p:pic>
        <p:nvPicPr>
          <p:cNvPr id="25" name="图片 24">
            <a:extLst>
              <a:ext uri="{FF2B5EF4-FFF2-40B4-BE49-F238E27FC236}">
                <a16:creationId xmlns="" xmlns:a16="http://schemas.microsoft.com/office/drawing/2014/main" id="{1D0C7212-DF3C-4B05-ACE4-45C30C51DE1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900112"/>
            <a:ext cx="3821904" cy="3600450"/>
          </a:xfrm>
          <a:prstGeom prst="rect">
            <a:avLst/>
          </a:prstGeom>
        </p:spPr>
      </p:pic>
      <p:sp>
        <p:nvSpPr>
          <p:cNvPr id="28" name="矩形 27">
            <a:extLst>
              <a:ext uri="{FF2B5EF4-FFF2-40B4-BE49-F238E27FC236}">
                <a16:creationId xmlns="" xmlns:a16="http://schemas.microsoft.com/office/drawing/2014/main" id="{3606E690-F4CF-47C8-ACF5-289DC17821CB}"/>
              </a:ext>
            </a:extLst>
          </p:cNvPr>
          <p:cNvSpPr/>
          <p:nvPr/>
        </p:nvSpPr>
        <p:spPr>
          <a:xfrm>
            <a:off x="-6219" y="1700212"/>
            <a:ext cx="3435219" cy="2800351"/>
          </a:xfrm>
          <a:prstGeom prst="rect">
            <a:avLst/>
          </a:prstGeom>
          <a:gradFill>
            <a:gsLst>
              <a:gs pos="92000">
                <a:srgbClr val="001236"/>
              </a:gs>
              <a:gs pos="0">
                <a:schemeClr val="tx1">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 xmlns:a16="http://schemas.microsoft.com/office/drawing/2014/main" id="{01D5B0A1-DC8B-4952-9585-D14FDA124595}"/>
              </a:ext>
            </a:extLst>
          </p:cNvPr>
          <p:cNvSpPr/>
          <p:nvPr/>
        </p:nvSpPr>
        <p:spPr>
          <a:xfrm>
            <a:off x="-6219" y="900113"/>
            <a:ext cx="10812200" cy="3600451"/>
          </a:xfrm>
          <a:prstGeom prst="rect">
            <a:avLst/>
          </a:prstGeom>
          <a:gradFill>
            <a:gsLst>
              <a:gs pos="29000">
                <a:srgbClr val="001236"/>
              </a:gs>
              <a:gs pos="3000">
                <a:srgbClr val="001236">
                  <a:lumMod val="100000"/>
                  <a:alpha val="0"/>
                </a:srgbClr>
              </a:gs>
              <a:gs pos="56000">
                <a:srgbClr val="001236">
                  <a:lumMod val="100000"/>
                </a:srgbClr>
              </a:gs>
              <a:gs pos="90000">
                <a:schemeClr val="tx1">
                  <a:alpha val="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a:extLst>
              <a:ext uri="{FF2B5EF4-FFF2-40B4-BE49-F238E27FC236}">
                <a16:creationId xmlns="" xmlns:a16="http://schemas.microsoft.com/office/drawing/2014/main" id="{E120759B-1551-40EA-AA67-63584668BC97}"/>
              </a:ext>
            </a:extLst>
          </p:cNvPr>
          <p:cNvSpPr/>
          <p:nvPr/>
        </p:nvSpPr>
        <p:spPr>
          <a:xfrm>
            <a:off x="2651644" y="3338563"/>
            <a:ext cx="2874445" cy="165100"/>
          </a:xfrm>
          <a:custGeom>
            <a:avLst/>
            <a:gdLst>
              <a:gd name="connsiteX0" fmla="*/ 0 w 2685804"/>
              <a:gd name="connsiteY0" fmla="*/ 0 h 165100"/>
              <a:gd name="connsiteX1" fmla="*/ 2685804 w 2685804"/>
              <a:gd name="connsiteY1" fmla="*/ 0 h 165100"/>
              <a:gd name="connsiteX2" fmla="*/ 2685804 w 2685804"/>
              <a:gd name="connsiteY2" fmla="*/ 165100 h 165100"/>
              <a:gd name="connsiteX3" fmla="*/ 0 w 2685804"/>
              <a:gd name="connsiteY3" fmla="*/ 165100 h 165100"/>
              <a:gd name="connsiteX4" fmla="*/ 0 w 2685804"/>
              <a:gd name="connsiteY4" fmla="*/ 0 h 165100"/>
              <a:gd name="connsiteX0" fmla="*/ 90487 w 2685804"/>
              <a:gd name="connsiteY0" fmla="*/ 0 h 165100"/>
              <a:gd name="connsiteX1" fmla="*/ 2685804 w 2685804"/>
              <a:gd name="connsiteY1" fmla="*/ 0 h 165100"/>
              <a:gd name="connsiteX2" fmla="*/ 2685804 w 2685804"/>
              <a:gd name="connsiteY2" fmla="*/ 165100 h 165100"/>
              <a:gd name="connsiteX3" fmla="*/ 0 w 2685804"/>
              <a:gd name="connsiteY3" fmla="*/ 165100 h 165100"/>
              <a:gd name="connsiteX4" fmla="*/ 90487 w 2685804"/>
              <a:gd name="connsiteY4" fmla="*/ 0 h 165100"/>
              <a:gd name="connsiteX0" fmla="*/ 133350 w 2685804"/>
              <a:gd name="connsiteY0" fmla="*/ 0 h 165100"/>
              <a:gd name="connsiteX1" fmla="*/ 2685804 w 2685804"/>
              <a:gd name="connsiteY1" fmla="*/ 0 h 165100"/>
              <a:gd name="connsiteX2" fmla="*/ 2685804 w 2685804"/>
              <a:gd name="connsiteY2" fmla="*/ 165100 h 165100"/>
              <a:gd name="connsiteX3" fmla="*/ 0 w 2685804"/>
              <a:gd name="connsiteY3" fmla="*/ 165100 h 165100"/>
              <a:gd name="connsiteX4" fmla="*/ 133350 w 2685804"/>
              <a:gd name="connsiteY4" fmla="*/ 0 h 165100"/>
              <a:gd name="connsiteX0" fmla="*/ 133350 w 2784229"/>
              <a:gd name="connsiteY0" fmla="*/ 0 h 165100"/>
              <a:gd name="connsiteX1" fmla="*/ 2784229 w 2784229"/>
              <a:gd name="connsiteY1" fmla="*/ 0 h 165100"/>
              <a:gd name="connsiteX2" fmla="*/ 2685804 w 2784229"/>
              <a:gd name="connsiteY2" fmla="*/ 165100 h 165100"/>
              <a:gd name="connsiteX3" fmla="*/ 0 w 2784229"/>
              <a:gd name="connsiteY3" fmla="*/ 165100 h 165100"/>
              <a:gd name="connsiteX4" fmla="*/ 133350 w 2784229"/>
              <a:gd name="connsiteY4" fmla="*/ 0 h 165100"/>
              <a:gd name="connsiteX0" fmla="*/ 133350 w 2796929"/>
              <a:gd name="connsiteY0" fmla="*/ 0 h 165100"/>
              <a:gd name="connsiteX1" fmla="*/ 2796929 w 2796929"/>
              <a:gd name="connsiteY1" fmla="*/ 3175 h 165100"/>
              <a:gd name="connsiteX2" fmla="*/ 2685804 w 2796929"/>
              <a:gd name="connsiteY2" fmla="*/ 165100 h 165100"/>
              <a:gd name="connsiteX3" fmla="*/ 0 w 2796929"/>
              <a:gd name="connsiteY3" fmla="*/ 165100 h 165100"/>
              <a:gd name="connsiteX4" fmla="*/ 133350 w 2796929"/>
              <a:gd name="connsiteY4" fmla="*/ 0 h 165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6929" h="165100">
                <a:moveTo>
                  <a:pt x="133350" y="0"/>
                </a:moveTo>
                <a:lnTo>
                  <a:pt x="2796929" y="3175"/>
                </a:lnTo>
                <a:lnTo>
                  <a:pt x="2685804" y="165100"/>
                </a:lnTo>
                <a:lnTo>
                  <a:pt x="0" y="165100"/>
                </a:lnTo>
                <a:lnTo>
                  <a:pt x="13335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 xmlns:a16="http://schemas.microsoft.com/office/drawing/2014/main" id="{C6C12E4C-BC79-483E-813E-56ED7D96211C}"/>
              </a:ext>
            </a:extLst>
          </p:cNvPr>
          <p:cNvSpPr txBox="1"/>
          <p:nvPr/>
        </p:nvSpPr>
        <p:spPr>
          <a:xfrm>
            <a:off x="2671880" y="3298004"/>
            <a:ext cx="2833970" cy="246221"/>
          </a:xfrm>
          <a:prstGeom prst="rect">
            <a:avLst/>
          </a:prstGeom>
          <a:noFill/>
        </p:spPr>
        <p:txBody>
          <a:bodyPr wrap="square" rtlCol="0">
            <a:spAutoFit/>
          </a:bodyPr>
          <a:lstStyle/>
          <a:p>
            <a:pPr algn="ctr" defTabSz="914400">
              <a:defRPr/>
            </a:pPr>
            <a:r>
              <a:rPr lang="zh-CN" altLang="en-US" sz="1000" dirty="0">
                <a:solidFill>
                  <a:schemeClr val="bg1"/>
                </a:solidFill>
                <a:latin typeface="DIN"/>
              </a:rPr>
              <a:t>精准操控 动感在握  丨  </a:t>
            </a:r>
            <a:r>
              <a:rPr lang="en-US" altLang="zh-CN" sz="1000" dirty="0">
                <a:solidFill>
                  <a:schemeClr val="bg1"/>
                </a:solidFill>
                <a:latin typeface="DIN"/>
              </a:rPr>
              <a:t>CATCH</a:t>
            </a:r>
            <a:r>
              <a:rPr lang="zh-CN" altLang="en-US" sz="1000" dirty="0">
                <a:solidFill>
                  <a:schemeClr val="bg1"/>
                </a:solidFill>
                <a:latin typeface="DIN"/>
              </a:rPr>
              <a:t> </a:t>
            </a:r>
            <a:r>
              <a:rPr lang="en-US" altLang="zh-CN" sz="1000" dirty="0">
                <a:solidFill>
                  <a:schemeClr val="bg1"/>
                </a:solidFill>
                <a:latin typeface="DIN"/>
              </a:rPr>
              <a:t>ME</a:t>
            </a:r>
            <a:r>
              <a:rPr lang="zh-CN" altLang="en-US" sz="1000" dirty="0">
                <a:solidFill>
                  <a:schemeClr val="bg1"/>
                </a:solidFill>
                <a:latin typeface="DIN"/>
              </a:rPr>
              <a:t> </a:t>
            </a:r>
            <a:r>
              <a:rPr lang="en-US" altLang="zh-CN" sz="1000" dirty="0">
                <a:solidFill>
                  <a:schemeClr val="bg1"/>
                </a:solidFill>
                <a:latin typeface="DIN"/>
              </a:rPr>
              <a:t>,</a:t>
            </a:r>
            <a:r>
              <a:rPr lang="zh-CN" altLang="en-US" sz="1000" dirty="0">
                <a:solidFill>
                  <a:schemeClr val="bg1"/>
                </a:solidFill>
                <a:latin typeface="DIN"/>
              </a:rPr>
              <a:t> </a:t>
            </a:r>
            <a:r>
              <a:rPr lang="en-US" altLang="zh-CN" sz="1000" dirty="0">
                <a:solidFill>
                  <a:schemeClr val="bg1"/>
                </a:solidFill>
                <a:latin typeface="DIN"/>
              </a:rPr>
              <a:t>IF</a:t>
            </a:r>
            <a:r>
              <a:rPr lang="zh-CN" altLang="en-US" sz="1000" dirty="0">
                <a:solidFill>
                  <a:schemeClr val="bg1"/>
                </a:solidFill>
                <a:latin typeface="DIN"/>
              </a:rPr>
              <a:t> </a:t>
            </a:r>
            <a:r>
              <a:rPr lang="en-US" altLang="zh-CN" sz="1000" dirty="0">
                <a:solidFill>
                  <a:schemeClr val="bg1"/>
                </a:solidFill>
                <a:latin typeface="DIN"/>
              </a:rPr>
              <a:t>YOU</a:t>
            </a:r>
            <a:r>
              <a:rPr lang="zh-CN" altLang="en-US" sz="1000" dirty="0">
                <a:solidFill>
                  <a:schemeClr val="bg1"/>
                </a:solidFill>
                <a:latin typeface="DIN"/>
              </a:rPr>
              <a:t> </a:t>
            </a:r>
            <a:r>
              <a:rPr lang="en-US" altLang="zh-CN" sz="1000" dirty="0">
                <a:solidFill>
                  <a:schemeClr val="bg1"/>
                </a:solidFill>
                <a:latin typeface="DIN"/>
              </a:rPr>
              <a:t>CANI</a:t>
            </a:r>
            <a:endParaRPr lang="zh-CN" altLang="en-US" sz="1000" dirty="0">
              <a:solidFill>
                <a:schemeClr val="bg1"/>
              </a:solidFill>
              <a:latin typeface="DIN"/>
            </a:endParaRPr>
          </a:p>
        </p:txBody>
      </p:sp>
      <p:pic>
        <p:nvPicPr>
          <p:cNvPr id="21" name="图片 20">
            <a:extLst>
              <a:ext uri="{FF2B5EF4-FFF2-40B4-BE49-F238E27FC236}">
                <a16:creationId xmlns="" xmlns:a16="http://schemas.microsoft.com/office/drawing/2014/main" id="{2DB4561B-36F7-4609-B7CA-386EE6965D9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99883" y="1017333"/>
            <a:ext cx="983622" cy="524301"/>
          </a:xfrm>
          <a:prstGeom prst="rect">
            <a:avLst/>
          </a:prstGeom>
        </p:spPr>
      </p:pic>
      <p:pic>
        <p:nvPicPr>
          <p:cNvPr id="33" name="图片 32" descr="图片包含 文字, 电风琴, 场记板, 音乐&#10;&#10;已生成极高可信度的说明">
            <a:extLst>
              <a:ext uri="{FF2B5EF4-FFF2-40B4-BE49-F238E27FC236}">
                <a16:creationId xmlns="" xmlns:a16="http://schemas.microsoft.com/office/drawing/2014/main" id="{18897B3E-5A78-48D4-8300-617E70E93514}"/>
              </a:ext>
            </a:extLst>
          </p:cNvPr>
          <p:cNvPicPr>
            <a:picLocks noChangeAspect="1"/>
          </p:cNvPicPr>
          <p:nvPr/>
        </p:nvPicPr>
        <p:blipFill>
          <a:blip r:embed="rId5" cstate="email">
            <a:duotone>
              <a:prstClr val="black"/>
              <a:schemeClr val="accent1">
                <a:tint val="45000"/>
                <a:satMod val="400000"/>
              </a:schemeClr>
            </a:duotone>
            <a:extLst>
              <a:ext uri="{BEBA8EAE-BF5A-486C-A8C5-ECC9F3942E4B}">
                <a14:imgProps xmlns:a14="http://schemas.microsoft.com/office/drawing/2010/main">
                  <a14:imgLayer r:embed="rId6">
                    <a14:imgEffect>
                      <a14:brightnessContrast contrast="-100000"/>
                    </a14:imgEffect>
                  </a14:imgLayer>
                </a14:imgProps>
              </a:ext>
              <a:ext uri="{28A0092B-C50C-407E-A947-70E740481C1C}">
                <a14:useLocalDpi xmlns:a14="http://schemas.microsoft.com/office/drawing/2010/main"/>
              </a:ext>
            </a:extLst>
          </a:blip>
          <a:stretch>
            <a:fillRect/>
          </a:stretch>
        </p:blipFill>
        <p:spPr>
          <a:xfrm>
            <a:off x="2127657" y="1463140"/>
            <a:ext cx="4579570" cy="1727769"/>
          </a:xfrm>
          <a:prstGeom prst="rect">
            <a:avLst/>
          </a:prstGeom>
        </p:spPr>
      </p:pic>
      <p:pic>
        <p:nvPicPr>
          <p:cNvPr id="32" name="图片 31" descr="图片包含 文字, 电风琴, 场记板, 音乐&#10;&#10;已生成极高可信度的说明">
            <a:extLst>
              <a:ext uri="{FF2B5EF4-FFF2-40B4-BE49-F238E27FC236}">
                <a16:creationId xmlns="" xmlns:a16="http://schemas.microsoft.com/office/drawing/2014/main" id="{D4B62C06-CBFF-4E61-9798-124D5E9F820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55601" y="1456273"/>
            <a:ext cx="4579570" cy="1727769"/>
          </a:xfrm>
          <a:prstGeom prst="rect">
            <a:avLst/>
          </a:prstGeom>
        </p:spPr>
      </p:pic>
      <p:grpSp>
        <p:nvGrpSpPr>
          <p:cNvPr id="48" name="组合 47">
            <a:extLst>
              <a:ext uri="{FF2B5EF4-FFF2-40B4-BE49-F238E27FC236}">
                <a16:creationId xmlns="" xmlns:a16="http://schemas.microsoft.com/office/drawing/2014/main" id="{8CE69DF5-F45C-4B33-A511-1A5D47E66F79}"/>
              </a:ext>
            </a:extLst>
          </p:cNvPr>
          <p:cNvGrpSpPr/>
          <p:nvPr/>
        </p:nvGrpSpPr>
        <p:grpSpPr>
          <a:xfrm>
            <a:off x="2522118" y="3097213"/>
            <a:ext cx="2997620" cy="194441"/>
            <a:chOff x="2522118" y="2197100"/>
            <a:chExt cx="2997620" cy="194441"/>
          </a:xfrm>
        </p:grpSpPr>
        <p:cxnSp>
          <p:nvCxnSpPr>
            <p:cNvPr id="36" name="直接连接符 35">
              <a:extLst>
                <a:ext uri="{FF2B5EF4-FFF2-40B4-BE49-F238E27FC236}">
                  <a16:creationId xmlns="" xmlns:a16="http://schemas.microsoft.com/office/drawing/2014/main" id="{4B5DFD96-A0F8-4D51-A6A8-FFA3C5C676BF}"/>
                </a:ext>
              </a:extLst>
            </p:cNvPr>
            <p:cNvCxnSpPr>
              <a:cxnSpLocks/>
            </p:cNvCxnSpPr>
            <p:nvPr/>
          </p:nvCxnSpPr>
          <p:spPr>
            <a:xfrm>
              <a:off x="2794000" y="2391541"/>
              <a:ext cx="2725738" cy="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3318C11E-0DDC-444F-85CF-3E699017A81C}"/>
                </a:ext>
              </a:extLst>
            </p:cNvPr>
            <p:cNvCxnSpPr>
              <a:cxnSpLocks/>
            </p:cNvCxnSpPr>
            <p:nvPr/>
          </p:nvCxnSpPr>
          <p:spPr>
            <a:xfrm>
              <a:off x="2522118" y="2197100"/>
              <a:ext cx="271882" cy="194441"/>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 xmlns:a16="http://schemas.microsoft.com/office/drawing/2014/main" id="{477919C7-6500-4C59-BD87-DA39F3AD1F6B}"/>
              </a:ext>
            </a:extLst>
          </p:cNvPr>
          <p:cNvGrpSpPr/>
          <p:nvPr/>
        </p:nvGrpSpPr>
        <p:grpSpPr>
          <a:xfrm>
            <a:off x="2477715" y="3050302"/>
            <a:ext cx="77368" cy="77368"/>
            <a:chOff x="2262608" y="2265219"/>
            <a:chExt cx="77368" cy="77368"/>
          </a:xfrm>
        </p:grpSpPr>
        <p:sp>
          <p:nvSpPr>
            <p:cNvPr id="45" name="椭圆 44">
              <a:extLst>
                <a:ext uri="{FF2B5EF4-FFF2-40B4-BE49-F238E27FC236}">
                  <a16:creationId xmlns="" xmlns:a16="http://schemas.microsoft.com/office/drawing/2014/main" id="{44BE7B75-ABAD-4112-A729-4F686991C8E3}"/>
                </a:ext>
              </a:extLst>
            </p:cNvPr>
            <p:cNvSpPr/>
            <p:nvPr/>
          </p:nvSpPr>
          <p:spPr>
            <a:xfrm>
              <a:off x="2262608" y="2265219"/>
              <a:ext cx="77368" cy="77368"/>
            </a:xfrm>
            <a:prstGeom prst="ellipse">
              <a:avLst/>
            </a:pr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44" name="椭圆 43">
              <a:extLst>
                <a:ext uri="{FF2B5EF4-FFF2-40B4-BE49-F238E27FC236}">
                  <a16:creationId xmlns="" xmlns:a16="http://schemas.microsoft.com/office/drawing/2014/main" id="{F9EFC302-88F6-405F-91BA-9EA824E4FA75}"/>
                </a:ext>
              </a:extLst>
            </p:cNvPr>
            <p:cNvSpPr/>
            <p:nvPr/>
          </p:nvSpPr>
          <p:spPr>
            <a:xfrm>
              <a:off x="2278433" y="2281044"/>
              <a:ext cx="45719" cy="4571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grpSp>
      <p:grpSp>
        <p:nvGrpSpPr>
          <p:cNvPr id="51" name="组合 50">
            <a:extLst>
              <a:ext uri="{FF2B5EF4-FFF2-40B4-BE49-F238E27FC236}">
                <a16:creationId xmlns="" xmlns:a16="http://schemas.microsoft.com/office/drawing/2014/main" id="{87695FAF-E9C0-42A3-9520-3D14FA5BB7FD}"/>
              </a:ext>
            </a:extLst>
          </p:cNvPr>
          <p:cNvGrpSpPr/>
          <p:nvPr/>
        </p:nvGrpSpPr>
        <p:grpSpPr>
          <a:xfrm>
            <a:off x="9202536" y="1087490"/>
            <a:ext cx="1386386" cy="441143"/>
            <a:chOff x="9202536" y="235306"/>
            <a:chExt cx="1386386" cy="441143"/>
          </a:xfrm>
        </p:grpSpPr>
        <p:sp>
          <p:nvSpPr>
            <p:cNvPr id="19" name="文本框 18">
              <a:extLst>
                <a:ext uri="{FF2B5EF4-FFF2-40B4-BE49-F238E27FC236}">
                  <a16:creationId xmlns="" xmlns:a16="http://schemas.microsoft.com/office/drawing/2014/main" id="{B68C703C-B5B0-4CC7-BD0C-670EC856B4E0}"/>
                </a:ext>
              </a:extLst>
            </p:cNvPr>
            <p:cNvSpPr txBox="1"/>
            <p:nvPr/>
          </p:nvSpPr>
          <p:spPr>
            <a:xfrm>
              <a:off x="9202536" y="430228"/>
              <a:ext cx="1386386" cy="246221"/>
            </a:xfrm>
            <a:prstGeom prst="rect">
              <a:avLst/>
            </a:prstGeom>
            <a:noFill/>
          </p:spPr>
          <p:txBody>
            <a:bodyPr wrap="square" rtlCol="0">
              <a:spAutoFit/>
            </a:bodyPr>
            <a:lstStyle/>
            <a:p>
              <a:pPr algn="ctr" defTabSz="914400">
                <a:defRPr/>
              </a:pPr>
              <a:r>
                <a:rPr lang="zh-CN" altLang="en-US" sz="1000" dirty="0">
                  <a:latin typeface="DIN"/>
                </a:rPr>
                <a:t>心静   思远   志行千里</a:t>
              </a:r>
            </a:p>
          </p:txBody>
        </p:sp>
        <p:pic>
          <p:nvPicPr>
            <p:cNvPr id="50" name="图片 49">
              <a:extLst>
                <a:ext uri="{FF2B5EF4-FFF2-40B4-BE49-F238E27FC236}">
                  <a16:creationId xmlns="" xmlns:a16="http://schemas.microsoft.com/office/drawing/2014/main" id="{CCD285F9-24F0-4AD3-AA83-62DA1BFCAB3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248722" y="235306"/>
              <a:ext cx="1294014" cy="233721"/>
            </a:xfrm>
            <a:prstGeom prst="rect">
              <a:avLst/>
            </a:prstGeom>
          </p:spPr>
        </p:pic>
      </p:grpSp>
      <p:cxnSp>
        <p:nvCxnSpPr>
          <p:cNvPr id="53" name="直接连接符 52">
            <a:extLst>
              <a:ext uri="{FF2B5EF4-FFF2-40B4-BE49-F238E27FC236}">
                <a16:creationId xmlns="" xmlns:a16="http://schemas.microsoft.com/office/drawing/2014/main" id="{940204CB-4F24-46EC-9417-13A9DD44631B}"/>
              </a:ext>
            </a:extLst>
          </p:cNvPr>
          <p:cNvCxnSpPr>
            <a:cxnSpLocks/>
          </p:cNvCxnSpPr>
          <p:nvPr/>
        </p:nvCxnSpPr>
        <p:spPr>
          <a:xfrm>
            <a:off x="2651643" y="3555047"/>
            <a:ext cx="3128668" cy="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 xmlns:a16="http://schemas.microsoft.com/office/drawing/2014/main" id="{ED5D8793-7E25-4E9B-B593-F655FB1FFAC4}"/>
              </a:ext>
            </a:extLst>
          </p:cNvPr>
          <p:cNvGrpSpPr/>
          <p:nvPr/>
        </p:nvGrpSpPr>
        <p:grpSpPr>
          <a:xfrm>
            <a:off x="5744736" y="3516363"/>
            <a:ext cx="77368" cy="77368"/>
            <a:chOff x="2262608" y="2265219"/>
            <a:chExt cx="77368" cy="77368"/>
          </a:xfrm>
        </p:grpSpPr>
        <p:sp>
          <p:nvSpPr>
            <p:cNvPr id="56" name="椭圆 55">
              <a:extLst>
                <a:ext uri="{FF2B5EF4-FFF2-40B4-BE49-F238E27FC236}">
                  <a16:creationId xmlns="" xmlns:a16="http://schemas.microsoft.com/office/drawing/2014/main" id="{3CC9A011-D3A2-4B2A-90BF-DEF2E981B480}"/>
                </a:ext>
              </a:extLst>
            </p:cNvPr>
            <p:cNvSpPr/>
            <p:nvPr/>
          </p:nvSpPr>
          <p:spPr>
            <a:xfrm>
              <a:off x="2262608" y="2265219"/>
              <a:ext cx="77368" cy="77368"/>
            </a:xfrm>
            <a:prstGeom prst="ellipse">
              <a:avLst/>
            </a:pr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57" name="椭圆 56">
              <a:extLst>
                <a:ext uri="{FF2B5EF4-FFF2-40B4-BE49-F238E27FC236}">
                  <a16:creationId xmlns="" xmlns:a16="http://schemas.microsoft.com/office/drawing/2014/main" id="{024CFEC5-71A0-43F5-ABE8-6E1286E7E0DC}"/>
                </a:ext>
              </a:extLst>
            </p:cNvPr>
            <p:cNvSpPr/>
            <p:nvPr/>
          </p:nvSpPr>
          <p:spPr>
            <a:xfrm>
              <a:off x="2278433" y="2281044"/>
              <a:ext cx="45719" cy="4571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grpSp>
    </p:spTree>
    <p:extLst>
      <p:ext uri="{BB962C8B-B14F-4D97-AF65-F5344CB8AC3E}">
        <p14:creationId xmlns:p14="http://schemas.microsoft.com/office/powerpoint/2010/main" val="16843428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017068"/>
            <a:ext cx="10799763" cy="3374926"/>
          </a:xfrm>
          <a:prstGeom prst="rect">
            <a:avLst/>
          </a:prstGeom>
        </p:spPr>
      </p:pic>
      <p:sp>
        <p:nvSpPr>
          <p:cNvPr id="10" name="文本框 9"/>
          <p:cNvSpPr txBox="1"/>
          <p:nvPr/>
        </p:nvSpPr>
        <p:spPr>
          <a:xfrm>
            <a:off x="867163" y="1769208"/>
            <a:ext cx="9187130" cy="991682"/>
          </a:xfrm>
          <a:prstGeom prst="rect">
            <a:avLst/>
          </a:prstGeom>
          <a:noFill/>
        </p:spPr>
        <p:txBody>
          <a:bodyPr wrap="none" rtlCol="0">
            <a:spAutoFit/>
          </a:bodyPr>
          <a:lstStyle/>
          <a:p>
            <a:r>
              <a:rPr lang="zh-CN" altLang="en-US" sz="5844" dirty="0">
                <a:solidFill>
                  <a:srgbClr val="C00000"/>
                </a:solidFill>
                <a:latin typeface="禹卫书法行书简体&#10;" panose="02000603000000000000" pitchFamily="2" charset="-122"/>
                <a:ea typeface="禹卫书法行书简体&#10;" panose="02000603000000000000" pitchFamily="2" charset="-122"/>
              </a:rPr>
              <a:t>奏响红色传承的新时代强音</a:t>
            </a:r>
          </a:p>
        </p:txBody>
      </p:sp>
      <p:sp>
        <p:nvSpPr>
          <p:cNvPr id="2" name="文本框 1"/>
          <p:cNvSpPr txBox="1"/>
          <p:nvPr/>
        </p:nvSpPr>
        <p:spPr>
          <a:xfrm>
            <a:off x="4608829" y="2969259"/>
            <a:ext cx="1701107" cy="272254"/>
          </a:xfrm>
          <a:prstGeom prst="rect">
            <a:avLst/>
          </a:prstGeom>
          <a:noFill/>
        </p:spPr>
        <p:txBody>
          <a:bodyPr wrap="none" rtlCol="0">
            <a:spAutoFit/>
          </a:bodyPr>
          <a:lstStyle/>
          <a:p>
            <a:r>
              <a:rPr lang="zh-CN" altLang="en-US" sz="1169">
                <a:solidFill>
                  <a:srgbClr val="C00000"/>
                </a:solidFill>
                <a:latin typeface="方正风雅宋简体" panose="02000000000000000000" pitchFamily="2" charset="-122"/>
                <a:ea typeface="方正风雅宋简体" panose="02000000000000000000" pitchFamily="2" charset="-122"/>
              </a:rPr>
              <a:t>事 业 单 位  丨张 三</a:t>
            </a:r>
            <a:endParaRPr lang="zh-CN" altLang="en-US" sz="1169" dirty="0">
              <a:solidFill>
                <a:srgbClr val="C00000"/>
              </a:solidFill>
              <a:latin typeface="方正风雅宋简体" panose="02000000000000000000" pitchFamily="2" charset="-122"/>
              <a:ea typeface="方正风雅宋简体" panose="02000000000000000000" pitchFamily="2" charset="-122"/>
            </a:endParaRPr>
          </a:p>
        </p:txBody>
      </p:sp>
      <p:pic>
        <p:nvPicPr>
          <p:cNvPr id="3" name="图片 2">
            <a:extLst>
              <a:ext uri="{FF2B5EF4-FFF2-40B4-BE49-F238E27FC236}">
                <a16:creationId xmlns="" xmlns:a16="http://schemas.microsoft.com/office/drawing/2014/main" id="{0C9BDF5C-A84F-4D6D-9FB3-2494362E82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178" y="1589125"/>
            <a:ext cx="9821507" cy="1560711"/>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a:fillRect/>
          </a:stretch>
        </p:blipFill>
        <p:spPr>
          <a:xfrm>
            <a:off x="0" y="1017069"/>
            <a:ext cx="5561082" cy="3366537"/>
          </a:xfrm>
          <a:prstGeom prst="rect">
            <a:avLst/>
          </a:prstGeom>
        </p:spPr>
      </p:pic>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4873872" y="1017068"/>
            <a:ext cx="5961517" cy="3366538"/>
          </a:xfrm>
          <a:prstGeom prst="rect">
            <a:avLst/>
          </a:prstGeom>
        </p:spPr>
      </p:pic>
      <p:sp>
        <p:nvSpPr>
          <p:cNvPr id="17" name="矩形 16"/>
          <p:cNvSpPr/>
          <p:nvPr/>
        </p:nvSpPr>
        <p:spPr>
          <a:xfrm>
            <a:off x="0" y="1016883"/>
            <a:ext cx="10799763" cy="3366537"/>
          </a:xfrm>
          <a:prstGeom prst="rect">
            <a:avLst/>
          </a:prstGeom>
          <a:gradFill>
            <a:gsLst>
              <a:gs pos="41000">
                <a:srgbClr val="C00000"/>
              </a:gs>
              <a:gs pos="57000">
                <a:srgbClr val="C00000"/>
              </a:gs>
              <a:gs pos="34000">
                <a:srgbClr val="C00000">
                  <a:alpha val="0"/>
                </a:srgbClr>
              </a:gs>
              <a:gs pos="79000">
                <a:srgbClr val="C0000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1" dirty="0">
              <a:cs typeface="+mn-ea"/>
              <a:sym typeface="+mn-lt"/>
            </a:endParaRPr>
          </a:p>
        </p:txBody>
      </p:sp>
      <p:sp>
        <p:nvSpPr>
          <p:cNvPr id="12" name="文本框 11"/>
          <p:cNvSpPr txBox="1"/>
          <p:nvPr/>
        </p:nvSpPr>
        <p:spPr>
          <a:xfrm>
            <a:off x="3750295" y="1145941"/>
            <a:ext cx="1623521" cy="2490425"/>
          </a:xfrm>
          <a:prstGeom prst="rect">
            <a:avLst/>
          </a:prstGeom>
          <a:noFill/>
        </p:spPr>
        <p:txBody>
          <a:bodyPr vert="eaVert" wrap="none" rtlCol="0">
            <a:spAutoFit/>
          </a:bodyPr>
          <a:lstStyle/>
          <a:p>
            <a:r>
              <a:rPr lang="zh-CN" altLang="en-US" sz="4675" dirty="0">
                <a:solidFill>
                  <a:schemeClr val="bg1"/>
                </a:solidFill>
                <a:latin typeface="禹卫书法行书简体&#10;" panose="02000603000000000000" pitchFamily="2" charset="-122"/>
                <a:ea typeface="禹卫书法行书简体&#10;" panose="02000603000000000000" pitchFamily="2" charset="-122"/>
              </a:rPr>
              <a:t>欲亡其国</a:t>
            </a:r>
          </a:p>
          <a:p>
            <a:endParaRPr lang="zh-CN" altLang="en-US" sz="4675" dirty="0">
              <a:solidFill>
                <a:schemeClr val="bg1"/>
              </a:solidFill>
              <a:latin typeface="禹卫书法行书简体&#10;" panose="02000603000000000000" pitchFamily="2" charset="-122"/>
              <a:ea typeface="禹卫书法行书简体&#10;" panose="02000603000000000000" pitchFamily="2" charset="-122"/>
            </a:endParaRPr>
          </a:p>
        </p:txBody>
      </p:sp>
      <p:sp>
        <p:nvSpPr>
          <p:cNvPr id="22" name="文本框 21"/>
          <p:cNvSpPr txBox="1"/>
          <p:nvPr/>
        </p:nvSpPr>
        <p:spPr>
          <a:xfrm>
            <a:off x="5261148" y="1685495"/>
            <a:ext cx="904094" cy="2490425"/>
          </a:xfrm>
          <a:prstGeom prst="rect">
            <a:avLst/>
          </a:prstGeom>
          <a:noFill/>
        </p:spPr>
        <p:txBody>
          <a:bodyPr vert="eaVert" wrap="none" rtlCol="0">
            <a:spAutoFit/>
          </a:bodyPr>
          <a:lstStyle/>
          <a:p>
            <a:r>
              <a:rPr lang="zh-CN" altLang="en-US" sz="4675" dirty="0">
                <a:solidFill>
                  <a:schemeClr val="bg1"/>
                </a:solidFill>
                <a:latin typeface="禹卫书法行书简体&#10;" panose="02000603000000000000" pitchFamily="2" charset="-122"/>
                <a:ea typeface="禹卫书法行书简体&#10;" panose="02000603000000000000" pitchFamily="2" charset="-122"/>
              </a:rPr>
              <a:t>先灭其史</a:t>
            </a:r>
          </a:p>
        </p:txBody>
      </p:sp>
      <p:sp>
        <p:nvSpPr>
          <p:cNvPr id="18" name="文本框 17"/>
          <p:cNvSpPr txBox="1"/>
          <p:nvPr/>
        </p:nvSpPr>
        <p:spPr>
          <a:xfrm>
            <a:off x="2754078" y="3311123"/>
            <a:ext cx="334579" cy="595676"/>
          </a:xfrm>
          <a:prstGeom prst="rect">
            <a:avLst/>
          </a:prstGeom>
          <a:noFill/>
        </p:spPr>
        <p:txBody>
          <a:bodyPr vert="eaVert" wrap="none" rtlCol="0">
            <a:spAutoFit/>
          </a:bodyPr>
          <a:lstStyle/>
          <a:p>
            <a:r>
              <a:rPr lang="zh-CN" altLang="en-US" sz="974" dirty="0">
                <a:solidFill>
                  <a:schemeClr val="bg1"/>
                </a:solidFill>
                <a:latin typeface="方正风雅宋简体" panose="02000000000000000000" pitchFamily="2" charset="-122"/>
                <a:ea typeface="方正风雅宋简体" panose="02000000000000000000" pitchFamily="2" charset="-122"/>
              </a:rPr>
              <a:t>黄 继 光</a:t>
            </a:r>
          </a:p>
        </p:txBody>
      </p:sp>
      <p:sp>
        <p:nvSpPr>
          <p:cNvPr id="24" name="文本框 23"/>
          <p:cNvSpPr txBox="1"/>
          <p:nvPr/>
        </p:nvSpPr>
        <p:spPr>
          <a:xfrm>
            <a:off x="7110247" y="3311123"/>
            <a:ext cx="334579" cy="595676"/>
          </a:xfrm>
          <a:prstGeom prst="rect">
            <a:avLst/>
          </a:prstGeom>
          <a:noFill/>
        </p:spPr>
        <p:txBody>
          <a:bodyPr vert="eaVert" wrap="square" rtlCol="0">
            <a:spAutoFit/>
          </a:bodyPr>
          <a:lstStyle/>
          <a:p>
            <a:r>
              <a:rPr lang="zh-CN" altLang="en-US" sz="974" dirty="0">
                <a:solidFill>
                  <a:schemeClr val="bg1"/>
                </a:solidFill>
                <a:latin typeface="方正风雅宋简体" panose="02000000000000000000" pitchFamily="2" charset="-122"/>
                <a:ea typeface="方正风雅宋简体" panose="02000000000000000000" pitchFamily="2" charset="-122"/>
              </a:rPr>
              <a:t>邱 少 云</a:t>
            </a:r>
          </a:p>
        </p:txBody>
      </p:sp>
      <p:pic>
        <p:nvPicPr>
          <p:cNvPr id="25" name="图片 6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040915"/>
            <a:ext cx="667988" cy="522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a:extLst>
              <a:ext uri="{FF2B5EF4-FFF2-40B4-BE49-F238E27FC236}">
                <a16:creationId xmlns="" xmlns:a16="http://schemas.microsoft.com/office/drawing/2014/main" id="{9BF2C8A5-BC2C-4F9B-9EA3-1599ECCE920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39984" y="838070"/>
            <a:ext cx="2511770" cy="3615241"/>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 xmlns:a16="http://schemas.microsoft.com/office/drawing/2014/main" id="{3C3FA134-BDC3-44CC-8EDE-16641CE48D54}"/>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tretch>
            <a:fillRect/>
          </a:stretch>
        </p:blipFill>
        <p:spPr>
          <a:xfrm>
            <a:off x="2697940" y="0"/>
            <a:ext cx="8101823" cy="5400675"/>
          </a:xfrm>
          <a:prstGeom prst="rect">
            <a:avLst/>
          </a:prstGeom>
        </p:spPr>
      </p:pic>
      <p:pic>
        <p:nvPicPr>
          <p:cNvPr id="4" name="图片 3" descr="图片包含 杯子, 室内, 咖啡, 就坐&#10;&#10;描述已自动生成" hidden="1">
            <a:extLst>
              <a:ext uri="{FF2B5EF4-FFF2-40B4-BE49-F238E27FC236}">
                <a16:creationId xmlns="" xmlns:a16="http://schemas.microsoft.com/office/drawing/2014/main" id="{79572F1A-0C3D-446A-9E1B-DDE06F37F98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315075" y="0"/>
            <a:ext cx="4484688" cy="5400676"/>
          </a:xfrm>
          <a:prstGeom prst="rect">
            <a:avLst/>
          </a:prstGeom>
        </p:spPr>
      </p:pic>
      <p:sp>
        <p:nvSpPr>
          <p:cNvPr id="6" name="矩形 5">
            <a:extLst>
              <a:ext uri="{FF2B5EF4-FFF2-40B4-BE49-F238E27FC236}">
                <a16:creationId xmlns="" xmlns:a16="http://schemas.microsoft.com/office/drawing/2014/main" id="{E6F1B9E4-6310-49EA-BCA2-F209691C7C8B}"/>
              </a:ext>
            </a:extLst>
          </p:cNvPr>
          <p:cNvSpPr/>
          <p:nvPr/>
        </p:nvSpPr>
        <p:spPr>
          <a:xfrm>
            <a:off x="0" y="0"/>
            <a:ext cx="10799763" cy="5400675"/>
          </a:xfrm>
          <a:prstGeom prst="rect">
            <a:avLst/>
          </a:prstGeom>
          <a:gradFill>
            <a:gsLst>
              <a:gs pos="0">
                <a:srgbClr val="02137B"/>
              </a:gs>
              <a:gs pos="33000">
                <a:srgbClr val="02137B"/>
              </a:gs>
              <a:gs pos="100000">
                <a:srgbClr val="02137B">
                  <a:alpha val="5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图形 28">
            <a:extLst>
              <a:ext uri="{FF2B5EF4-FFF2-40B4-BE49-F238E27FC236}">
                <a16:creationId xmlns="" xmlns:a16="http://schemas.microsoft.com/office/drawing/2014/main" id="{85A11186-6D2C-4D17-BF5D-ABE4C05273D7}"/>
              </a:ext>
            </a:extLst>
          </p:cNvPr>
          <p:cNvSpPr/>
          <p:nvPr/>
        </p:nvSpPr>
        <p:spPr>
          <a:xfrm>
            <a:off x="0" y="4762002"/>
            <a:ext cx="6037881" cy="638673"/>
          </a:xfrm>
          <a:custGeom>
            <a:avLst/>
            <a:gdLst>
              <a:gd name="connsiteX0" fmla="*/ 0 w 10715625"/>
              <a:gd name="connsiteY0" fmla="*/ 83820 h 1133475"/>
              <a:gd name="connsiteX1" fmla="*/ 10723245 w 10715625"/>
              <a:gd name="connsiteY1" fmla="*/ 0 h 1133475"/>
              <a:gd name="connsiteX2" fmla="*/ 10723245 w 10715625"/>
              <a:gd name="connsiteY2" fmla="*/ 1135380 h 1133475"/>
              <a:gd name="connsiteX3" fmla="*/ 0 w 10715625"/>
              <a:gd name="connsiteY3" fmla="*/ 1135380 h 1133475"/>
              <a:gd name="connsiteX4" fmla="*/ 0 w 10715625"/>
              <a:gd name="connsiteY4" fmla="*/ 83820 h 1133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5625" h="1133475">
                <a:moveTo>
                  <a:pt x="0" y="83820"/>
                </a:moveTo>
                <a:cubicBezTo>
                  <a:pt x="0" y="83820"/>
                  <a:pt x="4963478" y="1043940"/>
                  <a:pt x="10723245" y="0"/>
                </a:cubicBezTo>
                <a:cubicBezTo>
                  <a:pt x="10723245" y="869633"/>
                  <a:pt x="10723245" y="1135380"/>
                  <a:pt x="10723245" y="1135380"/>
                </a:cubicBezTo>
                <a:lnTo>
                  <a:pt x="0" y="1135380"/>
                </a:lnTo>
                <a:lnTo>
                  <a:pt x="0" y="83820"/>
                </a:lnTo>
                <a:close/>
              </a:path>
            </a:pathLst>
          </a:custGeom>
          <a:gradFill>
            <a:gsLst>
              <a:gs pos="0">
                <a:srgbClr val="D2A460"/>
              </a:gs>
              <a:gs pos="48000">
                <a:srgbClr val="D5BEA7"/>
              </a:gs>
            </a:gsLst>
            <a:lin ang="0" scaled="0"/>
          </a:gradFill>
          <a:ln w="9525" cap="flat">
            <a:noFill/>
            <a:prstDash val="solid"/>
            <a:miter/>
          </a:ln>
          <a:effectLst>
            <a:outerShdw blurRad="381000" dist="38100" dir="16200000" rotWithShape="0">
              <a:prstClr val="black">
                <a:alpha val="20000"/>
              </a:prstClr>
            </a:outerShdw>
          </a:effectLst>
        </p:spPr>
        <p:txBody>
          <a:bodyPr rtlCol="0" anchor="ctr"/>
          <a:lstStyle/>
          <a:p>
            <a:endParaRPr lang="en-US"/>
          </a:p>
        </p:txBody>
      </p:sp>
      <p:sp>
        <p:nvSpPr>
          <p:cNvPr id="17" name="图形 15">
            <a:extLst>
              <a:ext uri="{FF2B5EF4-FFF2-40B4-BE49-F238E27FC236}">
                <a16:creationId xmlns="" xmlns:a16="http://schemas.microsoft.com/office/drawing/2014/main" id="{C8FC88BC-981C-44DB-B94C-2257E4B84D24}"/>
              </a:ext>
            </a:extLst>
          </p:cNvPr>
          <p:cNvSpPr/>
          <p:nvPr/>
        </p:nvSpPr>
        <p:spPr>
          <a:xfrm>
            <a:off x="-1" y="3218952"/>
            <a:ext cx="10799763" cy="2203152"/>
          </a:xfrm>
          <a:custGeom>
            <a:avLst/>
            <a:gdLst>
              <a:gd name="connsiteX0" fmla="*/ 0 w 10799763"/>
              <a:gd name="connsiteY0" fmla="*/ 1968257 h 2203152"/>
              <a:gd name="connsiteX1" fmla="*/ 10799763 w 10799763"/>
              <a:gd name="connsiteY1" fmla="*/ 0 h 2203152"/>
              <a:gd name="connsiteX2" fmla="*/ 10799763 w 10799763"/>
              <a:gd name="connsiteY2" fmla="*/ 2183173 h 2203152"/>
              <a:gd name="connsiteX3" fmla="*/ 0 w 10799763"/>
              <a:gd name="connsiteY3" fmla="*/ 2183173 h 2203152"/>
              <a:gd name="connsiteX4" fmla="*/ 0 w 10799763"/>
              <a:gd name="connsiteY4" fmla="*/ 1968257 h 2203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9763" h="2203152">
                <a:moveTo>
                  <a:pt x="0" y="1968257"/>
                </a:moveTo>
                <a:cubicBezTo>
                  <a:pt x="3542322" y="2267411"/>
                  <a:pt x="8072823" y="1376430"/>
                  <a:pt x="10799763" y="0"/>
                </a:cubicBezTo>
                <a:cubicBezTo>
                  <a:pt x="10799763" y="1209574"/>
                  <a:pt x="10799763" y="2183173"/>
                  <a:pt x="10799763" y="2183173"/>
                </a:cubicBezTo>
                <a:lnTo>
                  <a:pt x="0" y="2183173"/>
                </a:lnTo>
                <a:cubicBezTo>
                  <a:pt x="0" y="2183173"/>
                  <a:pt x="0" y="2317090"/>
                  <a:pt x="0" y="1968257"/>
                </a:cubicBezTo>
                <a:close/>
              </a:path>
            </a:pathLst>
          </a:custGeom>
          <a:solidFill>
            <a:schemeClr val="bg1"/>
          </a:solidFill>
          <a:ln w="5396" cap="flat">
            <a:noFill/>
            <a:prstDash val="solid"/>
            <a:miter/>
          </a:ln>
          <a:effectLst>
            <a:outerShdw blurRad="190500" dist="38100" dir="16200000" rotWithShape="0">
              <a:srgbClr val="010C4B">
                <a:alpha val="30000"/>
              </a:srgbClr>
            </a:outerShdw>
          </a:effectLst>
        </p:spPr>
        <p:txBody>
          <a:bodyPr rtlCol="0" anchor="ctr"/>
          <a:lstStyle/>
          <a:p>
            <a:endParaRPr lang="en-US"/>
          </a:p>
        </p:txBody>
      </p:sp>
      <p:pic>
        <p:nvPicPr>
          <p:cNvPr id="64" name="图片 63">
            <a:extLst>
              <a:ext uri="{FF2B5EF4-FFF2-40B4-BE49-F238E27FC236}">
                <a16:creationId xmlns="" xmlns:a16="http://schemas.microsoft.com/office/drawing/2014/main" id="{303FC6E8-1D5F-4B7B-B303-397D2672143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1025121">
            <a:off x="8142157" y="1794550"/>
            <a:ext cx="2565474" cy="2737653"/>
          </a:xfrm>
          <a:prstGeom prst="rect">
            <a:avLst/>
          </a:prstGeom>
          <a:effectLst>
            <a:outerShdw blurRad="254000" dist="38100" algn="l" rotWithShape="0">
              <a:srgbClr val="02137B">
                <a:alpha val="40000"/>
              </a:srgbClr>
            </a:outerShdw>
          </a:effectLst>
        </p:spPr>
      </p:pic>
      <p:pic>
        <p:nvPicPr>
          <p:cNvPr id="19" name="图片 18">
            <a:extLst>
              <a:ext uri="{FF2B5EF4-FFF2-40B4-BE49-F238E27FC236}">
                <a16:creationId xmlns="" xmlns:a16="http://schemas.microsoft.com/office/drawing/2014/main" id="{1CC5B677-C6E4-4210-9147-8DCE24CE451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9875480">
            <a:off x="6437962" y="1260872"/>
            <a:ext cx="3695329" cy="3943337"/>
          </a:xfrm>
          <a:prstGeom prst="rect">
            <a:avLst/>
          </a:prstGeom>
          <a:effectLst>
            <a:outerShdw blurRad="254000" dist="38100" algn="l" rotWithShape="0">
              <a:srgbClr val="02137B">
                <a:alpha val="40000"/>
              </a:srgbClr>
            </a:outerShdw>
          </a:effectLst>
        </p:spPr>
      </p:pic>
      <p:sp>
        <p:nvSpPr>
          <p:cNvPr id="63" name="图形 61">
            <a:extLst>
              <a:ext uri="{FF2B5EF4-FFF2-40B4-BE49-F238E27FC236}">
                <a16:creationId xmlns="" xmlns:a16="http://schemas.microsoft.com/office/drawing/2014/main" id="{AA7D6502-8F46-45FF-929F-232435236494}"/>
              </a:ext>
            </a:extLst>
          </p:cNvPr>
          <p:cNvSpPr/>
          <p:nvPr/>
        </p:nvSpPr>
        <p:spPr>
          <a:xfrm>
            <a:off x="5056730" y="3376363"/>
            <a:ext cx="5743033" cy="2034668"/>
          </a:xfrm>
          <a:custGeom>
            <a:avLst/>
            <a:gdLst>
              <a:gd name="connsiteX0" fmla="*/ 7981950 w 7981950"/>
              <a:gd name="connsiteY0" fmla="*/ 0 h 3524250"/>
              <a:gd name="connsiteX1" fmla="*/ 0 w 7981950"/>
              <a:gd name="connsiteY1" fmla="*/ 3529013 h 3524250"/>
              <a:gd name="connsiteX2" fmla="*/ 7981950 w 7981950"/>
              <a:gd name="connsiteY2" fmla="*/ 3529013 h 3524250"/>
              <a:gd name="connsiteX3" fmla="*/ 7981950 w 7981950"/>
              <a:gd name="connsiteY3" fmla="*/ 0 h 3524250"/>
              <a:gd name="connsiteX0" fmla="*/ 9998402 w 9998402"/>
              <a:gd name="connsiteY0" fmla="*/ 0 h 3542279"/>
              <a:gd name="connsiteX1" fmla="*/ 0 w 9998402"/>
              <a:gd name="connsiteY1" fmla="*/ 3542279 h 3542279"/>
              <a:gd name="connsiteX2" fmla="*/ 9998402 w 9998402"/>
              <a:gd name="connsiteY2" fmla="*/ 3529013 h 3542279"/>
              <a:gd name="connsiteX3" fmla="*/ 9998402 w 9998402"/>
              <a:gd name="connsiteY3" fmla="*/ 0 h 3542279"/>
              <a:gd name="connsiteX0" fmla="*/ 9998402 w 9998402"/>
              <a:gd name="connsiteY0" fmla="*/ 0 h 3542279"/>
              <a:gd name="connsiteX1" fmla="*/ 0 w 9998402"/>
              <a:gd name="connsiteY1" fmla="*/ 3542279 h 3542279"/>
              <a:gd name="connsiteX2" fmla="*/ 9998402 w 9998402"/>
              <a:gd name="connsiteY2" fmla="*/ 3529013 h 3542279"/>
              <a:gd name="connsiteX3" fmla="*/ 9998402 w 9998402"/>
              <a:gd name="connsiteY3" fmla="*/ 0 h 3542279"/>
              <a:gd name="connsiteX0" fmla="*/ 9998402 w 9998402"/>
              <a:gd name="connsiteY0" fmla="*/ 0 h 3542279"/>
              <a:gd name="connsiteX1" fmla="*/ 0 w 9998402"/>
              <a:gd name="connsiteY1" fmla="*/ 3542279 h 3542279"/>
              <a:gd name="connsiteX2" fmla="*/ 9998402 w 9998402"/>
              <a:gd name="connsiteY2" fmla="*/ 3529013 h 3542279"/>
              <a:gd name="connsiteX3" fmla="*/ 9998402 w 9998402"/>
              <a:gd name="connsiteY3" fmla="*/ 0 h 3542279"/>
              <a:gd name="connsiteX0" fmla="*/ 9998402 w 9998402"/>
              <a:gd name="connsiteY0" fmla="*/ 0 h 3542279"/>
              <a:gd name="connsiteX1" fmla="*/ 0 w 9998402"/>
              <a:gd name="connsiteY1" fmla="*/ 3542279 h 3542279"/>
              <a:gd name="connsiteX2" fmla="*/ 9998402 w 9998402"/>
              <a:gd name="connsiteY2" fmla="*/ 3529013 h 3542279"/>
              <a:gd name="connsiteX3" fmla="*/ 9998402 w 9998402"/>
              <a:gd name="connsiteY3" fmla="*/ 0 h 3542279"/>
              <a:gd name="connsiteX0" fmla="*/ 9998402 w 9998402"/>
              <a:gd name="connsiteY0" fmla="*/ 0 h 3542279"/>
              <a:gd name="connsiteX1" fmla="*/ 0 w 9998402"/>
              <a:gd name="connsiteY1" fmla="*/ 3542279 h 3542279"/>
              <a:gd name="connsiteX2" fmla="*/ 9998402 w 9998402"/>
              <a:gd name="connsiteY2" fmla="*/ 3529013 h 3542279"/>
              <a:gd name="connsiteX3" fmla="*/ 9998402 w 9998402"/>
              <a:gd name="connsiteY3" fmla="*/ 0 h 3542279"/>
              <a:gd name="connsiteX0" fmla="*/ 9998402 w 9998402"/>
              <a:gd name="connsiteY0" fmla="*/ 0 h 3542279"/>
              <a:gd name="connsiteX1" fmla="*/ 0 w 9998402"/>
              <a:gd name="connsiteY1" fmla="*/ 3542279 h 3542279"/>
              <a:gd name="connsiteX2" fmla="*/ 9998402 w 9998402"/>
              <a:gd name="connsiteY2" fmla="*/ 3529013 h 3542279"/>
              <a:gd name="connsiteX3" fmla="*/ 9998402 w 9998402"/>
              <a:gd name="connsiteY3" fmla="*/ 0 h 3542279"/>
              <a:gd name="connsiteX0" fmla="*/ 9998402 w 9998402"/>
              <a:gd name="connsiteY0" fmla="*/ 0 h 3542279"/>
              <a:gd name="connsiteX1" fmla="*/ 0 w 9998402"/>
              <a:gd name="connsiteY1" fmla="*/ 3542279 h 3542279"/>
              <a:gd name="connsiteX2" fmla="*/ 9998402 w 9998402"/>
              <a:gd name="connsiteY2" fmla="*/ 3529013 h 3542279"/>
              <a:gd name="connsiteX3" fmla="*/ 9998402 w 9998402"/>
              <a:gd name="connsiteY3" fmla="*/ 0 h 3542279"/>
              <a:gd name="connsiteX0" fmla="*/ 9998402 w 9998402"/>
              <a:gd name="connsiteY0" fmla="*/ 0 h 3542279"/>
              <a:gd name="connsiteX1" fmla="*/ 0 w 9998402"/>
              <a:gd name="connsiteY1" fmla="*/ 3542279 h 3542279"/>
              <a:gd name="connsiteX2" fmla="*/ 9998402 w 9998402"/>
              <a:gd name="connsiteY2" fmla="*/ 3529013 h 3542279"/>
              <a:gd name="connsiteX3" fmla="*/ 9998402 w 9998402"/>
              <a:gd name="connsiteY3" fmla="*/ 0 h 3542279"/>
            </a:gdLst>
            <a:ahLst/>
            <a:cxnLst>
              <a:cxn ang="0">
                <a:pos x="connsiteX0" y="connsiteY0"/>
              </a:cxn>
              <a:cxn ang="0">
                <a:pos x="connsiteX1" y="connsiteY1"/>
              </a:cxn>
              <a:cxn ang="0">
                <a:pos x="connsiteX2" y="connsiteY2"/>
              </a:cxn>
              <a:cxn ang="0">
                <a:pos x="connsiteX3" y="connsiteY3"/>
              </a:cxn>
            </a:cxnLst>
            <a:rect l="l" t="t" r="r" b="b"/>
            <a:pathLst>
              <a:path w="9998402" h="3542279">
                <a:moveTo>
                  <a:pt x="9998402" y="0"/>
                </a:moveTo>
                <a:cubicBezTo>
                  <a:pt x="9998402" y="0"/>
                  <a:pt x="6075238" y="2572335"/>
                  <a:pt x="0" y="3542279"/>
                </a:cubicBezTo>
                <a:lnTo>
                  <a:pt x="9998402" y="3529013"/>
                </a:lnTo>
                <a:lnTo>
                  <a:pt x="9998402" y="0"/>
                </a:lnTo>
                <a:close/>
              </a:path>
            </a:pathLst>
          </a:custGeom>
          <a:gradFill>
            <a:gsLst>
              <a:gs pos="100000">
                <a:srgbClr val="D2A460"/>
              </a:gs>
              <a:gs pos="0">
                <a:srgbClr val="D5BEA7"/>
              </a:gs>
            </a:gsLst>
            <a:lin ang="0" scaled="0"/>
          </a:gradFill>
          <a:ln w="9525" cap="flat">
            <a:noFill/>
            <a:prstDash val="solid"/>
            <a:miter/>
          </a:ln>
          <a:effectLst>
            <a:outerShdw blurRad="254000" dist="38100" dir="16200000" rotWithShape="0">
              <a:srgbClr val="503B26">
                <a:alpha val="40000"/>
              </a:srgbClr>
            </a:outerShdw>
          </a:effectLst>
        </p:spPr>
        <p:txBody>
          <a:bodyPr rtlCol="0" anchor="ctr"/>
          <a:lstStyle/>
          <a:p>
            <a:endParaRPr lang="en-US"/>
          </a:p>
        </p:txBody>
      </p:sp>
      <p:sp>
        <p:nvSpPr>
          <p:cNvPr id="11" name="矩形: 圆角 10">
            <a:extLst>
              <a:ext uri="{FF2B5EF4-FFF2-40B4-BE49-F238E27FC236}">
                <a16:creationId xmlns="" xmlns:a16="http://schemas.microsoft.com/office/drawing/2014/main" id="{9B4822CD-7EAB-4053-9A0A-0FC38CE1DEAB}"/>
              </a:ext>
            </a:extLst>
          </p:cNvPr>
          <p:cNvSpPr/>
          <p:nvPr/>
        </p:nvSpPr>
        <p:spPr>
          <a:xfrm>
            <a:off x="584201" y="3023087"/>
            <a:ext cx="6185568" cy="1128231"/>
          </a:xfrm>
          <a:prstGeom prst="roundRect">
            <a:avLst>
              <a:gd name="adj" fmla="val 12391"/>
            </a:avLst>
          </a:prstGeom>
          <a:gradFill>
            <a:gsLst>
              <a:gs pos="1000">
                <a:srgbClr val="D2A460"/>
              </a:gs>
              <a:gs pos="100000">
                <a:srgbClr val="D5BEA7"/>
              </a:gs>
            </a:gsLst>
            <a:lin ang="0" scaled="0"/>
          </a:gradFill>
          <a:ln>
            <a:noFill/>
          </a:ln>
          <a:effectLst>
            <a:outerShdw blurRad="190500" dist="215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圆: 空心 6" hidden="1">
            <a:extLst>
              <a:ext uri="{FF2B5EF4-FFF2-40B4-BE49-F238E27FC236}">
                <a16:creationId xmlns="" xmlns:a16="http://schemas.microsoft.com/office/drawing/2014/main" id="{E51F68E0-E156-4884-A40D-5D97622C4134}"/>
              </a:ext>
            </a:extLst>
          </p:cNvPr>
          <p:cNvSpPr/>
          <p:nvPr/>
        </p:nvSpPr>
        <p:spPr>
          <a:xfrm>
            <a:off x="-1617188" y="-1397000"/>
            <a:ext cx="4572000" cy="4572000"/>
          </a:xfrm>
          <a:prstGeom prst="donut">
            <a:avLst>
              <a:gd name="adj" fmla="val 19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矩形 19">
            <a:extLst>
              <a:ext uri="{FF2B5EF4-FFF2-40B4-BE49-F238E27FC236}">
                <a16:creationId xmlns="" xmlns:a16="http://schemas.microsoft.com/office/drawing/2014/main" id="{C36D3B6E-F883-4D46-ACD3-F8E7F105986B}"/>
              </a:ext>
            </a:extLst>
          </p:cNvPr>
          <p:cNvSpPr/>
          <p:nvPr/>
        </p:nvSpPr>
        <p:spPr>
          <a:xfrm>
            <a:off x="536017" y="1016287"/>
            <a:ext cx="1077539" cy="464101"/>
          </a:xfrm>
          <a:prstGeom prst="rect">
            <a:avLst/>
          </a:prstGeom>
        </p:spPr>
        <p:txBody>
          <a:bodyPr wrap="none">
            <a:spAutoFit/>
          </a:bodyPr>
          <a:lstStyle/>
          <a:p>
            <a:pPr lvl="0" defTabSz="914400">
              <a:lnSpc>
                <a:spcPct val="150000"/>
              </a:lnSpc>
              <a:defRPr/>
            </a:pPr>
            <a:r>
              <a:rPr lang="en-US" altLang="zh-CN" b="1">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rPr>
              <a:t>2018.02</a:t>
            </a:r>
            <a:endParaRPr kumimoji="0" lang="en-US" altLang="zh-CN" b="1" i="0" u="none" strike="noStrike" kern="1200" cap="none" spc="0" normalizeH="0" baseline="0" noProof="0" dirty="0">
              <a:ln>
                <a:noFill/>
              </a:ln>
              <a:gradFill>
                <a:gsLst>
                  <a:gs pos="0">
                    <a:srgbClr val="D2A460"/>
                  </a:gs>
                  <a:gs pos="100000">
                    <a:srgbClr val="D5BEA7"/>
                  </a:gs>
                </a:gsLst>
                <a:lin ang="0" scaled="0"/>
              </a:gradFill>
              <a:effectLst/>
              <a:uLnTx/>
              <a:uFillTx/>
              <a:latin typeface="Noto Sans S Chinese Bold" panose="020B0800000000000000" pitchFamily="34" charset="-122"/>
              <a:ea typeface="Noto Sans S Chinese Bold" panose="020B0800000000000000" pitchFamily="34" charset="-122"/>
            </a:endParaRPr>
          </a:p>
        </p:txBody>
      </p:sp>
      <p:sp>
        <p:nvSpPr>
          <p:cNvPr id="21" name="矩形 20">
            <a:extLst>
              <a:ext uri="{FF2B5EF4-FFF2-40B4-BE49-F238E27FC236}">
                <a16:creationId xmlns="" xmlns:a16="http://schemas.microsoft.com/office/drawing/2014/main" id="{8F1CCAD5-1850-4757-849D-BCBDA088DF30}"/>
              </a:ext>
            </a:extLst>
          </p:cNvPr>
          <p:cNvSpPr/>
          <p:nvPr/>
        </p:nvSpPr>
        <p:spPr>
          <a:xfrm>
            <a:off x="536017" y="1332757"/>
            <a:ext cx="1736373" cy="319896"/>
          </a:xfrm>
          <a:prstGeom prst="rect">
            <a:avLst/>
          </a:prstGeom>
        </p:spPr>
        <p:txBody>
          <a:bodyPr wrap="none">
            <a:spAutoFit/>
          </a:bodyPr>
          <a:lstStyle/>
          <a:p>
            <a:pPr lvl="0" defTabSz="914400">
              <a:lnSpc>
                <a:spcPct val="150000"/>
              </a:lnSpc>
              <a:defRPr/>
            </a:pPr>
            <a:r>
              <a:rPr lang="zh-CN" altLang="en-US" sz="1100">
                <a:solidFill>
                  <a:schemeClr val="bg1"/>
                </a:solidFill>
                <a:latin typeface="Noto Sans S Chinese Light" panose="020B0300000000000000" pitchFamily="34" charset="-122"/>
                <a:ea typeface="Noto Sans S Chinese Light" panose="020B0300000000000000" pitchFamily="34" charset="-122"/>
              </a:rPr>
              <a:t>在北京、广州开始试运营</a:t>
            </a:r>
            <a:endParaRPr kumimoji="0" lang="en-US" altLang="zh-CN" sz="1100" b="0" i="0" u="none" strike="noStrike" kern="1200" cap="none" spc="0" normalizeH="0" baseline="0" noProof="0" dirty="0">
              <a:ln>
                <a:noFill/>
              </a:ln>
              <a:solidFill>
                <a:schemeClr val="bg1"/>
              </a:solidFill>
              <a:effectLst/>
              <a:uLnTx/>
              <a:uFillTx/>
              <a:latin typeface="Noto Sans S Chinese Light" panose="020B0300000000000000" pitchFamily="34" charset="-122"/>
              <a:ea typeface="Noto Sans S Chinese Light" panose="020B0300000000000000" pitchFamily="34" charset="-122"/>
            </a:endParaRPr>
          </a:p>
        </p:txBody>
      </p:sp>
      <p:sp>
        <p:nvSpPr>
          <p:cNvPr id="22" name="矩形 21">
            <a:extLst>
              <a:ext uri="{FF2B5EF4-FFF2-40B4-BE49-F238E27FC236}">
                <a16:creationId xmlns="" xmlns:a16="http://schemas.microsoft.com/office/drawing/2014/main" id="{37C8B003-5292-42C3-B237-B7EBA9657FA6}"/>
              </a:ext>
            </a:extLst>
          </p:cNvPr>
          <p:cNvSpPr/>
          <p:nvPr/>
        </p:nvSpPr>
        <p:spPr>
          <a:xfrm>
            <a:off x="1907488" y="1773007"/>
            <a:ext cx="1077539" cy="464101"/>
          </a:xfrm>
          <a:prstGeom prst="rect">
            <a:avLst/>
          </a:prstGeom>
        </p:spPr>
        <p:txBody>
          <a:bodyPr wrap="none">
            <a:spAutoFit/>
          </a:bodyPr>
          <a:lstStyle/>
          <a:p>
            <a:pPr defTabSz="914400">
              <a:lnSpc>
                <a:spcPct val="150000"/>
              </a:lnSpc>
              <a:defRPr/>
            </a:pPr>
            <a:r>
              <a:rPr lang="en-US" altLang="zh-CN" b="1">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rPr>
              <a:t>2018.03</a:t>
            </a:r>
            <a:endParaRPr lang="en-US" altLang="zh-CN" b="1" dirty="0">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endParaRPr>
          </a:p>
        </p:txBody>
      </p:sp>
      <p:sp>
        <p:nvSpPr>
          <p:cNvPr id="23" name="矩形 22">
            <a:extLst>
              <a:ext uri="{FF2B5EF4-FFF2-40B4-BE49-F238E27FC236}">
                <a16:creationId xmlns="" xmlns:a16="http://schemas.microsoft.com/office/drawing/2014/main" id="{E6189BC5-9561-4625-98DE-B442B9EF74CE}"/>
              </a:ext>
            </a:extLst>
          </p:cNvPr>
          <p:cNvSpPr/>
          <p:nvPr/>
        </p:nvSpPr>
        <p:spPr>
          <a:xfrm>
            <a:off x="1907488" y="2113965"/>
            <a:ext cx="2159566" cy="319896"/>
          </a:xfrm>
          <a:prstGeom prst="rect">
            <a:avLst/>
          </a:prstGeom>
        </p:spPr>
        <p:txBody>
          <a:bodyPr wrap="none">
            <a:spAutoFit/>
          </a:bodyPr>
          <a:lstStyle/>
          <a:p>
            <a:pPr defTabSz="914400">
              <a:lnSpc>
                <a:spcPct val="150000"/>
              </a:lnSpc>
              <a:defRPr/>
            </a:pPr>
            <a:r>
              <a:rPr lang="zh-CN" altLang="en-US" sz="1100">
                <a:solidFill>
                  <a:schemeClr val="bg1"/>
                </a:solidFill>
                <a:latin typeface="Noto Sans S Chinese Light" panose="020B0300000000000000" pitchFamily="34" charset="-122"/>
                <a:ea typeface="Noto Sans S Chinese Light" panose="020B0300000000000000" pitchFamily="34" charset="-122"/>
              </a:rPr>
              <a:t>正式进驻上海、深圳等六大城市</a:t>
            </a:r>
            <a:endParaRPr lang="en-US" altLang="zh-CN" sz="1100" dirty="0">
              <a:solidFill>
                <a:schemeClr val="bg1"/>
              </a:solidFill>
              <a:latin typeface="Noto Sans S Chinese Light" panose="020B0300000000000000" pitchFamily="34" charset="-122"/>
              <a:ea typeface="Noto Sans S Chinese Light" panose="020B0300000000000000" pitchFamily="34" charset="-122"/>
            </a:endParaRPr>
          </a:p>
        </p:txBody>
      </p:sp>
      <p:sp>
        <p:nvSpPr>
          <p:cNvPr id="24" name="矩形 23">
            <a:extLst>
              <a:ext uri="{FF2B5EF4-FFF2-40B4-BE49-F238E27FC236}">
                <a16:creationId xmlns="" xmlns:a16="http://schemas.microsoft.com/office/drawing/2014/main" id="{23E66269-285D-45DE-BE5B-808FA61458F4}"/>
              </a:ext>
            </a:extLst>
          </p:cNvPr>
          <p:cNvSpPr/>
          <p:nvPr/>
        </p:nvSpPr>
        <p:spPr>
          <a:xfrm>
            <a:off x="3334592" y="1016287"/>
            <a:ext cx="1077539" cy="464101"/>
          </a:xfrm>
          <a:prstGeom prst="rect">
            <a:avLst/>
          </a:prstGeom>
        </p:spPr>
        <p:txBody>
          <a:bodyPr wrap="none">
            <a:spAutoFit/>
          </a:bodyPr>
          <a:lstStyle/>
          <a:p>
            <a:pPr defTabSz="914400">
              <a:lnSpc>
                <a:spcPct val="150000"/>
              </a:lnSpc>
              <a:defRPr/>
            </a:pPr>
            <a:r>
              <a:rPr lang="en-US" altLang="zh-CN" b="1">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rPr>
              <a:t>2018.05</a:t>
            </a:r>
            <a:endParaRPr lang="en-US" altLang="zh-CN" b="1" dirty="0">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endParaRPr>
          </a:p>
        </p:txBody>
      </p:sp>
      <p:sp>
        <p:nvSpPr>
          <p:cNvPr id="25" name="矩形 24">
            <a:extLst>
              <a:ext uri="{FF2B5EF4-FFF2-40B4-BE49-F238E27FC236}">
                <a16:creationId xmlns="" xmlns:a16="http://schemas.microsoft.com/office/drawing/2014/main" id="{1B16E6F5-72D5-4337-BE8B-755AFDF1213C}"/>
              </a:ext>
            </a:extLst>
          </p:cNvPr>
          <p:cNvSpPr/>
          <p:nvPr/>
        </p:nvSpPr>
        <p:spPr>
          <a:xfrm>
            <a:off x="3334592" y="1332757"/>
            <a:ext cx="1877437" cy="319896"/>
          </a:xfrm>
          <a:prstGeom prst="rect">
            <a:avLst/>
          </a:prstGeom>
        </p:spPr>
        <p:txBody>
          <a:bodyPr wrap="none">
            <a:spAutoFit/>
          </a:bodyPr>
          <a:lstStyle/>
          <a:p>
            <a:pPr lvl="0" defTabSz="914400">
              <a:lnSpc>
                <a:spcPct val="150000"/>
              </a:lnSpc>
              <a:defRPr/>
            </a:pPr>
            <a:r>
              <a:rPr lang="zh-CN" altLang="en-US" sz="1100">
                <a:solidFill>
                  <a:schemeClr val="bg1"/>
                </a:solidFill>
                <a:latin typeface="Noto Sans S Chinese Light" panose="020B0300000000000000" pitchFamily="34" charset="-122"/>
                <a:ea typeface="Noto Sans S Chinese Light" panose="020B0300000000000000" pitchFamily="34" charset="-122"/>
              </a:rPr>
              <a:t>正式入驻杭州、武汉等三城</a:t>
            </a:r>
            <a:endParaRPr lang="en-US" altLang="zh-CN" sz="1100" dirty="0">
              <a:solidFill>
                <a:schemeClr val="bg1"/>
              </a:solidFill>
              <a:latin typeface="Noto Sans S Chinese Light" panose="020B0300000000000000" pitchFamily="34" charset="-122"/>
              <a:ea typeface="Noto Sans S Chinese Light" panose="020B0300000000000000" pitchFamily="34" charset="-122"/>
            </a:endParaRPr>
          </a:p>
        </p:txBody>
      </p:sp>
      <p:sp>
        <p:nvSpPr>
          <p:cNvPr id="26" name="矩形 25">
            <a:extLst>
              <a:ext uri="{FF2B5EF4-FFF2-40B4-BE49-F238E27FC236}">
                <a16:creationId xmlns="" xmlns:a16="http://schemas.microsoft.com/office/drawing/2014/main" id="{6F89641D-0E6C-491C-B08F-0FFD27904E79}"/>
              </a:ext>
            </a:extLst>
          </p:cNvPr>
          <p:cNvSpPr/>
          <p:nvPr/>
        </p:nvSpPr>
        <p:spPr>
          <a:xfrm>
            <a:off x="4755714" y="1773007"/>
            <a:ext cx="1077539" cy="464101"/>
          </a:xfrm>
          <a:prstGeom prst="rect">
            <a:avLst/>
          </a:prstGeom>
        </p:spPr>
        <p:txBody>
          <a:bodyPr wrap="none">
            <a:spAutoFit/>
          </a:bodyPr>
          <a:lstStyle/>
          <a:p>
            <a:pPr defTabSz="914400">
              <a:lnSpc>
                <a:spcPct val="150000"/>
              </a:lnSpc>
              <a:defRPr/>
            </a:pPr>
            <a:r>
              <a:rPr lang="en-US" altLang="zh-CN" b="1">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rPr>
              <a:t>2018.09</a:t>
            </a:r>
            <a:endParaRPr lang="en-US" altLang="zh-CN" b="1" dirty="0">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endParaRPr>
          </a:p>
        </p:txBody>
      </p:sp>
      <p:sp>
        <p:nvSpPr>
          <p:cNvPr id="27" name="矩形 26">
            <a:extLst>
              <a:ext uri="{FF2B5EF4-FFF2-40B4-BE49-F238E27FC236}">
                <a16:creationId xmlns="" xmlns:a16="http://schemas.microsoft.com/office/drawing/2014/main" id="{290E0216-44C7-4E34-833B-0AD9152577FE}"/>
              </a:ext>
            </a:extLst>
          </p:cNvPr>
          <p:cNvSpPr/>
          <p:nvPr/>
        </p:nvSpPr>
        <p:spPr>
          <a:xfrm>
            <a:off x="4755714" y="2113965"/>
            <a:ext cx="2333986" cy="484941"/>
          </a:xfrm>
          <a:prstGeom prst="rect">
            <a:avLst/>
          </a:prstGeom>
        </p:spPr>
        <p:txBody>
          <a:bodyPr wrap="square">
            <a:spAutoFit/>
          </a:bodyPr>
          <a:lstStyle/>
          <a:p>
            <a:pPr lvl="0" defTabSz="914400">
              <a:lnSpc>
                <a:spcPct val="120000"/>
              </a:lnSpc>
              <a:defRPr/>
            </a:pPr>
            <a:r>
              <a:rPr lang="en-US" altLang="zh-CN" sz="1100">
                <a:solidFill>
                  <a:schemeClr val="bg1"/>
                </a:solidFill>
                <a:latin typeface="Noto Sans S Chinese Light" panose="020B0300000000000000" pitchFamily="34" charset="-122"/>
                <a:ea typeface="Noto Sans S Chinese Light" panose="020B0300000000000000" pitchFamily="34" charset="-122"/>
              </a:rPr>
              <a:t>QY</a:t>
            </a:r>
            <a:r>
              <a:rPr lang="zh-CN" altLang="en-US" sz="1100">
                <a:solidFill>
                  <a:schemeClr val="bg1"/>
                </a:solidFill>
                <a:latin typeface="Noto Sans S Chinese Light" panose="020B0300000000000000" pitchFamily="34" charset="-122"/>
                <a:ea typeface="Noto Sans S Chinese Light" panose="020B0300000000000000" pitchFamily="34" charset="-122"/>
              </a:rPr>
              <a:t>咖啡</a:t>
            </a:r>
            <a:r>
              <a:rPr lang="en-US" altLang="zh-CN" sz="1100">
                <a:solidFill>
                  <a:schemeClr val="bg1"/>
                </a:solidFill>
                <a:latin typeface="Noto Sans S Chinese Light" panose="020B0300000000000000" pitchFamily="34" charset="-122"/>
                <a:ea typeface="Noto Sans S Chinese Light" panose="020B0300000000000000" pitchFamily="34" charset="-122"/>
              </a:rPr>
              <a:t>App</a:t>
            </a:r>
            <a:r>
              <a:rPr lang="zh-CN" altLang="en-US" sz="1100">
                <a:solidFill>
                  <a:schemeClr val="bg1"/>
                </a:solidFill>
                <a:latin typeface="Noto Sans S Chinese Light" panose="020B0300000000000000" pitchFamily="34" charset="-122"/>
                <a:ea typeface="Noto Sans S Chinese Light" panose="020B0300000000000000" pitchFamily="34" charset="-122"/>
              </a:rPr>
              <a:t>登上苹果手机应用商店美食佳饮免费榜第一名</a:t>
            </a:r>
            <a:r>
              <a:rPr lang="en-US" altLang="zh-CN" sz="1100">
                <a:solidFill>
                  <a:schemeClr val="bg1"/>
                </a:solidFill>
                <a:latin typeface="Noto Sans S Chinese Light" panose="020B0300000000000000" pitchFamily="34" charset="-122"/>
                <a:ea typeface="Noto Sans S Chinese Light" panose="020B0300000000000000" pitchFamily="34" charset="-122"/>
              </a:rPr>
              <a:t>……</a:t>
            </a:r>
            <a:endParaRPr lang="en-US" altLang="zh-CN" sz="1100" dirty="0">
              <a:solidFill>
                <a:schemeClr val="bg1"/>
              </a:solidFill>
              <a:latin typeface="Noto Sans S Chinese Light" panose="020B0300000000000000" pitchFamily="34" charset="-122"/>
              <a:ea typeface="Noto Sans S Chinese Light" panose="020B0300000000000000" pitchFamily="34" charset="-122"/>
            </a:endParaRPr>
          </a:p>
        </p:txBody>
      </p:sp>
      <p:cxnSp>
        <p:nvCxnSpPr>
          <p:cNvPr id="3" name="直接连接符 2">
            <a:extLst>
              <a:ext uri="{FF2B5EF4-FFF2-40B4-BE49-F238E27FC236}">
                <a16:creationId xmlns="" xmlns:a16="http://schemas.microsoft.com/office/drawing/2014/main" id="{30BABF18-BBA6-48E8-AC29-3EC66DF64998}"/>
              </a:ext>
            </a:extLst>
          </p:cNvPr>
          <p:cNvCxnSpPr>
            <a:cxnSpLocks/>
          </p:cNvCxnSpPr>
          <p:nvPr/>
        </p:nvCxnSpPr>
        <p:spPr>
          <a:xfrm>
            <a:off x="0" y="1777766"/>
            <a:ext cx="6987339" cy="0"/>
          </a:xfrm>
          <a:prstGeom prst="line">
            <a:avLst/>
          </a:prstGeom>
          <a:ln>
            <a:gradFill>
              <a:gsLst>
                <a:gs pos="69000">
                  <a:srgbClr val="FFFFFF"/>
                </a:gs>
                <a:gs pos="30000">
                  <a:srgbClr val="FFFFFF"/>
                </a:gs>
                <a:gs pos="5000">
                  <a:schemeClr val="bg1">
                    <a:alpha val="0"/>
                  </a:schemeClr>
                </a:gs>
                <a:gs pos="97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12" name="图形 11">
            <a:extLst>
              <a:ext uri="{FF2B5EF4-FFF2-40B4-BE49-F238E27FC236}">
                <a16:creationId xmlns="" xmlns:a16="http://schemas.microsoft.com/office/drawing/2014/main" id="{105BF083-31BF-46EB-ABC2-6B94288DE5EB}"/>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1041818" y="1692242"/>
            <a:ext cx="157669" cy="157669"/>
          </a:xfrm>
          <a:prstGeom prst="rect">
            <a:avLst/>
          </a:prstGeom>
        </p:spPr>
      </p:pic>
      <p:pic>
        <p:nvPicPr>
          <p:cNvPr id="32" name="图形 31">
            <a:extLst>
              <a:ext uri="{FF2B5EF4-FFF2-40B4-BE49-F238E27FC236}">
                <a16:creationId xmlns="" xmlns:a16="http://schemas.microsoft.com/office/drawing/2014/main" id="{8012EA24-EFAB-4BDA-9B35-01EE49B1C146}"/>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2478505" y="1692242"/>
            <a:ext cx="157669" cy="157669"/>
          </a:xfrm>
          <a:prstGeom prst="rect">
            <a:avLst/>
          </a:prstGeom>
        </p:spPr>
      </p:pic>
      <p:pic>
        <p:nvPicPr>
          <p:cNvPr id="34" name="图形 33">
            <a:extLst>
              <a:ext uri="{FF2B5EF4-FFF2-40B4-BE49-F238E27FC236}">
                <a16:creationId xmlns="" xmlns:a16="http://schemas.microsoft.com/office/drawing/2014/main" id="{D0C4F8F8-1E69-49BB-AD40-FA65AC4AEB68}"/>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3915192" y="1692242"/>
            <a:ext cx="157669" cy="157669"/>
          </a:xfrm>
          <a:prstGeom prst="rect">
            <a:avLst/>
          </a:prstGeom>
        </p:spPr>
      </p:pic>
      <p:pic>
        <p:nvPicPr>
          <p:cNvPr id="35" name="图形 34">
            <a:extLst>
              <a:ext uri="{FF2B5EF4-FFF2-40B4-BE49-F238E27FC236}">
                <a16:creationId xmlns="" xmlns:a16="http://schemas.microsoft.com/office/drawing/2014/main" id="{CE7AE7A4-B58F-49A9-A1AD-C8E8D652478C}"/>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5351880" y="1692242"/>
            <a:ext cx="157669" cy="157669"/>
          </a:xfrm>
          <a:prstGeom prst="rect">
            <a:avLst/>
          </a:prstGeom>
        </p:spPr>
      </p:pic>
      <p:grpSp>
        <p:nvGrpSpPr>
          <p:cNvPr id="8" name="组合 7">
            <a:extLst>
              <a:ext uri="{FF2B5EF4-FFF2-40B4-BE49-F238E27FC236}">
                <a16:creationId xmlns="" xmlns:a16="http://schemas.microsoft.com/office/drawing/2014/main" id="{1FC52BA6-B204-4AF0-A3FD-A2870EF02004}"/>
              </a:ext>
            </a:extLst>
          </p:cNvPr>
          <p:cNvGrpSpPr/>
          <p:nvPr/>
        </p:nvGrpSpPr>
        <p:grpSpPr>
          <a:xfrm>
            <a:off x="3061416" y="3337609"/>
            <a:ext cx="869807" cy="631362"/>
            <a:chOff x="3476886" y="2906659"/>
            <a:chExt cx="869807" cy="631362"/>
          </a:xfrm>
        </p:grpSpPr>
        <p:sp>
          <p:nvSpPr>
            <p:cNvPr id="44" name="矩形 43">
              <a:extLst>
                <a:ext uri="{FF2B5EF4-FFF2-40B4-BE49-F238E27FC236}">
                  <a16:creationId xmlns="" xmlns:a16="http://schemas.microsoft.com/office/drawing/2014/main" id="{B3FAB07A-06E7-493A-B091-DFAF5B4E9BA7}"/>
                </a:ext>
              </a:extLst>
            </p:cNvPr>
            <p:cNvSpPr/>
            <p:nvPr/>
          </p:nvSpPr>
          <p:spPr>
            <a:xfrm>
              <a:off x="3546946" y="2906659"/>
              <a:ext cx="729687"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300+</a:t>
              </a:r>
              <a:endParaRPr lang="en-US" b="1">
                <a:solidFill>
                  <a:schemeClr val="bg1"/>
                </a:solidFill>
                <a:latin typeface="Noto Sans S Chinese Bold" panose="020B0800000000000000" pitchFamily="34" charset="-122"/>
                <a:ea typeface="Noto Sans S Chinese Bold" panose="020B0800000000000000" pitchFamily="34" charset="-122"/>
              </a:endParaRPr>
            </a:p>
          </p:txBody>
        </p:sp>
        <p:sp>
          <p:nvSpPr>
            <p:cNvPr id="45" name="矩形 44">
              <a:extLst>
                <a:ext uri="{FF2B5EF4-FFF2-40B4-BE49-F238E27FC236}">
                  <a16:creationId xmlns="" xmlns:a16="http://schemas.microsoft.com/office/drawing/2014/main" id="{6426AA66-E387-41AF-B97D-CF8C71E5F5B6}"/>
                </a:ext>
              </a:extLst>
            </p:cNvPr>
            <p:cNvSpPr/>
            <p:nvPr/>
          </p:nvSpPr>
          <p:spPr>
            <a:xfrm>
              <a:off x="3476886" y="3273461"/>
              <a:ext cx="869807"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运营门店</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grpSp>
      <p:grpSp>
        <p:nvGrpSpPr>
          <p:cNvPr id="2" name="组合 1">
            <a:extLst>
              <a:ext uri="{FF2B5EF4-FFF2-40B4-BE49-F238E27FC236}">
                <a16:creationId xmlns="" xmlns:a16="http://schemas.microsoft.com/office/drawing/2014/main" id="{3C2DB99F-CA2A-4397-B4ED-48D489739700}"/>
              </a:ext>
            </a:extLst>
          </p:cNvPr>
          <p:cNvGrpSpPr/>
          <p:nvPr/>
        </p:nvGrpSpPr>
        <p:grpSpPr>
          <a:xfrm>
            <a:off x="601012" y="3340299"/>
            <a:ext cx="1010394" cy="628672"/>
            <a:chOff x="669191" y="2909349"/>
            <a:chExt cx="1010394" cy="628672"/>
          </a:xfrm>
        </p:grpSpPr>
        <p:sp>
          <p:nvSpPr>
            <p:cNvPr id="14" name="矩形 13">
              <a:extLst>
                <a:ext uri="{FF2B5EF4-FFF2-40B4-BE49-F238E27FC236}">
                  <a16:creationId xmlns="" xmlns:a16="http://schemas.microsoft.com/office/drawing/2014/main" id="{78AF9FAF-75E7-4880-BFE9-CE1478C38AB8}"/>
                </a:ext>
              </a:extLst>
            </p:cNvPr>
            <p:cNvSpPr/>
            <p:nvPr/>
          </p:nvSpPr>
          <p:spPr>
            <a:xfrm>
              <a:off x="669191" y="3273461"/>
              <a:ext cx="1010394"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入驻城市数量</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36" name="矩形 35">
              <a:extLst>
                <a:ext uri="{FF2B5EF4-FFF2-40B4-BE49-F238E27FC236}">
                  <a16:creationId xmlns="" xmlns:a16="http://schemas.microsoft.com/office/drawing/2014/main" id="{1668A386-623A-46A1-96DB-DE7A8B548C92}"/>
                </a:ext>
              </a:extLst>
            </p:cNvPr>
            <p:cNvSpPr/>
            <p:nvPr/>
          </p:nvSpPr>
          <p:spPr>
            <a:xfrm>
              <a:off x="830384" y="2909349"/>
              <a:ext cx="688009"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11</a:t>
              </a:r>
              <a:r>
                <a:rPr lang="zh-CN" altLang="en-US" b="1">
                  <a:solidFill>
                    <a:schemeClr val="bg1"/>
                  </a:solidFill>
                  <a:latin typeface="Noto Sans S Chinese Bold" panose="020B0800000000000000" pitchFamily="34" charset="-122"/>
                  <a:ea typeface="Noto Sans S Chinese Bold" panose="020B0800000000000000" pitchFamily="34" charset="-122"/>
                </a:rPr>
                <a:t>城</a:t>
              </a:r>
              <a:endParaRPr lang="en-US" altLang="zh-CN" b="1" dirty="0">
                <a:solidFill>
                  <a:schemeClr val="bg1"/>
                </a:solidFill>
                <a:latin typeface="Noto Sans S Chinese Bold" panose="020B0800000000000000" pitchFamily="34" charset="-122"/>
                <a:ea typeface="Noto Sans S Chinese Bold" panose="020B0800000000000000" pitchFamily="34" charset="-122"/>
              </a:endParaRPr>
            </a:p>
          </p:txBody>
        </p:sp>
      </p:grpSp>
      <p:grpSp>
        <p:nvGrpSpPr>
          <p:cNvPr id="9" name="组合 8">
            <a:extLst>
              <a:ext uri="{FF2B5EF4-FFF2-40B4-BE49-F238E27FC236}">
                <a16:creationId xmlns="" xmlns:a16="http://schemas.microsoft.com/office/drawing/2014/main" id="{2F958FB9-18C8-45F2-AA89-F245346BCE49}"/>
              </a:ext>
            </a:extLst>
          </p:cNvPr>
          <p:cNvGrpSpPr/>
          <p:nvPr/>
        </p:nvGrpSpPr>
        <p:grpSpPr>
          <a:xfrm>
            <a:off x="3971811" y="3333574"/>
            <a:ext cx="869807" cy="631362"/>
            <a:chOff x="4405451" y="2902624"/>
            <a:chExt cx="869807" cy="631362"/>
          </a:xfrm>
        </p:grpSpPr>
        <p:sp>
          <p:nvSpPr>
            <p:cNvPr id="47" name="矩形 46">
              <a:extLst>
                <a:ext uri="{FF2B5EF4-FFF2-40B4-BE49-F238E27FC236}">
                  <a16:creationId xmlns="" xmlns:a16="http://schemas.microsoft.com/office/drawing/2014/main" id="{A09B9F21-8DC3-4D41-A151-40BE05499AB4}"/>
                </a:ext>
              </a:extLst>
            </p:cNvPr>
            <p:cNvSpPr/>
            <p:nvPr/>
          </p:nvSpPr>
          <p:spPr>
            <a:xfrm>
              <a:off x="4405451" y="3269426"/>
              <a:ext cx="869807"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客户数量</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46" name="矩形 45">
              <a:extLst>
                <a:ext uri="{FF2B5EF4-FFF2-40B4-BE49-F238E27FC236}">
                  <a16:creationId xmlns="" xmlns:a16="http://schemas.microsoft.com/office/drawing/2014/main" id="{FB20205C-E4A2-48CA-B556-030308AF33FE}"/>
                </a:ext>
              </a:extLst>
            </p:cNvPr>
            <p:cNvSpPr/>
            <p:nvPr/>
          </p:nvSpPr>
          <p:spPr>
            <a:xfrm>
              <a:off x="4428222" y="2902624"/>
              <a:ext cx="824265"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210</a:t>
              </a:r>
              <a:r>
                <a:rPr lang="zh-CN" altLang="en-US" b="1">
                  <a:solidFill>
                    <a:schemeClr val="bg1"/>
                  </a:solidFill>
                  <a:latin typeface="Noto Sans S Chinese Bold" panose="020B0800000000000000" pitchFamily="34" charset="-122"/>
                  <a:ea typeface="Noto Sans S Chinese Bold" panose="020B0800000000000000" pitchFamily="34" charset="-122"/>
                </a:rPr>
                <a:t>万</a:t>
              </a:r>
              <a:endParaRPr lang="en-US" b="1">
                <a:solidFill>
                  <a:schemeClr val="bg1"/>
                </a:solidFill>
                <a:latin typeface="Noto Sans S Chinese Bold" panose="020B0800000000000000" pitchFamily="34" charset="-122"/>
                <a:ea typeface="Noto Sans S Chinese Bold" panose="020B0800000000000000" pitchFamily="34" charset="-122"/>
              </a:endParaRPr>
            </a:p>
          </p:txBody>
        </p:sp>
      </p:grpSp>
      <p:grpSp>
        <p:nvGrpSpPr>
          <p:cNvPr id="10" name="组合 9">
            <a:extLst>
              <a:ext uri="{FF2B5EF4-FFF2-40B4-BE49-F238E27FC236}">
                <a16:creationId xmlns="" xmlns:a16="http://schemas.microsoft.com/office/drawing/2014/main" id="{00509FF8-A5CE-490E-88C6-56B88C2A020D}"/>
              </a:ext>
            </a:extLst>
          </p:cNvPr>
          <p:cNvGrpSpPr/>
          <p:nvPr/>
        </p:nvGrpSpPr>
        <p:grpSpPr>
          <a:xfrm>
            <a:off x="4882206" y="3329340"/>
            <a:ext cx="824265" cy="632458"/>
            <a:chOff x="5762723" y="2898390"/>
            <a:chExt cx="824265" cy="632458"/>
          </a:xfrm>
        </p:grpSpPr>
        <p:sp>
          <p:nvSpPr>
            <p:cNvPr id="49" name="矩形 48">
              <a:extLst>
                <a:ext uri="{FF2B5EF4-FFF2-40B4-BE49-F238E27FC236}">
                  <a16:creationId xmlns="" xmlns:a16="http://schemas.microsoft.com/office/drawing/2014/main" id="{99CEFE18-7250-457B-809A-4488D1165095}"/>
                </a:ext>
              </a:extLst>
            </p:cNvPr>
            <p:cNvSpPr/>
            <p:nvPr/>
          </p:nvSpPr>
          <p:spPr>
            <a:xfrm>
              <a:off x="5883470" y="3266288"/>
              <a:ext cx="582771"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下单量</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48" name="矩形 47">
              <a:extLst>
                <a:ext uri="{FF2B5EF4-FFF2-40B4-BE49-F238E27FC236}">
                  <a16:creationId xmlns="" xmlns:a16="http://schemas.microsoft.com/office/drawing/2014/main" id="{095ADE46-D87D-4CA7-B77B-09126FD579A6}"/>
                </a:ext>
              </a:extLst>
            </p:cNvPr>
            <p:cNvSpPr/>
            <p:nvPr/>
          </p:nvSpPr>
          <p:spPr>
            <a:xfrm>
              <a:off x="5762723" y="2898390"/>
              <a:ext cx="824265"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350</a:t>
              </a:r>
              <a:r>
                <a:rPr lang="zh-CN" altLang="en-US" b="1">
                  <a:solidFill>
                    <a:schemeClr val="bg1"/>
                  </a:solidFill>
                  <a:latin typeface="Noto Sans S Chinese Bold" panose="020B0800000000000000" pitchFamily="34" charset="-122"/>
                  <a:ea typeface="Noto Sans S Chinese Bold" panose="020B0800000000000000" pitchFamily="34" charset="-122"/>
                </a:rPr>
                <a:t>万</a:t>
              </a:r>
              <a:endParaRPr lang="en-US" altLang="zh-CN" b="1" dirty="0">
                <a:solidFill>
                  <a:schemeClr val="bg1"/>
                </a:solidFill>
                <a:latin typeface="Noto Sans S Chinese Bold" panose="020B0800000000000000" pitchFamily="34" charset="-122"/>
                <a:ea typeface="Noto Sans S Chinese Bold" panose="020B0800000000000000" pitchFamily="34" charset="-122"/>
              </a:endParaRPr>
            </a:p>
          </p:txBody>
        </p:sp>
      </p:grpSp>
      <p:grpSp>
        <p:nvGrpSpPr>
          <p:cNvPr id="15" name="组合 14">
            <a:extLst>
              <a:ext uri="{FF2B5EF4-FFF2-40B4-BE49-F238E27FC236}">
                <a16:creationId xmlns="" xmlns:a16="http://schemas.microsoft.com/office/drawing/2014/main" id="{5763DE77-5607-43FA-BA76-91BD1D385128}"/>
              </a:ext>
            </a:extLst>
          </p:cNvPr>
          <p:cNvGrpSpPr/>
          <p:nvPr/>
        </p:nvGrpSpPr>
        <p:grpSpPr>
          <a:xfrm>
            <a:off x="5747061" y="3329340"/>
            <a:ext cx="958947" cy="632458"/>
            <a:chOff x="7098282" y="2898390"/>
            <a:chExt cx="958947" cy="632458"/>
          </a:xfrm>
        </p:grpSpPr>
        <p:sp>
          <p:nvSpPr>
            <p:cNvPr id="51" name="矩形 50">
              <a:extLst>
                <a:ext uri="{FF2B5EF4-FFF2-40B4-BE49-F238E27FC236}">
                  <a16:creationId xmlns="" xmlns:a16="http://schemas.microsoft.com/office/drawing/2014/main" id="{0859AB94-E99E-4C68-9E20-206770FE60E7}"/>
                </a:ext>
              </a:extLst>
            </p:cNvPr>
            <p:cNvSpPr/>
            <p:nvPr/>
          </p:nvSpPr>
          <p:spPr>
            <a:xfrm>
              <a:off x="7098282" y="3266288"/>
              <a:ext cx="958947"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总消费咖啡量</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50" name="矩形 49">
              <a:extLst>
                <a:ext uri="{FF2B5EF4-FFF2-40B4-BE49-F238E27FC236}">
                  <a16:creationId xmlns="" xmlns:a16="http://schemas.microsoft.com/office/drawing/2014/main" id="{78651458-6734-4B5B-8B67-F53CC258DC97}"/>
                </a:ext>
              </a:extLst>
            </p:cNvPr>
            <p:cNvSpPr/>
            <p:nvPr/>
          </p:nvSpPr>
          <p:spPr>
            <a:xfrm>
              <a:off x="7165623" y="2898390"/>
              <a:ext cx="824265"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650</a:t>
              </a:r>
              <a:r>
                <a:rPr lang="zh-CN" altLang="en-US" b="1">
                  <a:solidFill>
                    <a:schemeClr val="bg1"/>
                  </a:solidFill>
                  <a:latin typeface="Noto Sans S Chinese Bold" panose="020B0800000000000000" pitchFamily="34" charset="-122"/>
                  <a:ea typeface="Noto Sans S Chinese Bold" panose="020B0800000000000000" pitchFamily="34" charset="-122"/>
                </a:rPr>
                <a:t>万</a:t>
              </a:r>
              <a:endParaRPr lang="en-US" altLang="zh-CN" b="1" dirty="0">
                <a:solidFill>
                  <a:schemeClr val="bg1"/>
                </a:solidFill>
                <a:latin typeface="Noto Sans S Chinese Bold" panose="020B0800000000000000" pitchFamily="34" charset="-122"/>
                <a:ea typeface="Noto Sans S Chinese Bold" panose="020B0800000000000000" pitchFamily="34" charset="-122"/>
              </a:endParaRPr>
            </a:p>
          </p:txBody>
        </p:sp>
      </p:grpSp>
      <p:grpSp>
        <p:nvGrpSpPr>
          <p:cNvPr id="5" name="组合 4">
            <a:extLst>
              <a:ext uri="{FF2B5EF4-FFF2-40B4-BE49-F238E27FC236}">
                <a16:creationId xmlns="" xmlns:a16="http://schemas.microsoft.com/office/drawing/2014/main" id="{6641E916-CF12-4184-956F-40F224E9559F}"/>
              </a:ext>
            </a:extLst>
          </p:cNvPr>
          <p:cNvGrpSpPr/>
          <p:nvPr/>
        </p:nvGrpSpPr>
        <p:grpSpPr>
          <a:xfrm>
            <a:off x="1651994" y="3337609"/>
            <a:ext cx="1368834" cy="631362"/>
            <a:chOff x="1824472" y="2906659"/>
            <a:chExt cx="1368834" cy="631362"/>
          </a:xfrm>
        </p:grpSpPr>
        <p:sp>
          <p:nvSpPr>
            <p:cNvPr id="41" name="矩形 40">
              <a:extLst>
                <a:ext uri="{FF2B5EF4-FFF2-40B4-BE49-F238E27FC236}">
                  <a16:creationId xmlns="" xmlns:a16="http://schemas.microsoft.com/office/drawing/2014/main" id="{6F53B283-3EBE-4CAC-93B8-91C35AE3BA1F}"/>
                </a:ext>
              </a:extLst>
            </p:cNvPr>
            <p:cNvSpPr/>
            <p:nvPr/>
          </p:nvSpPr>
          <p:spPr>
            <a:xfrm>
              <a:off x="1824472" y="3273461"/>
              <a:ext cx="1368834"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完成门店布局</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16" name="矩形 15">
              <a:extLst>
                <a:ext uri="{FF2B5EF4-FFF2-40B4-BE49-F238E27FC236}">
                  <a16:creationId xmlns="" xmlns:a16="http://schemas.microsoft.com/office/drawing/2014/main" id="{30173443-191A-424F-8A76-6D7DD5C6AD46}"/>
                </a:ext>
              </a:extLst>
            </p:cNvPr>
            <p:cNvSpPr/>
            <p:nvPr/>
          </p:nvSpPr>
          <p:spPr>
            <a:xfrm>
              <a:off x="2096757" y="2906659"/>
              <a:ext cx="824265"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625</a:t>
              </a:r>
              <a:r>
                <a:rPr lang="zh-CN" altLang="en-US" b="1">
                  <a:solidFill>
                    <a:schemeClr val="bg1"/>
                  </a:solidFill>
                  <a:latin typeface="Noto Sans S Chinese Bold" panose="020B0800000000000000" pitchFamily="34" charset="-122"/>
                  <a:ea typeface="Noto Sans S Chinese Bold" panose="020B0800000000000000" pitchFamily="34" charset="-122"/>
                </a:rPr>
                <a:t>家</a:t>
              </a:r>
              <a:endParaRPr lang="en-US" b="1">
                <a:solidFill>
                  <a:schemeClr val="bg1"/>
                </a:solidFill>
                <a:latin typeface="Noto Sans S Chinese Bold" panose="020B0800000000000000" pitchFamily="34" charset="-122"/>
                <a:ea typeface="Noto Sans S Chinese Bold" panose="020B0800000000000000" pitchFamily="34" charset="-122"/>
              </a:endParaRPr>
            </a:p>
          </p:txBody>
        </p:sp>
      </p:grpSp>
      <p:sp>
        <p:nvSpPr>
          <p:cNvPr id="55" name="文本框 54">
            <a:extLst>
              <a:ext uri="{FF2B5EF4-FFF2-40B4-BE49-F238E27FC236}">
                <a16:creationId xmlns="" xmlns:a16="http://schemas.microsoft.com/office/drawing/2014/main" id="{FDCFF3D5-1468-4F36-ADFB-A9286D4816C0}"/>
              </a:ext>
            </a:extLst>
          </p:cNvPr>
          <p:cNvSpPr txBox="1"/>
          <p:nvPr/>
        </p:nvSpPr>
        <p:spPr>
          <a:xfrm>
            <a:off x="510951" y="242941"/>
            <a:ext cx="430549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chemeClr val="bg1"/>
                </a:solidFill>
                <a:effectLst/>
                <a:uLnTx/>
                <a:uFillTx/>
                <a:latin typeface="Noto Sans S Chinese Bold" panose="020B0800000000000000" pitchFamily="34" charset="-122"/>
                <a:ea typeface="Noto Sans S Chinese Bold" panose="020B0800000000000000" pitchFamily="34" charset="-122"/>
              </a:rPr>
              <a:t>QY</a:t>
            </a:r>
            <a:r>
              <a:rPr kumimoji="0" lang="zh-CN" altLang="en-US" sz="2400" b="1" i="0" u="none" strike="noStrike" kern="1200" cap="none" spc="0" normalizeH="0" baseline="0" noProof="0">
                <a:ln>
                  <a:noFill/>
                </a:ln>
                <a:solidFill>
                  <a:schemeClr val="bg1"/>
                </a:solidFill>
                <a:effectLst/>
                <a:uLnTx/>
                <a:uFillTx/>
                <a:latin typeface="Noto Sans S Chinese Bold" panose="020B0800000000000000" pitchFamily="34" charset="-122"/>
                <a:ea typeface="Noto Sans S Chinese Bold" panose="020B0800000000000000" pitchFamily="34" charset="-122"/>
              </a:rPr>
              <a:t>咖啡发展迅猛，势如破竹</a:t>
            </a:r>
            <a:endParaRPr kumimoji="0" lang="zh-CN" altLang="en-US" sz="2400" b="1" i="0" u="none" strike="noStrike" kern="1200" cap="none" spc="0" normalizeH="0" baseline="0" noProof="0" dirty="0">
              <a:ln>
                <a:noFill/>
              </a:ln>
              <a:solidFill>
                <a:schemeClr val="bg1"/>
              </a:solidFill>
              <a:effectLst/>
              <a:uLnTx/>
              <a:uFillTx/>
              <a:latin typeface="Noto Sans S Chinese Bold" panose="020B0800000000000000" pitchFamily="34" charset="-122"/>
              <a:ea typeface="Noto Sans S Chinese Bold" panose="020B0800000000000000" pitchFamily="34" charset="-122"/>
            </a:endParaRPr>
          </a:p>
        </p:txBody>
      </p:sp>
      <p:pic>
        <p:nvPicPr>
          <p:cNvPr id="13" name="图片 12" hidden="1">
            <a:extLst>
              <a:ext uri="{FF2B5EF4-FFF2-40B4-BE49-F238E27FC236}">
                <a16:creationId xmlns="" xmlns:a16="http://schemas.microsoft.com/office/drawing/2014/main" id="{D4CC7C55-CA61-4739-8573-606E6DB94F94}"/>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rot="12549929">
            <a:off x="4853195" y="1050506"/>
            <a:ext cx="7025939" cy="7025939"/>
          </a:xfrm>
          <a:prstGeom prst="rect">
            <a:avLst/>
          </a:prstGeom>
        </p:spPr>
      </p:pic>
      <p:grpSp>
        <p:nvGrpSpPr>
          <p:cNvPr id="18" name="图形 55">
            <a:extLst>
              <a:ext uri="{FF2B5EF4-FFF2-40B4-BE49-F238E27FC236}">
                <a16:creationId xmlns="" xmlns:a16="http://schemas.microsoft.com/office/drawing/2014/main" id="{AE6664E9-C0D4-4A8A-8895-AA2D692604B4}"/>
              </a:ext>
            </a:extLst>
          </p:cNvPr>
          <p:cNvGrpSpPr/>
          <p:nvPr/>
        </p:nvGrpSpPr>
        <p:grpSpPr>
          <a:xfrm>
            <a:off x="1007593" y="3184544"/>
            <a:ext cx="254740" cy="254740"/>
            <a:chOff x="1007593" y="3184544"/>
            <a:chExt cx="254740" cy="254740"/>
          </a:xfrm>
        </p:grpSpPr>
        <p:sp>
          <p:nvSpPr>
            <p:cNvPr id="29" name="任意多边形: 形状 28">
              <a:extLst>
                <a:ext uri="{FF2B5EF4-FFF2-40B4-BE49-F238E27FC236}">
                  <a16:creationId xmlns="" xmlns:a16="http://schemas.microsoft.com/office/drawing/2014/main" id="{DA33EF90-B8C4-4167-9851-CCF0EAE9F3F4}"/>
                </a:ext>
              </a:extLst>
            </p:cNvPr>
            <p:cNvSpPr/>
            <p:nvPr/>
          </p:nvSpPr>
          <p:spPr>
            <a:xfrm>
              <a:off x="1037843" y="3214794"/>
              <a:ext cx="194040" cy="194040"/>
            </a:xfrm>
            <a:custGeom>
              <a:avLst/>
              <a:gdLst>
                <a:gd name="connsiteX0" fmla="*/ 15921 w 194040"/>
                <a:gd name="connsiteY0" fmla="*/ 178318 h 194040"/>
                <a:gd name="connsiteX1" fmla="*/ 178318 w 194040"/>
                <a:gd name="connsiteY1" fmla="*/ 178318 h 194040"/>
                <a:gd name="connsiteX2" fmla="*/ 178318 w 194040"/>
                <a:gd name="connsiteY2" fmla="*/ 20698 h 194040"/>
                <a:gd name="connsiteX3" fmla="*/ 173542 w 194040"/>
                <a:gd name="connsiteY3" fmla="*/ 15921 h 194040"/>
                <a:gd name="connsiteX4" fmla="*/ 97120 w 194040"/>
                <a:gd name="connsiteY4" fmla="*/ 15921 h 194040"/>
                <a:gd name="connsiteX5" fmla="*/ 92343 w 194040"/>
                <a:gd name="connsiteY5" fmla="*/ 20698 h 194040"/>
                <a:gd name="connsiteX6" fmla="*/ 92343 w 194040"/>
                <a:gd name="connsiteY6" fmla="*/ 92343 h 194040"/>
                <a:gd name="connsiteX7" fmla="*/ 20698 w 194040"/>
                <a:gd name="connsiteY7" fmla="*/ 92343 h 194040"/>
                <a:gd name="connsiteX8" fmla="*/ 15921 w 194040"/>
                <a:gd name="connsiteY8" fmla="*/ 97120 h 194040"/>
                <a:gd name="connsiteX9" fmla="*/ 15921 w 194040"/>
                <a:gd name="connsiteY9" fmla="*/ 178318 h 194040"/>
                <a:gd name="connsiteX10" fmla="*/ 76422 w 194040"/>
                <a:gd name="connsiteY10" fmla="*/ 76422 h 194040"/>
                <a:gd name="connsiteX11" fmla="*/ 76422 w 194040"/>
                <a:gd name="connsiteY11" fmla="*/ 20698 h 194040"/>
                <a:gd name="connsiteX12" fmla="*/ 97120 w 194040"/>
                <a:gd name="connsiteY12" fmla="*/ 0 h 194040"/>
                <a:gd name="connsiteX13" fmla="*/ 173542 w 194040"/>
                <a:gd name="connsiteY13" fmla="*/ 0 h 194040"/>
                <a:gd name="connsiteX14" fmla="*/ 194239 w 194040"/>
                <a:gd name="connsiteY14" fmla="*/ 20698 h 194040"/>
                <a:gd name="connsiteX15" fmla="*/ 194239 w 194040"/>
                <a:gd name="connsiteY15" fmla="*/ 179910 h 194040"/>
                <a:gd name="connsiteX16" fmla="*/ 179910 w 194040"/>
                <a:gd name="connsiteY16" fmla="*/ 194239 h 194040"/>
                <a:gd name="connsiteX17" fmla="*/ 14329 w 194040"/>
                <a:gd name="connsiteY17" fmla="*/ 194239 h 194040"/>
                <a:gd name="connsiteX18" fmla="*/ 0 w 194040"/>
                <a:gd name="connsiteY18" fmla="*/ 179910 h 194040"/>
                <a:gd name="connsiteX19" fmla="*/ 0 w 194040"/>
                <a:gd name="connsiteY19" fmla="*/ 97120 h 194040"/>
                <a:gd name="connsiteX20" fmla="*/ 20698 w 194040"/>
                <a:gd name="connsiteY20" fmla="*/ 76422 h 194040"/>
                <a:gd name="connsiteX21" fmla="*/ 76422 w 194040"/>
                <a:gd name="connsiteY21" fmla="*/ 76422 h 19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4040" h="194040">
                  <a:moveTo>
                    <a:pt x="15921" y="178318"/>
                  </a:moveTo>
                  <a:lnTo>
                    <a:pt x="178318" y="178318"/>
                  </a:lnTo>
                  <a:lnTo>
                    <a:pt x="178318" y="20698"/>
                  </a:lnTo>
                  <a:cubicBezTo>
                    <a:pt x="178318" y="18060"/>
                    <a:pt x="176180" y="15921"/>
                    <a:pt x="173542" y="15921"/>
                  </a:cubicBezTo>
                  <a:lnTo>
                    <a:pt x="97120" y="15921"/>
                  </a:lnTo>
                  <a:cubicBezTo>
                    <a:pt x="94482" y="15921"/>
                    <a:pt x="92343" y="18060"/>
                    <a:pt x="92343" y="20698"/>
                  </a:cubicBezTo>
                  <a:lnTo>
                    <a:pt x="92343" y="92343"/>
                  </a:lnTo>
                  <a:lnTo>
                    <a:pt x="20698" y="92343"/>
                  </a:lnTo>
                  <a:cubicBezTo>
                    <a:pt x="18060" y="92343"/>
                    <a:pt x="15921" y="94482"/>
                    <a:pt x="15921" y="97120"/>
                  </a:cubicBezTo>
                  <a:lnTo>
                    <a:pt x="15921" y="178318"/>
                  </a:lnTo>
                  <a:close/>
                  <a:moveTo>
                    <a:pt x="76422" y="76422"/>
                  </a:moveTo>
                  <a:lnTo>
                    <a:pt x="76422" y="20698"/>
                  </a:lnTo>
                  <a:cubicBezTo>
                    <a:pt x="76422" y="9273"/>
                    <a:pt x="85695" y="0"/>
                    <a:pt x="97120" y="0"/>
                  </a:cubicBezTo>
                  <a:lnTo>
                    <a:pt x="173542" y="0"/>
                  </a:lnTo>
                  <a:cubicBezTo>
                    <a:pt x="184967" y="0"/>
                    <a:pt x="194239" y="9273"/>
                    <a:pt x="194239" y="20698"/>
                  </a:cubicBezTo>
                  <a:lnTo>
                    <a:pt x="194239" y="179910"/>
                  </a:lnTo>
                  <a:cubicBezTo>
                    <a:pt x="194239" y="187820"/>
                    <a:pt x="187820" y="194239"/>
                    <a:pt x="179910" y="194239"/>
                  </a:cubicBezTo>
                  <a:lnTo>
                    <a:pt x="14329" y="194239"/>
                  </a:lnTo>
                  <a:cubicBezTo>
                    <a:pt x="6415" y="194239"/>
                    <a:pt x="0" y="187824"/>
                    <a:pt x="0" y="179910"/>
                  </a:cubicBezTo>
                  <a:lnTo>
                    <a:pt x="0" y="97120"/>
                  </a:lnTo>
                  <a:cubicBezTo>
                    <a:pt x="0" y="85695"/>
                    <a:pt x="9273" y="76422"/>
                    <a:pt x="20698" y="76422"/>
                  </a:cubicBezTo>
                  <a:lnTo>
                    <a:pt x="76422" y="76422"/>
                  </a:lnTo>
                  <a:close/>
                </a:path>
              </a:pathLst>
            </a:custGeom>
            <a:solidFill>
              <a:schemeClr val="bg1"/>
            </a:solidFill>
            <a:ln w="242" cap="flat">
              <a:noFill/>
              <a:prstDash val="solid"/>
              <a:miter/>
            </a:ln>
          </p:spPr>
          <p:txBody>
            <a:bodyPr rtlCol="0" anchor="ctr"/>
            <a:lstStyle/>
            <a:p>
              <a:endParaRPr lang="en-US"/>
            </a:p>
          </p:txBody>
        </p:sp>
        <p:sp>
          <p:nvSpPr>
            <p:cNvPr id="30" name="任意多边形: 形状 29">
              <a:extLst>
                <a:ext uri="{FF2B5EF4-FFF2-40B4-BE49-F238E27FC236}">
                  <a16:creationId xmlns="" xmlns:a16="http://schemas.microsoft.com/office/drawing/2014/main" id="{D90E319D-8341-408E-B249-22411C8A2284}"/>
                </a:ext>
              </a:extLst>
            </p:cNvPr>
            <p:cNvSpPr/>
            <p:nvPr/>
          </p:nvSpPr>
          <p:spPr>
            <a:xfrm>
              <a:off x="1114265" y="3265742"/>
              <a:ext cx="79606" cy="135331"/>
            </a:xfrm>
            <a:custGeom>
              <a:avLst/>
              <a:gdLst>
                <a:gd name="connsiteX0" fmla="*/ 0 w 79606"/>
                <a:gd name="connsiteY0" fmla="*/ 20698 h 135330"/>
                <a:gd name="connsiteX1" fmla="*/ 15921 w 79606"/>
                <a:gd name="connsiteY1" fmla="*/ 20698 h 135330"/>
                <a:gd name="connsiteX2" fmla="*/ 15921 w 79606"/>
                <a:gd name="connsiteY2" fmla="*/ 135331 h 135330"/>
                <a:gd name="connsiteX3" fmla="*/ 0 w 79606"/>
                <a:gd name="connsiteY3" fmla="*/ 135331 h 135330"/>
                <a:gd name="connsiteX4" fmla="*/ 71646 w 79606"/>
                <a:gd name="connsiteY4" fmla="*/ 0 h 135330"/>
                <a:gd name="connsiteX5" fmla="*/ 79606 w 79606"/>
                <a:gd name="connsiteY5" fmla="*/ 7961 h 135330"/>
                <a:gd name="connsiteX6" fmla="*/ 71646 w 79606"/>
                <a:gd name="connsiteY6" fmla="*/ 15921 h 135330"/>
                <a:gd name="connsiteX7" fmla="*/ 46172 w 79606"/>
                <a:gd name="connsiteY7" fmla="*/ 15921 h 135330"/>
                <a:gd name="connsiteX8" fmla="*/ 38211 w 79606"/>
                <a:gd name="connsiteY8" fmla="*/ 7961 h 135330"/>
                <a:gd name="connsiteX9" fmla="*/ 46172 w 79606"/>
                <a:gd name="connsiteY9" fmla="*/ 0 h 135330"/>
                <a:gd name="connsiteX10" fmla="*/ 71646 w 79606"/>
                <a:gd name="connsiteY10" fmla="*/ 0 h 135330"/>
                <a:gd name="connsiteX11" fmla="*/ 71646 w 79606"/>
                <a:gd name="connsiteY11" fmla="*/ 38211 h 135330"/>
                <a:gd name="connsiteX12" fmla="*/ 79606 w 79606"/>
                <a:gd name="connsiteY12" fmla="*/ 46172 h 135330"/>
                <a:gd name="connsiteX13" fmla="*/ 71646 w 79606"/>
                <a:gd name="connsiteY13" fmla="*/ 54132 h 135330"/>
                <a:gd name="connsiteX14" fmla="*/ 46172 w 79606"/>
                <a:gd name="connsiteY14" fmla="*/ 54132 h 135330"/>
                <a:gd name="connsiteX15" fmla="*/ 38211 w 79606"/>
                <a:gd name="connsiteY15" fmla="*/ 46172 h 135330"/>
                <a:gd name="connsiteX16" fmla="*/ 46172 w 79606"/>
                <a:gd name="connsiteY16" fmla="*/ 38211 h 135330"/>
                <a:gd name="connsiteX17" fmla="*/ 71646 w 79606"/>
                <a:gd name="connsiteY17" fmla="*/ 38211 h 135330"/>
                <a:gd name="connsiteX18" fmla="*/ 71646 w 79606"/>
                <a:gd name="connsiteY18" fmla="*/ 76422 h 135330"/>
                <a:gd name="connsiteX19" fmla="*/ 79606 w 79606"/>
                <a:gd name="connsiteY19" fmla="*/ 84383 h 135330"/>
                <a:gd name="connsiteX20" fmla="*/ 71646 w 79606"/>
                <a:gd name="connsiteY20" fmla="*/ 92343 h 135330"/>
                <a:gd name="connsiteX21" fmla="*/ 46172 w 79606"/>
                <a:gd name="connsiteY21" fmla="*/ 92343 h 135330"/>
                <a:gd name="connsiteX22" fmla="*/ 38211 w 79606"/>
                <a:gd name="connsiteY22" fmla="*/ 84383 h 135330"/>
                <a:gd name="connsiteX23" fmla="*/ 46172 w 79606"/>
                <a:gd name="connsiteY23" fmla="*/ 76422 h 135330"/>
                <a:gd name="connsiteX24" fmla="*/ 71646 w 79606"/>
                <a:gd name="connsiteY24" fmla="*/ 76422 h 13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9606" h="135330">
                  <a:moveTo>
                    <a:pt x="0" y="20698"/>
                  </a:moveTo>
                  <a:lnTo>
                    <a:pt x="15921" y="20698"/>
                  </a:lnTo>
                  <a:lnTo>
                    <a:pt x="15921" y="135331"/>
                  </a:lnTo>
                  <a:lnTo>
                    <a:pt x="0" y="135331"/>
                  </a:lnTo>
                  <a:close/>
                  <a:moveTo>
                    <a:pt x="71646" y="0"/>
                  </a:moveTo>
                  <a:cubicBezTo>
                    <a:pt x="76042" y="0"/>
                    <a:pt x="79606" y="3564"/>
                    <a:pt x="79606" y="7961"/>
                  </a:cubicBezTo>
                  <a:cubicBezTo>
                    <a:pt x="79606" y="12357"/>
                    <a:pt x="76042" y="15921"/>
                    <a:pt x="71646" y="15921"/>
                  </a:cubicBezTo>
                  <a:lnTo>
                    <a:pt x="46172" y="15921"/>
                  </a:lnTo>
                  <a:cubicBezTo>
                    <a:pt x="41775" y="15921"/>
                    <a:pt x="38211" y="12357"/>
                    <a:pt x="38211" y="7961"/>
                  </a:cubicBezTo>
                  <a:cubicBezTo>
                    <a:pt x="38211" y="3564"/>
                    <a:pt x="41775" y="0"/>
                    <a:pt x="46172" y="0"/>
                  </a:cubicBezTo>
                  <a:lnTo>
                    <a:pt x="71646" y="0"/>
                  </a:lnTo>
                  <a:close/>
                  <a:moveTo>
                    <a:pt x="71646" y="38211"/>
                  </a:moveTo>
                  <a:cubicBezTo>
                    <a:pt x="76042" y="38211"/>
                    <a:pt x="79606" y="41775"/>
                    <a:pt x="79606" y="46172"/>
                  </a:cubicBezTo>
                  <a:cubicBezTo>
                    <a:pt x="79606" y="50568"/>
                    <a:pt x="76042" y="54132"/>
                    <a:pt x="71646" y="54132"/>
                  </a:cubicBezTo>
                  <a:lnTo>
                    <a:pt x="46172" y="54132"/>
                  </a:lnTo>
                  <a:cubicBezTo>
                    <a:pt x="41775" y="54132"/>
                    <a:pt x="38211" y="50568"/>
                    <a:pt x="38211" y="46172"/>
                  </a:cubicBezTo>
                  <a:cubicBezTo>
                    <a:pt x="38211" y="41775"/>
                    <a:pt x="41775" y="38211"/>
                    <a:pt x="46172" y="38211"/>
                  </a:cubicBezTo>
                  <a:lnTo>
                    <a:pt x="71646" y="38211"/>
                  </a:lnTo>
                  <a:close/>
                  <a:moveTo>
                    <a:pt x="71646" y="76422"/>
                  </a:moveTo>
                  <a:cubicBezTo>
                    <a:pt x="76042" y="76422"/>
                    <a:pt x="79606" y="79986"/>
                    <a:pt x="79606" y="84383"/>
                  </a:cubicBezTo>
                  <a:cubicBezTo>
                    <a:pt x="79606" y="88779"/>
                    <a:pt x="76042" y="92343"/>
                    <a:pt x="71646" y="92343"/>
                  </a:cubicBezTo>
                  <a:lnTo>
                    <a:pt x="46172" y="92343"/>
                  </a:lnTo>
                  <a:cubicBezTo>
                    <a:pt x="41775" y="92343"/>
                    <a:pt x="38211" y="88779"/>
                    <a:pt x="38211" y="84383"/>
                  </a:cubicBezTo>
                  <a:cubicBezTo>
                    <a:pt x="38211" y="79986"/>
                    <a:pt x="41775" y="76422"/>
                    <a:pt x="46172" y="76422"/>
                  </a:cubicBezTo>
                  <a:lnTo>
                    <a:pt x="71646" y="76422"/>
                  </a:lnTo>
                  <a:close/>
                </a:path>
              </a:pathLst>
            </a:custGeom>
            <a:solidFill>
              <a:schemeClr val="bg1"/>
            </a:solidFill>
            <a:ln w="242" cap="flat">
              <a:noFill/>
              <a:prstDash val="solid"/>
              <a:miter/>
            </a:ln>
          </p:spPr>
          <p:txBody>
            <a:bodyPr rtlCol="0" anchor="ctr"/>
            <a:lstStyle/>
            <a:p>
              <a:endParaRPr lang="en-US"/>
            </a:p>
          </p:txBody>
        </p:sp>
      </p:grpSp>
      <p:grpSp>
        <p:nvGrpSpPr>
          <p:cNvPr id="33" name="图形 57">
            <a:extLst>
              <a:ext uri="{FF2B5EF4-FFF2-40B4-BE49-F238E27FC236}">
                <a16:creationId xmlns="" xmlns:a16="http://schemas.microsoft.com/office/drawing/2014/main" id="{E8F042AF-8C10-4FE8-A831-10A23062456D}"/>
              </a:ext>
            </a:extLst>
          </p:cNvPr>
          <p:cNvGrpSpPr/>
          <p:nvPr/>
        </p:nvGrpSpPr>
        <p:grpSpPr>
          <a:xfrm>
            <a:off x="2249231" y="3225168"/>
            <a:ext cx="174360" cy="173492"/>
            <a:chOff x="2249231" y="3225168"/>
            <a:chExt cx="174360" cy="173492"/>
          </a:xfrm>
        </p:grpSpPr>
        <p:sp>
          <p:nvSpPr>
            <p:cNvPr id="37" name="任意多边形: 形状 36">
              <a:extLst>
                <a:ext uri="{FF2B5EF4-FFF2-40B4-BE49-F238E27FC236}">
                  <a16:creationId xmlns="" xmlns:a16="http://schemas.microsoft.com/office/drawing/2014/main" id="{704D2F8D-0BAF-474E-A1FC-08437791B8B9}"/>
                </a:ext>
              </a:extLst>
            </p:cNvPr>
            <p:cNvSpPr/>
            <p:nvPr/>
          </p:nvSpPr>
          <p:spPr>
            <a:xfrm>
              <a:off x="2249231" y="3225168"/>
              <a:ext cx="174190" cy="173492"/>
            </a:xfrm>
            <a:custGeom>
              <a:avLst/>
              <a:gdLst>
                <a:gd name="connsiteX0" fmla="*/ 164937 w 174190"/>
                <a:gd name="connsiteY0" fmla="*/ 18221 h 173492"/>
                <a:gd name="connsiteX1" fmla="*/ 145277 w 174190"/>
                <a:gd name="connsiteY1" fmla="*/ 3 h 173492"/>
                <a:gd name="connsiteX2" fmla="*/ 28716 w 174190"/>
                <a:gd name="connsiteY2" fmla="*/ 3 h 173492"/>
                <a:gd name="connsiteX3" fmla="*/ 9346 w 174190"/>
                <a:gd name="connsiteY3" fmla="*/ 18270 h 173492"/>
                <a:gd name="connsiteX4" fmla="*/ 0 w 174190"/>
                <a:gd name="connsiteY4" fmla="*/ 84524 h 173492"/>
                <a:gd name="connsiteX5" fmla="*/ 10073 w 174190"/>
                <a:gd name="connsiteY5" fmla="*/ 100810 h 173492"/>
                <a:gd name="connsiteX6" fmla="*/ 10073 w 174190"/>
                <a:gd name="connsiteY6" fmla="*/ 152518 h 173492"/>
                <a:gd name="connsiteX7" fmla="*/ 31331 w 174190"/>
                <a:gd name="connsiteY7" fmla="*/ 173492 h 173492"/>
                <a:gd name="connsiteX8" fmla="*/ 142710 w 174190"/>
                <a:gd name="connsiteY8" fmla="*/ 173492 h 173492"/>
                <a:gd name="connsiteX9" fmla="*/ 163969 w 174190"/>
                <a:gd name="connsiteY9" fmla="*/ 152518 h 173492"/>
                <a:gd name="connsiteX10" fmla="*/ 163969 w 174190"/>
                <a:gd name="connsiteY10" fmla="*/ 101003 h 173492"/>
                <a:gd name="connsiteX11" fmla="*/ 174331 w 174190"/>
                <a:gd name="connsiteY11" fmla="*/ 84524 h 173492"/>
                <a:gd name="connsiteX12" fmla="*/ 153122 w 174190"/>
                <a:gd name="connsiteY12" fmla="*/ 152518 h 173492"/>
                <a:gd name="connsiteX13" fmla="*/ 144530 w 174190"/>
                <a:gd name="connsiteY13" fmla="*/ 162542 h 173492"/>
                <a:gd name="connsiteX14" fmla="*/ 142855 w 174190"/>
                <a:gd name="connsiteY14" fmla="*/ 162522 h 173492"/>
                <a:gd name="connsiteX15" fmla="*/ 31477 w 174190"/>
                <a:gd name="connsiteY15" fmla="*/ 162522 h 173492"/>
                <a:gd name="connsiteX16" fmla="*/ 21210 w 174190"/>
                <a:gd name="connsiteY16" fmla="*/ 152518 h 173492"/>
                <a:gd name="connsiteX17" fmla="*/ 21210 w 174190"/>
                <a:gd name="connsiteY17" fmla="*/ 103226 h 173492"/>
                <a:gd name="connsiteX18" fmla="*/ 153122 w 174190"/>
                <a:gd name="connsiteY18" fmla="*/ 103226 h 173492"/>
                <a:gd name="connsiteX19" fmla="*/ 154962 w 174190"/>
                <a:gd name="connsiteY19" fmla="*/ 92256 h 173492"/>
                <a:gd name="connsiteX20" fmla="*/ 19370 w 174190"/>
                <a:gd name="connsiteY20" fmla="*/ 92256 h 173492"/>
                <a:gd name="connsiteX21" fmla="*/ 10847 w 174190"/>
                <a:gd name="connsiteY21" fmla="*/ 84863 h 173492"/>
                <a:gd name="connsiteX22" fmla="*/ 20048 w 174190"/>
                <a:gd name="connsiteY22" fmla="*/ 18656 h 173492"/>
                <a:gd name="connsiteX23" fmla="*/ 28716 w 174190"/>
                <a:gd name="connsiteY23" fmla="*/ 10973 h 173492"/>
                <a:gd name="connsiteX24" fmla="*/ 145277 w 174190"/>
                <a:gd name="connsiteY24" fmla="*/ 10973 h 173492"/>
                <a:gd name="connsiteX25" fmla="*/ 153848 w 174190"/>
                <a:gd name="connsiteY25" fmla="*/ 18656 h 173492"/>
                <a:gd name="connsiteX26" fmla="*/ 163533 w 174190"/>
                <a:gd name="connsiteY26" fmla="*/ 84863 h 173492"/>
                <a:gd name="connsiteX27" fmla="*/ 154962 w 174190"/>
                <a:gd name="connsiteY27" fmla="*/ 92256 h 17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4190" h="173492">
                  <a:moveTo>
                    <a:pt x="164937" y="18221"/>
                  </a:moveTo>
                  <a:cubicBezTo>
                    <a:pt x="164341" y="7869"/>
                    <a:pt x="155666" y="-170"/>
                    <a:pt x="145277" y="3"/>
                  </a:cubicBezTo>
                  <a:lnTo>
                    <a:pt x="28716" y="3"/>
                  </a:lnTo>
                  <a:cubicBezTo>
                    <a:pt x="18421" y="-13"/>
                    <a:pt x="9912" y="8011"/>
                    <a:pt x="9346" y="18270"/>
                  </a:cubicBezTo>
                  <a:lnTo>
                    <a:pt x="0" y="84524"/>
                  </a:lnTo>
                  <a:cubicBezTo>
                    <a:pt x="77" y="91395"/>
                    <a:pt x="3953" y="97661"/>
                    <a:pt x="10073" y="100810"/>
                  </a:cubicBezTo>
                  <a:lnTo>
                    <a:pt x="10073" y="152518"/>
                  </a:lnTo>
                  <a:cubicBezTo>
                    <a:pt x="10152" y="164163"/>
                    <a:pt x="19663" y="173545"/>
                    <a:pt x="31331" y="173492"/>
                  </a:cubicBezTo>
                  <a:lnTo>
                    <a:pt x="142710" y="173492"/>
                  </a:lnTo>
                  <a:cubicBezTo>
                    <a:pt x="157238" y="173492"/>
                    <a:pt x="163969" y="164407"/>
                    <a:pt x="163969" y="152518"/>
                  </a:cubicBezTo>
                  <a:lnTo>
                    <a:pt x="163969" y="101003"/>
                  </a:lnTo>
                  <a:cubicBezTo>
                    <a:pt x="170255" y="97894"/>
                    <a:pt x="174260" y="91526"/>
                    <a:pt x="174331" y="84524"/>
                  </a:cubicBezTo>
                  <a:close/>
                  <a:moveTo>
                    <a:pt x="153122" y="152518"/>
                  </a:moveTo>
                  <a:cubicBezTo>
                    <a:pt x="153523" y="157654"/>
                    <a:pt x="149676" y="162142"/>
                    <a:pt x="144530" y="162542"/>
                  </a:cubicBezTo>
                  <a:cubicBezTo>
                    <a:pt x="143972" y="162585"/>
                    <a:pt x="143412" y="162578"/>
                    <a:pt x="142855" y="162522"/>
                  </a:cubicBezTo>
                  <a:lnTo>
                    <a:pt x="31477" y="162522"/>
                  </a:lnTo>
                  <a:cubicBezTo>
                    <a:pt x="25879" y="162576"/>
                    <a:pt x="21290" y="158104"/>
                    <a:pt x="21210" y="152518"/>
                  </a:cubicBezTo>
                  <a:lnTo>
                    <a:pt x="21210" y="103226"/>
                  </a:lnTo>
                  <a:lnTo>
                    <a:pt x="153122" y="103226"/>
                  </a:lnTo>
                  <a:close/>
                  <a:moveTo>
                    <a:pt x="154962" y="92256"/>
                  </a:moveTo>
                  <a:lnTo>
                    <a:pt x="19370" y="92256"/>
                  </a:lnTo>
                  <a:cubicBezTo>
                    <a:pt x="15016" y="92431"/>
                    <a:pt x="11280" y="89190"/>
                    <a:pt x="10847" y="84863"/>
                  </a:cubicBezTo>
                  <a:lnTo>
                    <a:pt x="20048" y="18656"/>
                  </a:lnTo>
                  <a:cubicBezTo>
                    <a:pt x="20543" y="14260"/>
                    <a:pt x="24283" y="10945"/>
                    <a:pt x="28716" y="10973"/>
                  </a:cubicBezTo>
                  <a:lnTo>
                    <a:pt x="145277" y="10973"/>
                  </a:lnTo>
                  <a:cubicBezTo>
                    <a:pt x="149707" y="10904"/>
                    <a:pt x="153443" y="14253"/>
                    <a:pt x="153848" y="18656"/>
                  </a:cubicBezTo>
                  <a:lnTo>
                    <a:pt x="163533" y="84863"/>
                  </a:lnTo>
                  <a:cubicBezTo>
                    <a:pt x="163100" y="89209"/>
                    <a:pt x="159334" y="92458"/>
                    <a:pt x="154962" y="92256"/>
                  </a:cubicBezTo>
                  <a:close/>
                </a:path>
              </a:pathLst>
            </a:custGeom>
            <a:solidFill>
              <a:schemeClr val="bg1"/>
            </a:solidFill>
            <a:ln w="2540" cap="flat">
              <a:solidFill>
                <a:schemeClr val="bg1"/>
              </a:solidFill>
              <a:prstDash val="solid"/>
              <a:miter/>
            </a:ln>
          </p:spPr>
          <p:txBody>
            <a:bodyPr rtlCol="0" anchor="ctr"/>
            <a:lstStyle/>
            <a:p>
              <a:endParaRPr lang="en-US"/>
            </a:p>
          </p:txBody>
        </p:sp>
        <p:sp>
          <p:nvSpPr>
            <p:cNvPr id="38" name="任意多边形: 形状 37">
              <a:extLst>
                <a:ext uri="{FF2B5EF4-FFF2-40B4-BE49-F238E27FC236}">
                  <a16:creationId xmlns="" xmlns:a16="http://schemas.microsoft.com/office/drawing/2014/main" id="{D1F28177-B612-4421-BAEF-17F8FF135F2F}"/>
                </a:ext>
              </a:extLst>
            </p:cNvPr>
            <p:cNvSpPr/>
            <p:nvPr/>
          </p:nvSpPr>
          <p:spPr>
            <a:xfrm>
              <a:off x="2278504" y="3273883"/>
              <a:ext cx="113071" cy="11860"/>
            </a:xfrm>
            <a:custGeom>
              <a:avLst/>
              <a:gdLst>
                <a:gd name="connsiteX0" fmla="*/ 107238 w 113070"/>
                <a:gd name="connsiteY0" fmla="*/ 0 h 11859"/>
                <a:gd name="connsiteX1" fmla="*/ 5981 w 113070"/>
                <a:gd name="connsiteY1" fmla="*/ 0 h 11859"/>
                <a:gd name="connsiteX2" fmla="*/ 0 w 113070"/>
                <a:gd name="connsiteY2" fmla="*/ 5968 h 11859"/>
                <a:gd name="connsiteX3" fmla="*/ 5981 w 113070"/>
                <a:gd name="connsiteY3" fmla="*/ 11936 h 11859"/>
                <a:gd name="connsiteX4" fmla="*/ 107238 w 113070"/>
                <a:gd name="connsiteY4" fmla="*/ 11936 h 11859"/>
                <a:gd name="connsiteX5" fmla="*/ 113219 w 113070"/>
                <a:gd name="connsiteY5" fmla="*/ 5968 h 11859"/>
                <a:gd name="connsiteX6" fmla="*/ 107238 w 113070"/>
                <a:gd name="connsiteY6" fmla="*/ 0 h 1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070" h="11859">
                  <a:moveTo>
                    <a:pt x="107238" y="0"/>
                  </a:moveTo>
                  <a:lnTo>
                    <a:pt x="5981" y="0"/>
                  </a:lnTo>
                  <a:cubicBezTo>
                    <a:pt x="2678" y="0"/>
                    <a:pt x="0" y="2672"/>
                    <a:pt x="0" y="5968"/>
                  </a:cubicBezTo>
                  <a:cubicBezTo>
                    <a:pt x="0" y="9264"/>
                    <a:pt x="2678" y="11936"/>
                    <a:pt x="5981" y="11936"/>
                  </a:cubicBezTo>
                  <a:lnTo>
                    <a:pt x="107238" y="11936"/>
                  </a:lnTo>
                  <a:cubicBezTo>
                    <a:pt x="110541" y="11936"/>
                    <a:pt x="113219" y="9264"/>
                    <a:pt x="113219" y="5968"/>
                  </a:cubicBezTo>
                  <a:cubicBezTo>
                    <a:pt x="113219" y="2672"/>
                    <a:pt x="110541" y="0"/>
                    <a:pt x="107238" y="0"/>
                  </a:cubicBezTo>
                  <a:close/>
                </a:path>
              </a:pathLst>
            </a:custGeom>
            <a:solidFill>
              <a:schemeClr val="bg1"/>
            </a:solidFill>
            <a:ln w="2540" cap="flat">
              <a:solidFill>
                <a:schemeClr val="bg1"/>
              </a:solidFill>
              <a:prstDash val="solid"/>
              <a:miter/>
            </a:ln>
          </p:spPr>
          <p:txBody>
            <a:bodyPr rtlCol="0" anchor="ctr"/>
            <a:lstStyle/>
            <a:p>
              <a:endParaRPr lang="en-US"/>
            </a:p>
          </p:txBody>
        </p:sp>
      </p:grpSp>
      <p:sp>
        <p:nvSpPr>
          <p:cNvPr id="39" name="图形 59">
            <a:extLst>
              <a:ext uri="{FF2B5EF4-FFF2-40B4-BE49-F238E27FC236}">
                <a16:creationId xmlns="" xmlns:a16="http://schemas.microsoft.com/office/drawing/2014/main" id="{61D57D9D-1444-4DF8-9A96-2D568113C57B}"/>
              </a:ext>
            </a:extLst>
          </p:cNvPr>
          <p:cNvSpPr/>
          <p:nvPr/>
        </p:nvSpPr>
        <p:spPr>
          <a:xfrm>
            <a:off x="3399410" y="3224050"/>
            <a:ext cx="193819" cy="176860"/>
          </a:xfrm>
          <a:custGeom>
            <a:avLst/>
            <a:gdLst>
              <a:gd name="connsiteX0" fmla="*/ 193819 w 193818"/>
              <a:gd name="connsiteY0" fmla="*/ 69775 h 176859"/>
              <a:gd name="connsiteX1" fmla="*/ 193819 w 193818"/>
              <a:gd name="connsiteY1" fmla="*/ 67191 h 176859"/>
              <a:gd name="connsiteX2" fmla="*/ 174437 w 193818"/>
              <a:gd name="connsiteY2" fmla="*/ 3876 h 176859"/>
              <a:gd name="connsiteX3" fmla="*/ 169268 w 193818"/>
              <a:gd name="connsiteY3" fmla="*/ 0 h 176859"/>
              <a:gd name="connsiteX4" fmla="*/ 27135 w 193818"/>
              <a:gd name="connsiteY4" fmla="*/ 0 h 176859"/>
              <a:gd name="connsiteX5" fmla="*/ 19382 w 193818"/>
              <a:gd name="connsiteY5" fmla="*/ 5168 h 176859"/>
              <a:gd name="connsiteX6" fmla="*/ 0 w 193818"/>
              <a:gd name="connsiteY6" fmla="*/ 68483 h 176859"/>
              <a:gd name="connsiteX7" fmla="*/ 0 w 193818"/>
              <a:gd name="connsiteY7" fmla="*/ 71067 h 176859"/>
              <a:gd name="connsiteX8" fmla="*/ 18090 w 193818"/>
              <a:gd name="connsiteY8" fmla="*/ 95617 h 176859"/>
              <a:gd name="connsiteX9" fmla="*/ 18090 w 193818"/>
              <a:gd name="connsiteY9" fmla="*/ 149887 h 176859"/>
              <a:gd name="connsiteX10" fmla="*/ 45224 w 193818"/>
              <a:gd name="connsiteY10" fmla="*/ 177021 h 176859"/>
              <a:gd name="connsiteX11" fmla="*/ 147302 w 193818"/>
              <a:gd name="connsiteY11" fmla="*/ 177021 h 176859"/>
              <a:gd name="connsiteX12" fmla="*/ 174437 w 193818"/>
              <a:gd name="connsiteY12" fmla="*/ 149887 h 176859"/>
              <a:gd name="connsiteX13" fmla="*/ 174437 w 193818"/>
              <a:gd name="connsiteY13" fmla="*/ 95617 h 176859"/>
              <a:gd name="connsiteX14" fmla="*/ 193819 w 193818"/>
              <a:gd name="connsiteY14" fmla="*/ 69775 h 176859"/>
              <a:gd name="connsiteX15" fmla="*/ 162808 w 193818"/>
              <a:gd name="connsiteY15" fmla="*/ 96909 h 176859"/>
              <a:gd name="connsiteX16" fmla="*/ 162808 w 193818"/>
              <a:gd name="connsiteY16" fmla="*/ 148594 h 176859"/>
              <a:gd name="connsiteX17" fmla="*/ 147302 w 193818"/>
              <a:gd name="connsiteY17" fmla="*/ 164100 h 176859"/>
              <a:gd name="connsiteX18" fmla="*/ 45224 w 193818"/>
              <a:gd name="connsiteY18" fmla="*/ 164100 h 176859"/>
              <a:gd name="connsiteX19" fmla="*/ 29719 w 193818"/>
              <a:gd name="connsiteY19" fmla="*/ 149887 h 176859"/>
              <a:gd name="connsiteX20" fmla="*/ 29719 w 193818"/>
              <a:gd name="connsiteY20" fmla="*/ 98202 h 176859"/>
              <a:gd name="connsiteX21" fmla="*/ 51685 w 193818"/>
              <a:gd name="connsiteY21" fmla="*/ 87865 h 176859"/>
              <a:gd name="connsiteX22" fmla="*/ 73651 w 193818"/>
              <a:gd name="connsiteY22" fmla="*/ 98202 h 176859"/>
              <a:gd name="connsiteX23" fmla="*/ 96909 w 193818"/>
              <a:gd name="connsiteY23" fmla="*/ 87865 h 176859"/>
              <a:gd name="connsiteX24" fmla="*/ 118876 w 193818"/>
              <a:gd name="connsiteY24" fmla="*/ 98202 h 176859"/>
              <a:gd name="connsiteX25" fmla="*/ 138257 w 193818"/>
              <a:gd name="connsiteY25" fmla="*/ 90449 h 176859"/>
              <a:gd name="connsiteX26" fmla="*/ 142134 w 193818"/>
              <a:gd name="connsiteY26" fmla="*/ 86572 h 176859"/>
              <a:gd name="connsiteX27" fmla="*/ 146010 w 193818"/>
              <a:gd name="connsiteY27" fmla="*/ 90449 h 176859"/>
              <a:gd name="connsiteX28" fmla="*/ 165392 w 193818"/>
              <a:gd name="connsiteY28" fmla="*/ 96909 h 176859"/>
              <a:gd name="connsiteX29" fmla="*/ 162808 w 193818"/>
              <a:gd name="connsiteY29" fmla="*/ 96909 h 176859"/>
              <a:gd name="connsiteX30" fmla="*/ 166684 w 193818"/>
              <a:gd name="connsiteY30" fmla="*/ 96909 h 176859"/>
              <a:gd name="connsiteX31" fmla="*/ 170561 w 193818"/>
              <a:gd name="connsiteY31" fmla="*/ 95617 h 176859"/>
              <a:gd name="connsiteX32" fmla="*/ 166684 w 193818"/>
              <a:gd name="connsiteY32" fmla="*/ 96909 h 176859"/>
              <a:gd name="connsiteX33" fmla="*/ 166684 w 193818"/>
              <a:gd name="connsiteY33" fmla="*/ 85280 h 176859"/>
              <a:gd name="connsiteX34" fmla="*/ 155055 w 193818"/>
              <a:gd name="connsiteY34" fmla="*/ 81404 h 176859"/>
              <a:gd name="connsiteX35" fmla="*/ 148594 w 193818"/>
              <a:gd name="connsiteY35" fmla="*/ 69775 h 176859"/>
              <a:gd name="connsiteX36" fmla="*/ 142134 w 193818"/>
              <a:gd name="connsiteY36" fmla="*/ 64606 h 176859"/>
              <a:gd name="connsiteX37" fmla="*/ 135673 w 193818"/>
              <a:gd name="connsiteY37" fmla="*/ 69775 h 176859"/>
              <a:gd name="connsiteX38" fmla="*/ 130505 w 193818"/>
              <a:gd name="connsiteY38" fmla="*/ 81404 h 176859"/>
              <a:gd name="connsiteX39" fmla="*/ 118876 w 193818"/>
              <a:gd name="connsiteY39" fmla="*/ 85280 h 176859"/>
              <a:gd name="connsiteX40" fmla="*/ 103370 w 193818"/>
              <a:gd name="connsiteY40" fmla="*/ 69775 h 176859"/>
              <a:gd name="connsiteX41" fmla="*/ 96909 w 193818"/>
              <a:gd name="connsiteY41" fmla="*/ 63314 h 176859"/>
              <a:gd name="connsiteX42" fmla="*/ 90449 w 193818"/>
              <a:gd name="connsiteY42" fmla="*/ 69775 h 176859"/>
              <a:gd name="connsiteX43" fmla="*/ 73651 w 193818"/>
              <a:gd name="connsiteY43" fmla="*/ 85280 h 176859"/>
              <a:gd name="connsiteX44" fmla="*/ 58146 w 193818"/>
              <a:gd name="connsiteY44" fmla="*/ 69775 h 176859"/>
              <a:gd name="connsiteX45" fmla="*/ 51685 w 193818"/>
              <a:gd name="connsiteY45" fmla="*/ 63314 h 176859"/>
              <a:gd name="connsiteX46" fmla="*/ 45224 w 193818"/>
              <a:gd name="connsiteY46" fmla="*/ 69775 h 176859"/>
              <a:gd name="connsiteX47" fmla="*/ 28427 w 193818"/>
              <a:gd name="connsiteY47" fmla="*/ 85280 h 176859"/>
              <a:gd name="connsiteX48" fmla="*/ 11629 w 193818"/>
              <a:gd name="connsiteY48" fmla="*/ 71067 h 176859"/>
              <a:gd name="connsiteX49" fmla="*/ 29719 w 193818"/>
              <a:gd name="connsiteY49" fmla="*/ 12921 h 176859"/>
              <a:gd name="connsiteX50" fmla="*/ 164100 w 193818"/>
              <a:gd name="connsiteY50" fmla="*/ 12921 h 176859"/>
              <a:gd name="connsiteX51" fmla="*/ 182190 w 193818"/>
              <a:gd name="connsiteY51" fmla="*/ 71067 h 176859"/>
              <a:gd name="connsiteX52" fmla="*/ 166684 w 193818"/>
              <a:gd name="connsiteY52" fmla="*/ 85280 h 1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93818" h="176859">
                <a:moveTo>
                  <a:pt x="193819" y="69775"/>
                </a:moveTo>
                <a:lnTo>
                  <a:pt x="193819" y="67191"/>
                </a:lnTo>
                <a:lnTo>
                  <a:pt x="174437" y="3876"/>
                </a:lnTo>
                <a:cubicBezTo>
                  <a:pt x="173145" y="1292"/>
                  <a:pt x="171853" y="0"/>
                  <a:pt x="169268" y="0"/>
                </a:cubicBezTo>
                <a:lnTo>
                  <a:pt x="27135" y="0"/>
                </a:lnTo>
                <a:cubicBezTo>
                  <a:pt x="21966" y="0"/>
                  <a:pt x="20674" y="2584"/>
                  <a:pt x="19382" y="5168"/>
                </a:cubicBezTo>
                <a:lnTo>
                  <a:pt x="0" y="68483"/>
                </a:lnTo>
                <a:lnTo>
                  <a:pt x="0" y="71067"/>
                </a:lnTo>
                <a:cubicBezTo>
                  <a:pt x="0" y="82696"/>
                  <a:pt x="7753" y="91741"/>
                  <a:pt x="18090" y="95617"/>
                </a:cubicBezTo>
                <a:lnTo>
                  <a:pt x="18090" y="149887"/>
                </a:lnTo>
                <a:cubicBezTo>
                  <a:pt x="18090" y="165392"/>
                  <a:pt x="31011" y="177021"/>
                  <a:pt x="45224" y="177021"/>
                </a:cubicBezTo>
                <a:lnTo>
                  <a:pt x="147302" y="177021"/>
                </a:lnTo>
                <a:cubicBezTo>
                  <a:pt x="161516" y="177021"/>
                  <a:pt x="174437" y="165392"/>
                  <a:pt x="174437" y="149887"/>
                </a:cubicBezTo>
                <a:lnTo>
                  <a:pt x="174437" y="95617"/>
                </a:lnTo>
                <a:cubicBezTo>
                  <a:pt x="184774" y="91741"/>
                  <a:pt x="192527" y="81404"/>
                  <a:pt x="193819" y="69775"/>
                </a:cubicBezTo>
                <a:close/>
                <a:moveTo>
                  <a:pt x="162808" y="96909"/>
                </a:moveTo>
                <a:lnTo>
                  <a:pt x="162808" y="148594"/>
                </a:lnTo>
                <a:cubicBezTo>
                  <a:pt x="162808" y="157639"/>
                  <a:pt x="155055" y="164100"/>
                  <a:pt x="147302" y="164100"/>
                </a:cubicBezTo>
                <a:lnTo>
                  <a:pt x="45224" y="164100"/>
                </a:lnTo>
                <a:cubicBezTo>
                  <a:pt x="37472" y="164100"/>
                  <a:pt x="29719" y="157639"/>
                  <a:pt x="29719" y="149887"/>
                </a:cubicBezTo>
                <a:lnTo>
                  <a:pt x="29719" y="98202"/>
                </a:lnTo>
                <a:cubicBezTo>
                  <a:pt x="38764" y="98202"/>
                  <a:pt x="46517" y="94325"/>
                  <a:pt x="51685" y="87865"/>
                </a:cubicBezTo>
                <a:cubicBezTo>
                  <a:pt x="56854" y="94325"/>
                  <a:pt x="64606" y="98202"/>
                  <a:pt x="73651" y="98202"/>
                </a:cubicBezTo>
                <a:cubicBezTo>
                  <a:pt x="82696" y="98202"/>
                  <a:pt x="91741" y="94325"/>
                  <a:pt x="96909" y="87865"/>
                </a:cubicBezTo>
                <a:cubicBezTo>
                  <a:pt x="102078" y="94325"/>
                  <a:pt x="109831" y="98202"/>
                  <a:pt x="118876" y="98202"/>
                </a:cubicBezTo>
                <a:cubicBezTo>
                  <a:pt x="126628" y="98202"/>
                  <a:pt x="133089" y="95617"/>
                  <a:pt x="138257" y="90449"/>
                </a:cubicBezTo>
                <a:lnTo>
                  <a:pt x="142134" y="86572"/>
                </a:lnTo>
                <a:lnTo>
                  <a:pt x="146010" y="90449"/>
                </a:lnTo>
                <a:cubicBezTo>
                  <a:pt x="151179" y="95617"/>
                  <a:pt x="157639" y="96909"/>
                  <a:pt x="165392" y="96909"/>
                </a:cubicBezTo>
                <a:lnTo>
                  <a:pt x="162808" y="96909"/>
                </a:lnTo>
                <a:close/>
                <a:moveTo>
                  <a:pt x="166684" y="96909"/>
                </a:moveTo>
                <a:cubicBezTo>
                  <a:pt x="167976" y="96909"/>
                  <a:pt x="169268" y="96909"/>
                  <a:pt x="170561" y="95617"/>
                </a:cubicBezTo>
                <a:cubicBezTo>
                  <a:pt x="169268" y="96909"/>
                  <a:pt x="167976" y="96909"/>
                  <a:pt x="166684" y="96909"/>
                </a:cubicBezTo>
                <a:close/>
                <a:moveTo>
                  <a:pt x="166684" y="85280"/>
                </a:moveTo>
                <a:cubicBezTo>
                  <a:pt x="162808" y="85280"/>
                  <a:pt x="157639" y="83988"/>
                  <a:pt x="155055" y="81404"/>
                </a:cubicBezTo>
                <a:cubicBezTo>
                  <a:pt x="149887" y="77528"/>
                  <a:pt x="148594" y="73651"/>
                  <a:pt x="148594" y="69775"/>
                </a:cubicBezTo>
                <a:cubicBezTo>
                  <a:pt x="148594" y="67191"/>
                  <a:pt x="146010" y="64606"/>
                  <a:pt x="142134" y="64606"/>
                </a:cubicBezTo>
                <a:cubicBezTo>
                  <a:pt x="139550" y="64606"/>
                  <a:pt x="136965" y="67191"/>
                  <a:pt x="135673" y="69775"/>
                </a:cubicBezTo>
                <a:cubicBezTo>
                  <a:pt x="135673" y="73651"/>
                  <a:pt x="134381" y="77528"/>
                  <a:pt x="130505" y="81404"/>
                </a:cubicBezTo>
                <a:cubicBezTo>
                  <a:pt x="127920" y="83988"/>
                  <a:pt x="122752" y="85280"/>
                  <a:pt x="118876" y="85280"/>
                </a:cubicBezTo>
                <a:cubicBezTo>
                  <a:pt x="109831" y="85280"/>
                  <a:pt x="103370" y="78820"/>
                  <a:pt x="103370" y="69775"/>
                </a:cubicBezTo>
                <a:cubicBezTo>
                  <a:pt x="103370" y="65898"/>
                  <a:pt x="100786" y="63314"/>
                  <a:pt x="96909" y="63314"/>
                </a:cubicBezTo>
                <a:cubicBezTo>
                  <a:pt x="93033" y="63314"/>
                  <a:pt x="90449" y="65898"/>
                  <a:pt x="90449" y="69775"/>
                </a:cubicBezTo>
                <a:cubicBezTo>
                  <a:pt x="90449" y="78820"/>
                  <a:pt x="82696" y="85280"/>
                  <a:pt x="73651" y="85280"/>
                </a:cubicBezTo>
                <a:cubicBezTo>
                  <a:pt x="65898" y="85280"/>
                  <a:pt x="58146" y="78820"/>
                  <a:pt x="58146" y="69775"/>
                </a:cubicBezTo>
                <a:cubicBezTo>
                  <a:pt x="58146" y="65898"/>
                  <a:pt x="55561" y="63314"/>
                  <a:pt x="51685" y="63314"/>
                </a:cubicBezTo>
                <a:cubicBezTo>
                  <a:pt x="47809" y="63314"/>
                  <a:pt x="45224" y="65898"/>
                  <a:pt x="45224" y="69775"/>
                </a:cubicBezTo>
                <a:cubicBezTo>
                  <a:pt x="45224" y="78820"/>
                  <a:pt x="37472" y="85280"/>
                  <a:pt x="28427" y="85280"/>
                </a:cubicBezTo>
                <a:cubicBezTo>
                  <a:pt x="19382" y="85280"/>
                  <a:pt x="12921" y="78820"/>
                  <a:pt x="11629" y="71067"/>
                </a:cubicBezTo>
                <a:lnTo>
                  <a:pt x="29719" y="12921"/>
                </a:lnTo>
                <a:lnTo>
                  <a:pt x="164100" y="12921"/>
                </a:lnTo>
                <a:lnTo>
                  <a:pt x="182190" y="71067"/>
                </a:lnTo>
                <a:cubicBezTo>
                  <a:pt x="180898" y="77528"/>
                  <a:pt x="174437" y="83988"/>
                  <a:pt x="166684" y="85280"/>
                </a:cubicBezTo>
                <a:close/>
              </a:path>
            </a:pathLst>
          </a:custGeom>
          <a:solidFill>
            <a:schemeClr val="bg1"/>
          </a:solidFill>
          <a:ln w="195" cap="flat">
            <a:noFill/>
            <a:prstDash val="solid"/>
            <a:miter/>
          </a:ln>
        </p:spPr>
        <p:txBody>
          <a:bodyPr rtlCol="0" anchor="ctr"/>
          <a:lstStyle/>
          <a:p>
            <a:endParaRPr lang="en-US"/>
          </a:p>
        </p:txBody>
      </p:sp>
      <p:sp>
        <p:nvSpPr>
          <p:cNvPr id="40" name="图形 61">
            <a:extLst>
              <a:ext uri="{FF2B5EF4-FFF2-40B4-BE49-F238E27FC236}">
                <a16:creationId xmlns="" xmlns:a16="http://schemas.microsoft.com/office/drawing/2014/main" id="{031E6FB5-7950-41D7-8E8F-4477042D1BFA}"/>
              </a:ext>
            </a:extLst>
          </p:cNvPr>
          <p:cNvSpPr/>
          <p:nvPr/>
        </p:nvSpPr>
        <p:spPr>
          <a:xfrm>
            <a:off x="4323127" y="3213851"/>
            <a:ext cx="168710" cy="193914"/>
          </a:xfrm>
          <a:custGeom>
            <a:avLst/>
            <a:gdLst>
              <a:gd name="connsiteX0" fmla="*/ 65855 w 168709"/>
              <a:gd name="connsiteY0" fmla="*/ 106046 h 193914"/>
              <a:gd name="connsiteX1" fmla="*/ 84423 w 168709"/>
              <a:gd name="connsiteY1" fmla="*/ 110591 h 193914"/>
              <a:gd name="connsiteX2" fmla="*/ 102992 w 168709"/>
              <a:gd name="connsiteY2" fmla="*/ 106046 h 193914"/>
              <a:gd name="connsiteX3" fmla="*/ 117792 w 168709"/>
              <a:gd name="connsiteY3" fmla="*/ 93948 h 193914"/>
              <a:gd name="connsiteX4" fmla="*/ 131039 w 168709"/>
              <a:gd name="connsiteY4" fmla="*/ 55295 h 193914"/>
              <a:gd name="connsiteX5" fmla="*/ 117792 w 168709"/>
              <a:gd name="connsiteY5" fmla="*/ 16643 h 193914"/>
              <a:gd name="connsiteX6" fmla="*/ 102992 w 168709"/>
              <a:gd name="connsiteY6" fmla="*/ 4545 h 193914"/>
              <a:gd name="connsiteX7" fmla="*/ 84423 w 168709"/>
              <a:gd name="connsiteY7" fmla="*/ 0 h 193914"/>
              <a:gd name="connsiteX8" fmla="*/ 65855 w 168709"/>
              <a:gd name="connsiteY8" fmla="*/ 4545 h 193914"/>
              <a:gd name="connsiteX9" fmla="*/ 51055 w 168709"/>
              <a:gd name="connsiteY9" fmla="*/ 16643 h 193914"/>
              <a:gd name="connsiteX10" fmla="*/ 37807 w 168709"/>
              <a:gd name="connsiteY10" fmla="*/ 55295 h 193914"/>
              <a:gd name="connsiteX11" fmla="*/ 51055 w 168709"/>
              <a:gd name="connsiteY11" fmla="*/ 93948 h 193914"/>
              <a:gd name="connsiteX12" fmla="*/ 65855 w 168709"/>
              <a:gd name="connsiteY12" fmla="*/ 106046 h 193914"/>
              <a:gd name="connsiteX13" fmla="*/ 84423 w 168709"/>
              <a:gd name="connsiteY13" fmla="*/ 12480 h 193914"/>
              <a:gd name="connsiteX14" fmla="*/ 118559 w 168709"/>
              <a:gd name="connsiteY14" fmla="*/ 55295 h 193914"/>
              <a:gd name="connsiteX15" fmla="*/ 84423 w 168709"/>
              <a:gd name="connsiteY15" fmla="*/ 98111 h 193914"/>
              <a:gd name="connsiteX16" fmla="*/ 50287 w 168709"/>
              <a:gd name="connsiteY16" fmla="*/ 55295 h 193914"/>
              <a:gd name="connsiteX17" fmla="*/ 84423 w 168709"/>
              <a:gd name="connsiteY17" fmla="*/ 12480 h 193914"/>
              <a:gd name="connsiteX18" fmla="*/ 163144 w 168709"/>
              <a:gd name="connsiteY18" fmla="*/ 130799 h 193914"/>
              <a:gd name="connsiteX19" fmla="*/ 148169 w 168709"/>
              <a:gd name="connsiteY19" fmla="*/ 115723 h 193914"/>
              <a:gd name="connsiteX20" fmla="*/ 139621 w 168709"/>
              <a:gd name="connsiteY20" fmla="*/ 117914 h 193914"/>
              <a:gd name="connsiteX21" fmla="*/ 141813 w 168709"/>
              <a:gd name="connsiteY21" fmla="*/ 126463 h 193914"/>
              <a:gd name="connsiteX22" fmla="*/ 156367 w 168709"/>
              <a:gd name="connsiteY22" fmla="*/ 151965 h 193914"/>
              <a:gd name="connsiteX23" fmla="*/ 126759 w 168709"/>
              <a:gd name="connsiteY23" fmla="*/ 181573 h 193914"/>
              <a:gd name="connsiteX24" fmla="*/ 42088 w 168709"/>
              <a:gd name="connsiteY24" fmla="*/ 181573 h 193914"/>
              <a:gd name="connsiteX25" fmla="*/ 12480 w 168709"/>
              <a:gd name="connsiteY25" fmla="*/ 151965 h 193914"/>
              <a:gd name="connsiteX26" fmla="*/ 26315 w 168709"/>
              <a:gd name="connsiteY26" fmla="*/ 126903 h 193914"/>
              <a:gd name="connsiteX27" fmla="*/ 28263 w 168709"/>
              <a:gd name="connsiteY27" fmla="*/ 118295 h 193914"/>
              <a:gd name="connsiteX28" fmla="*/ 19655 w 168709"/>
              <a:gd name="connsiteY28" fmla="*/ 116348 h 193914"/>
              <a:gd name="connsiteX29" fmla="*/ 5404 w 168709"/>
              <a:gd name="connsiteY29" fmla="*/ 131320 h 193914"/>
              <a:gd name="connsiteX30" fmla="*/ 0 w 168709"/>
              <a:gd name="connsiteY30" fmla="*/ 151965 h 193914"/>
              <a:gd name="connsiteX31" fmla="*/ 42088 w 168709"/>
              <a:gd name="connsiteY31" fmla="*/ 194053 h 193914"/>
              <a:gd name="connsiteX32" fmla="*/ 126759 w 168709"/>
              <a:gd name="connsiteY32" fmla="*/ 194053 h 193914"/>
              <a:gd name="connsiteX33" fmla="*/ 168847 w 168709"/>
              <a:gd name="connsiteY33" fmla="*/ 151965 h 193914"/>
              <a:gd name="connsiteX34" fmla="*/ 163144 w 168709"/>
              <a:gd name="connsiteY34" fmla="*/ 130799 h 193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8709" h="193914">
                <a:moveTo>
                  <a:pt x="65855" y="106046"/>
                </a:moveTo>
                <a:cubicBezTo>
                  <a:pt x="71724" y="109061"/>
                  <a:pt x="77971" y="110591"/>
                  <a:pt x="84423" y="110591"/>
                </a:cubicBezTo>
                <a:cubicBezTo>
                  <a:pt x="90876" y="110591"/>
                  <a:pt x="97123" y="109061"/>
                  <a:pt x="102992" y="106046"/>
                </a:cubicBezTo>
                <a:cubicBezTo>
                  <a:pt x="108561" y="103184"/>
                  <a:pt x="113540" y="99114"/>
                  <a:pt x="117792" y="93948"/>
                </a:cubicBezTo>
                <a:cubicBezTo>
                  <a:pt x="126335" y="83569"/>
                  <a:pt x="131039" y="69842"/>
                  <a:pt x="131039" y="55295"/>
                </a:cubicBezTo>
                <a:cubicBezTo>
                  <a:pt x="131039" y="40749"/>
                  <a:pt x="126335" y="27022"/>
                  <a:pt x="117792" y="16643"/>
                </a:cubicBezTo>
                <a:cubicBezTo>
                  <a:pt x="113540" y="11477"/>
                  <a:pt x="108561" y="7407"/>
                  <a:pt x="102992" y="4545"/>
                </a:cubicBezTo>
                <a:cubicBezTo>
                  <a:pt x="97123" y="1529"/>
                  <a:pt x="90876" y="0"/>
                  <a:pt x="84423" y="0"/>
                </a:cubicBezTo>
                <a:cubicBezTo>
                  <a:pt x="77971" y="0"/>
                  <a:pt x="71724" y="1529"/>
                  <a:pt x="65855" y="4545"/>
                </a:cubicBezTo>
                <a:cubicBezTo>
                  <a:pt x="60286" y="7407"/>
                  <a:pt x="55307" y="11477"/>
                  <a:pt x="51055" y="16643"/>
                </a:cubicBezTo>
                <a:cubicBezTo>
                  <a:pt x="42512" y="27022"/>
                  <a:pt x="37807" y="40749"/>
                  <a:pt x="37807" y="55295"/>
                </a:cubicBezTo>
                <a:cubicBezTo>
                  <a:pt x="37807" y="69842"/>
                  <a:pt x="42512" y="83569"/>
                  <a:pt x="51055" y="93948"/>
                </a:cubicBezTo>
                <a:cubicBezTo>
                  <a:pt x="55307" y="99114"/>
                  <a:pt x="60286" y="103184"/>
                  <a:pt x="65855" y="106046"/>
                </a:cubicBezTo>
                <a:close/>
                <a:moveTo>
                  <a:pt x="84423" y="12480"/>
                </a:moveTo>
                <a:cubicBezTo>
                  <a:pt x="103246" y="12480"/>
                  <a:pt x="118559" y="31687"/>
                  <a:pt x="118559" y="55295"/>
                </a:cubicBezTo>
                <a:cubicBezTo>
                  <a:pt x="118559" y="78904"/>
                  <a:pt x="103246" y="98111"/>
                  <a:pt x="84423" y="98111"/>
                </a:cubicBezTo>
                <a:cubicBezTo>
                  <a:pt x="65601" y="98111"/>
                  <a:pt x="50287" y="78904"/>
                  <a:pt x="50287" y="55295"/>
                </a:cubicBezTo>
                <a:cubicBezTo>
                  <a:pt x="50287" y="31687"/>
                  <a:pt x="65601" y="12480"/>
                  <a:pt x="84423" y="12480"/>
                </a:cubicBezTo>
                <a:close/>
                <a:moveTo>
                  <a:pt x="163144" y="130799"/>
                </a:moveTo>
                <a:cubicBezTo>
                  <a:pt x="159528" y="124595"/>
                  <a:pt x="154350" y="119381"/>
                  <a:pt x="148169" y="115723"/>
                </a:cubicBezTo>
                <a:cubicBezTo>
                  <a:pt x="145204" y="113968"/>
                  <a:pt x="141377" y="114949"/>
                  <a:pt x="139621" y="117914"/>
                </a:cubicBezTo>
                <a:cubicBezTo>
                  <a:pt x="137866" y="120880"/>
                  <a:pt x="138847" y="124707"/>
                  <a:pt x="141813" y="126463"/>
                </a:cubicBezTo>
                <a:cubicBezTo>
                  <a:pt x="150790" y="131776"/>
                  <a:pt x="156367" y="141548"/>
                  <a:pt x="156367" y="151965"/>
                </a:cubicBezTo>
                <a:cubicBezTo>
                  <a:pt x="156367" y="168291"/>
                  <a:pt x="143085" y="181573"/>
                  <a:pt x="126759" y="181573"/>
                </a:cubicBezTo>
                <a:lnTo>
                  <a:pt x="42088" y="181573"/>
                </a:lnTo>
                <a:cubicBezTo>
                  <a:pt x="25762" y="181573"/>
                  <a:pt x="12480" y="168291"/>
                  <a:pt x="12480" y="151965"/>
                </a:cubicBezTo>
                <a:cubicBezTo>
                  <a:pt x="12480" y="141737"/>
                  <a:pt x="17652" y="132368"/>
                  <a:pt x="26315" y="126903"/>
                </a:cubicBezTo>
                <a:cubicBezTo>
                  <a:pt x="29230" y="125064"/>
                  <a:pt x="30102" y="121210"/>
                  <a:pt x="28263" y="118295"/>
                </a:cubicBezTo>
                <a:cubicBezTo>
                  <a:pt x="26424" y="115381"/>
                  <a:pt x="22571" y="114509"/>
                  <a:pt x="19655" y="116348"/>
                </a:cubicBezTo>
                <a:cubicBezTo>
                  <a:pt x="13756" y="120070"/>
                  <a:pt x="8828" y="125247"/>
                  <a:pt x="5404" y="131320"/>
                </a:cubicBezTo>
                <a:cubicBezTo>
                  <a:pt x="1869" y="137590"/>
                  <a:pt x="0" y="144729"/>
                  <a:pt x="0" y="151965"/>
                </a:cubicBezTo>
                <a:cubicBezTo>
                  <a:pt x="0" y="175172"/>
                  <a:pt x="18881" y="194053"/>
                  <a:pt x="42088" y="194053"/>
                </a:cubicBezTo>
                <a:lnTo>
                  <a:pt x="126759" y="194053"/>
                </a:lnTo>
                <a:cubicBezTo>
                  <a:pt x="149966" y="194053"/>
                  <a:pt x="168847" y="175172"/>
                  <a:pt x="168847" y="151965"/>
                </a:cubicBezTo>
                <a:cubicBezTo>
                  <a:pt x="168847" y="144520"/>
                  <a:pt x="166875" y="137201"/>
                  <a:pt x="163144" y="130799"/>
                </a:cubicBezTo>
                <a:close/>
              </a:path>
            </a:pathLst>
          </a:custGeom>
          <a:solidFill>
            <a:schemeClr val="bg1"/>
          </a:solidFill>
          <a:ln w="2319" cap="flat">
            <a:solidFill>
              <a:schemeClr val="bg1"/>
            </a:solidFill>
            <a:prstDash val="solid"/>
            <a:miter/>
          </a:ln>
        </p:spPr>
        <p:txBody>
          <a:bodyPr rtlCol="0" anchor="ctr"/>
          <a:lstStyle/>
          <a:p>
            <a:endParaRPr lang="en-US"/>
          </a:p>
        </p:txBody>
      </p:sp>
      <p:grpSp>
        <p:nvGrpSpPr>
          <p:cNvPr id="42" name="图形 65">
            <a:extLst>
              <a:ext uri="{FF2B5EF4-FFF2-40B4-BE49-F238E27FC236}">
                <a16:creationId xmlns="" xmlns:a16="http://schemas.microsoft.com/office/drawing/2014/main" id="{092DBDC6-132E-425B-BA7D-1C13B9D902B3}"/>
              </a:ext>
            </a:extLst>
          </p:cNvPr>
          <p:cNvGrpSpPr/>
          <p:nvPr/>
        </p:nvGrpSpPr>
        <p:grpSpPr>
          <a:xfrm>
            <a:off x="5197607" y="3208040"/>
            <a:ext cx="207748" cy="207748"/>
            <a:chOff x="5197607" y="3208040"/>
            <a:chExt cx="207748" cy="207748"/>
          </a:xfrm>
        </p:grpSpPr>
        <p:sp>
          <p:nvSpPr>
            <p:cNvPr id="43" name="任意多边形: 形状 42">
              <a:extLst>
                <a:ext uri="{FF2B5EF4-FFF2-40B4-BE49-F238E27FC236}">
                  <a16:creationId xmlns="" xmlns:a16="http://schemas.microsoft.com/office/drawing/2014/main" id="{EBF87CC0-0246-4389-A304-E06975B5BBBB}"/>
                </a:ext>
              </a:extLst>
            </p:cNvPr>
            <p:cNvSpPr/>
            <p:nvPr/>
          </p:nvSpPr>
          <p:spPr>
            <a:xfrm>
              <a:off x="5212842" y="3214965"/>
              <a:ext cx="177925" cy="193749"/>
            </a:xfrm>
            <a:custGeom>
              <a:avLst/>
              <a:gdLst>
                <a:gd name="connsiteX0" fmla="*/ 149579 w 177924"/>
                <a:gd name="connsiteY0" fmla="*/ 193898 h 193749"/>
                <a:gd name="connsiteX1" fmla="*/ 24930 w 177924"/>
                <a:gd name="connsiteY1" fmla="*/ 193898 h 193749"/>
                <a:gd name="connsiteX2" fmla="*/ 0 w 177924"/>
                <a:gd name="connsiteY2" fmla="*/ 171738 h 193749"/>
                <a:gd name="connsiteX3" fmla="*/ 0 w 177924"/>
                <a:gd name="connsiteY3" fmla="*/ 55399 h 193749"/>
                <a:gd name="connsiteX4" fmla="*/ 8310 w 177924"/>
                <a:gd name="connsiteY4" fmla="*/ 39472 h 193749"/>
                <a:gd name="connsiteX5" fmla="*/ 46397 w 177924"/>
                <a:gd name="connsiteY5" fmla="*/ 6925 h 193749"/>
                <a:gd name="connsiteX6" fmla="*/ 63709 w 177924"/>
                <a:gd name="connsiteY6" fmla="*/ 0 h 193749"/>
                <a:gd name="connsiteX7" fmla="*/ 153041 w 177924"/>
                <a:gd name="connsiteY7" fmla="*/ 0 h 193749"/>
                <a:gd name="connsiteX8" fmla="*/ 177971 w 177924"/>
                <a:gd name="connsiteY8" fmla="*/ 22160 h 193749"/>
                <a:gd name="connsiteX9" fmla="*/ 177971 w 177924"/>
                <a:gd name="connsiteY9" fmla="*/ 172431 h 193749"/>
                <a:gd name="connsiteX10" fmla="*/ 149579 w 177924"/>
                <a:gd name="connsiteY10" fmla="*/ 193898 h 193749"/>
                <a:gd name="connsiteX11" fmla="*/ 63709 w 177924"/>
                <a:gd name="connsiteY11" fmla="*/ 10387 h 193749"/>
                <a:gd name="connsiteX12" fmla="*/ 54014 w 177924"/>
                <a:gd name="connsiteY12" fmla="*/ 14542 h 193749"/>
                <a:gd name="connsiteX13" fmla="*/ 15927 w 177924"/>
                <a:gd name="connsiteY13" fmla="*/ 47782 h 193749"/>
                <a:gd name="connsiteX14" fmla="*/ 11080 w 177924"/>
                <a:gd name="connsiteY14" fmla="*/ 55399 h 193749"/>
                <a:gd name="connsiteX15" fmla="*/ 11080 w 177924"/>
                <a:gd name="connsiteY15" fmla="*/ 171738 h 193749"/>
                <a:gd name="connsiteX16" fmla="*/ 24237 w 177924"/>
                <a:gd name="connsiteY16" fmla="*/ 183511 h 193749"/>
                <a:gd name="connsiteX17" fmla="*/ 148886 w 177924"/>
                <a:gd name="connsiteY17" fmla="*/ 183511 h 193749"/>
                <a:gd name="connsiteX18" fmla="*/ 165506 w 177924"/>
                <a:gd name="connsiteY18" fmla="*/ 171738 h 193749"/>
                <a:gd name="connsiteX19" fmla="*/ 165506 w 177924"/>
                <a:gd name="connsiteY19" fmla="*/ 22160 h 193749"/>
                <a:gd name="connsiteX20" fmla="*/ 152349 w 177924"/>
                <a:gd name="connsiteY20" fmla="*/ 10387 h 193749"/>
                <a:gd name="connsiteX21" fmla="*/ 63709 w 177924"/>
                <a:gd name="connsiteY21" fmla="*/ 10387 h 193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7924" h="193749">
                  <a:moveTo>
                    <a:pt x="149579" y="193898"/>
                  </a:moveTo>
                  <a:lnTo>
                    <a:pt x="24930" y="193898"/>
                  </a:lnTo>
                  <a:cubicBezTo>
                    <a:pt x="10387" y="193898"/>
                    <a:pt x="0" y="184203"/>
                    <a:pt x="0" y="171738"/>
                  </a:cubicBezTo>
                  <a:lnTo>
                    <a:pt x="0" y="55399"/>
                  </a:lnTo>
                  <a:cubicBezTo>
                    <a:pt x="0" y="49859"/>
                    <a:pt x="2077" y="45012"/>
                    <a:pt x="8310" y="39472"/>
                  </a:cubicBezTo>
                  <a:lnTo>
                    <a:pt x="46397" y="6925"/>
                  </a:lnTo>
                  <a:cubicBezTo>
                    <a:pt x="51937" y="2077"/>
                    <a:pt x="57477" y="0"/>
                    <a:pt x="63709" y="0"/>
                  </a:cubicBezTo>
                  <a:lnTo>
                    <a:pt x="153041" y="0"/>
                  </a:lnTo>
                  <a:cubicBezTo>
                    <a:pt x="167583" y="0"/>
                    <a:pt x="177971" y="9695"/>
                    <a:pt x="177971" y="22160"/>
                  </a:cubicBezTo>
                  <a:lnTo>
                    <a:pt x="177971" y="172431"/>
                  </a:lnTo>
                  <a:cubicBezTo>
                    <a:pt x="177971" y="185588"/>
                    <a:pt x="162043" y="193898"/>
                    <a:pt x="149579" y="193898"/>
                  </a:cubicBezTo>
                  <a:close/>
                  <a:moveTo>
                    <a:pt x="63709" y="10387"/>
                  </a:moveTo>
                  <a:cubicBezTo>
                    <a:pt x="61632" y="10387"/>
                    <a:pt x="57477" y="11772"/>
                    <a:pt x="54014" y="14542"/>
                  </a:cubicBezTo>
                  <a:lnTo>
                    <a:pt x="15927" y="47782"/>
                  </a:lnTo>
                  <a:cubicBezTo>
                    <a:pt x="12465" y="49859"/>
                    <a:pt x="11080" y="53322"/>
                    <a:pt x="11080" y="55399"/>
                  </a:cubicBezTo>
                  <a:lnTo>
                    <a:pt x="11080" y="171738"/>
                  </a:lnTo>
                  <a:cubicBezTo>
                    <a:pt x="11080" y="177971"/>
                    <a:pt x="17312" y="183511"/>
                    <a:pt x="24237" y="183511"/>
                  </a:cubicBezTo>
                  <a:lnTo>
                    <a:pt x="148886" y="183511"/>
                  </a:lnTo>
                  <a:cubicBezTo>
                    <a:pt x="155811" y="183511"/>
                    <a:pt x="165506" y="177971"/>
                    <a:pt x="165506" y="171738"/>
                  </a:cubicBezTo>
                  <a:lnTo>
                    <a:pt x="165506" y="22160"/>
                  </a:lnTo>
                  <a:cubicBezTo>
                    <a:pt x="165506" y="15927"/>
                    <a:pt x="159273" y="10387"/>
                    <a:pt x="152349" y="10387"/>
                  </a:cubicBezTo>
                  <a:lnTo>
                    <a:pt x="63709" y="10387"/>
                  </a:lnTo>
                  <a:close/>
                </a:path>
              </a:pathLst>
            </a:custGeom>
            <a:solidFill>
              <a:schemeClr val="bg1"/>
            </a:solidFill>
            <a:ln w="2319" cap="flat">
              <a:solidFill>
                <a:schemeClr val="bg1"/>
              </a:solidFill>
              <a:prstDash val="solid"/>
              <a:miter/>
            </a:ln>
          </p:spPr>
          <p:txBody>
            <a:bodyPr rtlCol="0" anchor="ctr"/>
            <a:lstStyle/>
            <a:p>
              <a:endParaRPr lang="en-US"/>
            </a:p>
          </p:txBody>
        </p:sp>
        <p:sp>
          <p:nvSpPr>
            <p:cNvPr id="52" name="任意多边形: 形状 51">
              <a:extLst>
                <a:ext uri="{FF2B5EF4-FFF2-40B4-BE49-F238E27FC236}">
                  <a16:creationId xmlns="" xmlns:a16="http://schemas.microsoft.com/office/drawing/2014/main" id="{339DB3E7-6B41-43E9-9275-69A54FB601A7}"/>
                </a:ext>
              </a:extLst>
            </p:cNvPr>
            <p:cNvSpPr/>
            <p:nvPr/>
          </p:nvSpPr>
          <p:spPr>
            <a:xfrm>
              <a:off x="5271531" y="3330438"/>
              <a:ext cx="34895" cy="34692"/>
            </a:xfrm>
            <a:custGeom>
              <a:avLst/>
              <a:gdLst>
                <a:gd name="connsiteX0" fmla="*/ 29950 w 34895"/>
                <a:gd name="connsiteY0" fmla="*/ 34798 h 34692"/>
                <a:gd name="connsiteX1" fmla="*/ 25103 w 34895"/>
                <a:gd name="connsiteY1" fmla="*/ 33413 h 34692"/>
                <a:gd name="connsiteX2" fmla="*/ 1558 w 34895"/>
                <a:gd name="connsiteY2" fmla="*/ 9868 h 34692"/>
                <a:gd name="connsiteX3" fmla="*/ 1558 w 34895"/>
                <a:gd name="connsiteY3" fmla="*/ 1558 h 34692"/>
                <a:gd name="connsiteX4" fmla="*/ 9868 w 34895"/>
                <a:gd name="connsiteY4" fmla="*/ 1558 h 34692"/>
                <a:gd name="connsiteX5" fmla="*/ 33413 w 34895"/>
                <a:gd name="connsiteY5" fmla="*/ 25103 h 34692"/>
                <a:gd name="connsiteX6" fmla="*/ 33413 w 34895"/>
                <a:gd name="connsiteY6" fmla="*/ 33413 h 34692"/>
                <a:gd name="connsiteX7" fmla="*/ 29950 w 34895"/>
                <a:gd name="connsiteY7" fmla="*/ 34798 h 3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95" h="34692">
                  <a:moveTo>
                    <a:pt x="29950" y="34798"/>
                  </a:moveTo>
                  <a:cubicBezTo>
                    <a:pt x="28565" y="34798"/>
                    <a:pt x="26488" y="34798"/>
                    <a:pt x="25103" y="33413"/>
                  </a:cubicBezTo>
                  <a:lnTo>
                    <a:pt x="1558" y="9868"/>
                  </a:lnTo>
                  <a:cubicBezTo>
                    <a:pt x="-519" y="7791"/>
                    <a:pt x="-519" y="3636"/>
                    <a:pt x="1558" y="1558"/>
                  </a:cubicBezTo>
                  <a:cubicBezTo>
                    <a:pt x="3636" y="-519"/>
                    <a:pt x="7791" y="-519"/>
                    <a:pt x="9868" y="1558"/>
                  </a:cubicBezTo>
                  <a:lnTo>
                    <a:pt x="33413" y="25103"/>
                  </a:lnTo>
                  <a:cubicBezTo>
                    <a:pt x="35490" y="27180"/>
                    <a:pt x="35490" y="31335"/>
                    <a:pt x="33413" y="33413"/>
                  </a:cubicBezTo>
                  <a:cubicBezTo>
                    <a:pt x="33413" y="34798"/>
                    <a:pt x="31335" y="34798"/>
                    <a:pt x="29950" y="34798"/>
                  </a:cubicBezTo>
                  <a:close/>
                </a:path>
              </a:pathLst>
            </a:custGeom>
            <a:solidFill>
              <a:schemeClr val="bg1"/>
            </a:solidFill>
            <a:ln w="2319" cap="flat">
              <a:solidFill>
                <a:schemeClr val="bg1"/>
              </a:solidFill>
              <a:prstDash val="solid"/>
              <a:miter/>
            </a:ln>
          </p:spPr>
          <p:txBody>
            <a:bodyPr rtlCol="0" anchor="ctr"/>
            <a:lstStyle/>
            <a:p>
              <a:endParaRPr lang="en-US"/>
            </a:p>
          </p:txBody>
        </p:sp>
        <p:sp>
          <p:nvSpPr>
            <p:cNvPr id="53" name="任意多边形: 形状 52">
              <a:extLst>
                <a:ext uri="{FF2B5EF4-FFF2-40B4-BE49-F238E27FC236}">
                  <a16:creationId xmlns="" xmlns:a16="http://schemas.microsoft.com/office/drawing/2014/main" id="{E58329B0-A26A-4B02-887C-E1648F81B813}"/>
                </a:ext>
              </a:extLst>
            </p:cNvPr>
            <p:cNvSpPr/>
            <p:nvPr/>
          </p:nvSpPr>
          <p:spPr>
            <a:xfrm>
              <a:off x="5295076" y="3330438"/>
              <a:ext cx="34895" cy="34692"/>
            </a:xfrm>
            <a:custGeom>
              <a:avLst/>
              <a:gdLst>
                <a:gd name="connsiteX0" fmla="*/ 6405 w 34895"/>
                <a:gd name="connsiteY0" fmla="*/ 34798 h 34692"/>
                <a:gd name="connsiteX1" fmla="*/ 1558 w 34895"/>
                <a:gd name="connsiteY1" fmla="*/ 33413 h 34692"/>
                <a:gd name="connsiteX2" fmla="*/ 1558 w 34895"/>
                <a:gd name="connsiteY2" fmla="*/ 25103 h 34692"/>
                <a:gd name="connsiteX3" fmla="*/ 25103 w 34895"/>
                <a:gd name="connsiteY3" fmla="*/ 1558 h 34692"/>
                <a:gd name="connsiteX4" fmla="*/ 33413 w 34895"/>
                <a:gd name="connsiteY4" fmla="*/ 1558 h 34692"/>
                <a:gd name="connsiteX5" fmla="*/ 33413 w 34895"/>
                <a:gd name="connsiteY5" fmla="*/ 9868 h 34692"/>
                <a:gd name="connsiteX6" fmla="*/ 9868 w 34895"/>
                <a:gd name="connsiteY6" fmla="*/ 33413 h 34692"/>
                <a:gd name="connsiteX7" fmla="*/ 6405 w 34895"/>
                <a:gd name="connsiteY7" fmla="*/ 34798 h 3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95" h="34692">
                  <a:moveTo>
                    <a:pt x="6405" y="34798"/>
                  </a:moveTo>
                  <a:cubicBezTo>
                    <a:pt x="5020" y="34798"/>
                    <a:pt x="2943" y="34798"/>
                    <a:pt x="1558" y="33413"/>
                  </a:cubicBezTo>
                  <a:cubicBezTo>
                    <a:pt x="-519" y="31335"/>
                    <a:pt x="-519" y="27180"/>
                    <a:pt x="1558" y="25103"/>
                  </a:cubicBezTo>
                  <a:lnTo>
                    <a:pt x="25103" y="1558"/>
                  </a:lnTo>
                  <a:cubicBezTo>
                    <a:pt x="27180" y="-519"/>
                    <a:pt x="31335" y="-519"/>
                    <a:pt x="33413" y="1558"/>
                  </a:cubicBezTo>
                  <a:cubicBezTo>
                    <a:pt x="35490" y="3636"/>
                    <a:pt x="35490" y="7791"/>
                    <a:pt x="33413" y="9868"/>
                  </a:cubicBezTo>
                  <a:lnTo>
                    <a:pt x="9868" y="33413"/>
                  </a:lnTo>
                  <a:cubicBezTo>
                    <a:pt x="9868" y="34798"/>
                    <a:pt x="7791" y="34798"/>
                    <a:pt x="6405" y="34798"/>
                  </a:cubicBezTo>
                  <a:close/>
                </a:path>
              </a:pathLst>
            </a:custGeom>
            <a:solidFill>
              <a:schemeClr val="bg1"/>
            </a:solidFill>
            <a:ln w="2319" cap="flat">
              <a:solidFill>
                <a:schemeClr val="bg1"/>
              </a:solidFill>
              <a:prstDash val="solid"/>
              <a:miter/>
            </a:ln>
          </p:spPr>
          <p:txBody>
            <a:bodyPr rtlCol="0" anchor="ctr"/>
            <a:lstStyle/>
            <a:p>
              <a:endParaRPr lang="en-US"/>
            </a:p>
          </p:txBody>
        </p:sp>
        <p:sp>
          <p:nvSpPr>
            <p:cNvPr id="54" name="任意多边形: 形状 53">
              <a:extLst>
                <a:ext uri="{FF2B5EF4-FFF2-40B4-BE49-F238E27FC236}">
                  <a16:creationId xmlns="" xmlns:a16="http://schemas.microsoft.com/office/drawing/2014/main" id="{D32F31AE-88E6-470E-ACB1-F6779131220F}"/>
                </a:ext>
              </a:extLst>
            </p:cNvPr>
            <p:cNvSpPr/>
            <p:nvPr/>
          </p:nvSpPr>
          <p:spPr>
            <a:xfrm>
              <a:off x="5295249" y="3270364"/>
              <a:ext cx="12376" cy="83789"/>
            </a:xfrm>
            <a:custGeom>
              <a:avLst/>
              <a:gdLst>
                <a:gd name="connsiteX0" fmla="*/ 6232 w 12375"/>
                <a:gd name="connsiteY0" fmla="*/ 83792 h 83788"/>
                <a:gd name="connsiteX1" fmla="*/ 0 w 12375"/>
                <a:gd name="connsiteY1" fmla="*/ 77559 h 83788"/>
                <a:gd name="connsiteX2" fmla="*/ 0 w 12375"/>
                <a:gd name="connsiteY2" fmla="*/ 5540 h 83788"/>
                <a:gd name="connsiteX3" fmla="*/ 6232 w 12375"/>
                <a:gd name="connsiteY3" fmla="*/ 0 h 83788"/>
                <a:gd name="connsiteX4" fmla="*/ 12465 w 12375"/>
                <a:gd name="connsiteY4" fmla="*/ 6232 h 83788"/>
                <a:gd name="connsiteX5" fmla="*/ 12465 w 12375"/>
                <a:gd name="connsiteY5" fmla="*/ 78944 h 83788"/>
                <a:gd name="connsiteX6" fmla="*/ 6232 w 12375"/>
                <a:gd name="connsiteY6" fmla="*/ 83792 h 8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75" h="83788">
                  <a:moveTo>
                    <a:pt x="6232" y="83792"/>
                  </a:moveTo>
                  <a:cubicBezTo>
                    <a:pt x="2770" y="83792"/>
                    <a:pt x="0" y="81714"/>
                    <a:pt x="0" y="77559"/>
                  </a:cubicBezTo>
                  <a:lnTo>
                    <a:pt x="0" y="5540"/>
                  </a:lnTo>
                  <a:cubicBezTo>
                    <a:pt x="0" y="2077"/>
                    <a:pt x="2770" y="0"/>
                    <a:pt x="6232" y="0"/>
                  </a:cubicBezTo>
                  <a:cubicBezTo>
                    <a:pt x="9695" y="0"/>
                    <a:pt x="12465" y="2077"/>
                    <a:pt x="12465" y="6232"/>
                  </a:cubicBezTo>
                  <a:lnTo>
                    <a:pt x="12465" y="78944"/>
                  </a:lnTo>
                  <a:cubicBezTo>
                    <a:pt x="12465" y="81714"/>
                    <a:pt x="9695" y="83792"/>
                    <a:pt x="6232" y="83792"/>
                  </a:cubicBezTo>
                  <a:close/>
                </a:path>
              </a:pathLst>
            </a:custGeom>
            <a:solidFill>
              <a:schemeClr val="bg1"/>
            </a:solidFill>
            <a:ln w="2319" cap="flat">
              <a:solidFill>
                <a:schemeClr val="bg1"/>
              </a:solidFill>
              <a:prstDash val="solid"/>
              <a:miter/>
            </a:ln>
          </p:spPr>
          <p:txBody>
            <a:bodyPr rtlCol="0" anchor="ctr"/>
            <a:lstStyle/>
            <a:p>
              <a:endParaRPr lang="en-US"/>
            </a:p>
          </p:txBody>
        </p:sp>
      </p:grpSp>
      <p:sp>
        <p:nvSpPr>
          <p:cNvPr id="57" name="图形 67">
            <a:extLst>
              <a:ext uri="{FF2B5EF4-FFF2-40B4-BE49-F238E27FC236}">
                <a16:creationId xmlns="" xmlns:a16="http://schemas.microsoft.com/office/drawing/2014/main" id="{1B28B6F3-08EC-4CE7-A635-5465030B7B15}"/>
              </a:ext>
            </a:extLst>
          </p:cNvPr>
          <p:cNvSpPr/>
          <p:nvPr/>
        </p:nvSpPr>
        <p:spPr>
          <a:xfrm>
            <a:off x="6107944" y="3233039"/>
            <a:ext cx="236699" cy="169978"/>
          </a:xfrm>
          <a:custGeom>
            <a:avLst/>
            <a:gdLst>
              <a:gd name="connsiteX0" fmla="*/ 213235 w 236698"/>
              <a:gd name="connsiteY0" fmla="*/ 78314 h 169978"/>
              <a:gd name="connsiteX1" fmla="*/ 187953 w 236698"/>
              <a:gd name="connsiteY1" fmla="*/ 92910 h 169978"/>
              <a:gd name="connsiteX2" fmla="*/ 187953 w 236698"/>
              <a:gd name="connsiteY2" fmla="*/ 92516 h 169978"/>
              <a:gd name="connsiteX3" fmla="*/ 107402 w 236698"/>
              <a:gd name="connsiteY3" fmla="*/ 143202 h 169978"/>
              <a:gd name="connsiteX4" fmla="*/ 89501 w 236698"/>
              <a:gd name="connsiteY4" fmla="*/ 143202 h 169978"/>
              <a:gd name="connsiteX5" fmla="*/ 0 w 236698"/>
              <a:gd name="connsiteY5" fmla="*/ 53701 h 169978"/>
              <a:gd name="connsiteX6" fmla="*/ 0 w 236698"/>
              <a:gd name="connsiteY6" fmla="*/ 17900 h 169978"/>
              <a:gd name="connsiteX7" fmla="*/ 0 w 236698"/>
              <a:gd name="connsiteY7" fmla="*/ 0 h 169978"/>
              <a:gd name="connsiteX8" fmla="*/ 0 w 236698"/>
              <a:gd name="connsiteY8" fmla="*/ 0 h 169978"/>
              <a:gd name="connsiteX9" fmla="*/ 17900 w 236698"/>
              <a:gd name="connsiteY9" fmla="*/ 0 h 169978"/>
              <a:gd name="connsiteX10" fmla="*/ 17900 w 236698"/>
              <a:gd name="connsiteY10" fmla="*/ 0 h 169978"/>
              <a:gd name="connsiteX11" fmla="*/ 179003 w 236698"/>
              <a:gd name="connsiteY11" fmla="*/ 0 h 169978"/>
              <a:gd name="connsiteX12" fmla="*/ 179003 w 236698"/>
              <a:gd name="connsiteY12" fmla="*/ 0 h 169978"/>
              <a:gd name="connsiteX13" fmla="*/ 196903 w 236698"/>
              <a:gd name="connsiteY13" fmla="*/ 0 h 169978"/>
              <a:gd name="connsiteX14" fmla="*/ 196903 w 236698"/>
              <a:gd name="connsiteY14" fmla="*/ 0 h 169978"/>
              <a:gd name="connsiteX15" fmla="*/ 196903 w 236698"/>
              <a:gd name="connsiteY15" fmla="*/ 9072 h 169978"/>
              <a:gd name="connsiteX16" fmla="*/ 227980 w 236698"/>
              <a:gd name="connsiteY16" fmla="*/ 23297 h 169978"/>
              <a:gd name="connsiteX17" fmla="*/ 232455 w 236698"/>
              <a:gd name="connsiteY17" fmla="*/ 31046 h 169978"/>
              <a:gd name="connsiteX18" fmla="*/ 213235 w 236698"/>
              <a:gd name="connsiteY18" fmla="*/ 78314 h 169978"/>
              <a:gd name="connsiteX19" fmla="*/ 179003 w 236698"/>
              <a:gd name="connsiteY19" fmla="*/ 17900 h 169978"/>
              <a:gd name="connsiteX20" fmla="*/ 17900 w 236698"/>
              <a:gd name="connsiteY20" fmla="*/ 17900 h 169978"/>
              <a:gd name="connsiteX21" fmla="*/ 17900 w 236698"/>
              <a:gd name="connsiteY21" fmla="*/ 49226 h 169978"/>
              <a:gd name="connsiteX22" fmla="*/ 93977 w 236698"/>
              <a:gd name="connsiteY22" fmla="*/ 125302 h 169978"/>
              <a:gd name="connsiteX23" fmla="*/ 102927 w 236698"/>
              <a:gd name="connsiteY23" fmla="*/ 125302 h 169978"/>
              <a:gd name="connsiteX24" fmla="*/ 179003 w 236698"/>
              <a:gd name="connsiteY24" fmla="*/ 49226 h 169978"/>
              <a:gd name="connsiteX25" fmla="*/ 179003 w 236698"/>
              <a:gd name="connsiteY25" fmla="*/ 17900 h 169978"/>
              <a:gd name="connsiteX26" fmla="*/ 216950 w 236698"/>
              <a:gd name="connsiteY26" fmla="*/ 39996 h 169978"/>
              <a:gd name="connsiteX27" fmla="*/ 212474 w 236698"/>
              <a:gd name="connsiteY27" fmla="*/ 32248 h 169978"/>
              <a:gd name="connsiteX28" fmla="*/ 196903 w 236698"/>
              <a:gd name="connsiteY28" fmla="*/ 26750 h 169978"/>
              <a:gd name="connsiteX29" fmla="*/ 196903 w 236698"/>
              <a:gd name="connsiteY29" fmla="*/ 53701 h 169978"/>
              <a:gd name="connsiteX30" fmla="*/ 195689 w 236698"/>
              <a:gd name="connsiteY30" fmla="*/ 67773 h 169978"/>
              <a:gd name="connsiteX31" fmla="*/ 204285 w 236698"/>
              <a:gd name="connsiteY31" fmla="*/ 62812 h 169978"/>
              <a:gd name="connsiteX32" fmla="*/ 216950 w 236698"/>
              <a:gd name="connsiteY32" fmla="*/ 39996 h 169978"/>
              <a:gd name="connsiteX33" fmla="*/ 161103 w 236698"/>
              <a:gd name="connsiteY33" fmla="*/ 170052 h 169978"/>
              <a:gd name="connsiteX34" fmla="*/ 35801 w 236698"/>
              <a:gd name="connsiteY34" fmla="*/ 170052 h 169978"/>
              <a:gd name="connsiteX35" fmla="*/ 35801 w 236698"/>
              <a:gd name="connsiteY35" fmla="*/ 152152 h 169978"/>
              <a:gd name="connsiteX36" fmla="*/ 161103 w 236698"/>
              <a:gd name="connsiteY36" fmla="*/ 152152 h 169978"/>
              <a:gd name="connsiteX37" fmla="*/ 161103 w 236698"/>
              <a:gd name="connsiteY37" fmla="*/ 170052 h 16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36698" h="169978">
                <a:moveTo>
                  <a:pt x="213235" y="78314"/>
                </a:moveTo>
                <a:lnTo>
                  <a:pt x="187953" y="92910"/>
                </a:lnTo>
                <a:lnTo>
                  <a:pt x="187953" y="92516"/>
                </a:lnTo>
                <a:cubicBezTo>
                  <a:pt x="173484" y="122479"/>
                  <a:pt x="142905" y="143202"/>
                  <a:pt x="107402" y="143202"/>
                </a:cubicBezTo>
                <a:lnTo>
                  <a:pt x="89501" y="143202"/>
                </a:lnTo>
                <a:cubicBezTo>
                  <a:pt x="40070" y="143202"/>
                  <a:pt x="0" y="103132"/>
                  <a:pt x="0" y="53701"/>
                </a:cubicBezTo>
                <a:lnTo>
                  <a:pt x="0" y="17900"/>
                </a:lnTo>
                <a:lnTo>
                  <a:pt x="0" y="0"/>
                </a:lnTo>
                <a:lnTo>
                  <a:pt x="0" y="0"/>
                </a:lnTo>
                <a:lnTo>
                  <a:pt x="17900" y="0"/>
                </a:lnTo>
                <a:lnTo>
                  <a:pt x="17900" y="0"/>
                </a:lnTo>
                <a:lnTo>
                  <a:pt x="179003" y="0"/>
                </a:lnTo>
                <a:lnTo>
                  <a:pt x="179003" y="0"/>
                </a:lnTo>
                <a:lnTo>
                  <a:pt x="196903" y="0"/>
                </a:lnTo>
                <a:lnTo>
                  <a:pt x="196903" y="0"/>
                </a:lnTo>
                <a:lnTo>
                  <a:pt x="196903" y="9072"/>
                </a:lnTo>
                <a:cubicBezTo>
                  <a:pt x="209293" y="6939"/>
                  <a:pt x="220625" y="10558"/>
                  <a:pt x="227980" y="23297"/>
                </a:cubicBezTo>
                <a:lnTo>
                  <a:pt x="232455" y="31046"/>
                </a:lnTo>
                <a:cubicBezTo>
                  <a:pt x="243577" y="50310"/>
                  <a:pt x="232499" y="67192"/>
                  <a:pt x="213235" y="78314"/>
                </a:cubicBezTo>
                <a:close/>
                <a:moveTo>
                  <a:pt x="179003" y="17900"/>
                </a:moveTo>
                <a:lnTo>
                  <a:pt x="17900" y="17900"/>
                </a:lnTo>
                <a:lnTo>
                  <a:pt x="17900" y="49226"/>
                </a:lnTo>
                <a:cubicBezTo>
                  <a:pt x="17900" y="91241"/>
                  <a:pt x="51962" y="125302"/>
                  <a:pt x="93977" y="125302"/>
                </a:cubicBezTo>
                <a:lnTo>
                  <a:pt x="102927" y="125302"/>
                </a:lnTo>
                <a:cubicBezTo>
                  <a:pt x="144942" y="125302"/>
                  <a:pt x="179003" y="91241"/>
                  <a:pt x="179003" y="49226"/>
                </a:cubicBezTo>
                <a:lnTo>
                  <a:pt x="179003" y="17900"/>
                </a:lnTo>
                <a:close/>
                <a:moveTo>
                  <a:pt x="216950" y="39996"/>
                </a:moveTo>
                <a:lnTo>
                  <a:pt x="212474" y="32248"/>
                </a:lnTo>
                <a:cubicBezTo>
                  <a:pt x="208445" y="25264"/>
                  <a:pt x="203092" y="24661"/>
                  <a:pt x="196903" y="26750"/>
                </a:cubicBezTo>
                <a:lnTo>
                  <a:pt x="196903" y="53701"/>
                </a:lnTo>
                <a:cubicBezTo>
                  <a:pt x="196903" y="58499"/>
                  <a:pt x="196418" y="63180"/>
                  <a:pt x="195689" y="67773"/>
                </a:cubicBezTo>
                <a:lnTo>
                  <a:pt x="204285" y="62812"/>
                </a:lnTo>
                <a:cubicBezTo>
                  <a:pt x="214987" y="56633"/>
                  <a:pt x="223129" y="50698"/>
                  <a:pt x="216950" y="39996"/>
                </a:cubicBezTo>
                <a:close/>
                <a:moveTo>
                  <a:pt x="161103" y="170052"/>
                </a:moveTo>
                <a:lnTo>
                  <a:pt x="35801" y="170052"/>
                </a:lnTo>
                <a:lnTo>
                  <a:pt x="35801" y="152152"/>
                </a:lnTo>
                <a:lnTo>
                  <a:pt x="161103" y="152152"/>
                </a:lnTo>
                <a:lnTo>
                  <a:pt x="161103" y="170052"/>
                </a:lnTo>
                <a:close/>
              </a:path>
            </a:pathLst>
          </a:custGeom>
          <a:solidFill>
            <a:schemeClr val="bg1"/>
          </a:solidFill>
          <a:ln w="260" cap="flat">
            <a:noFill/>
            <a:prstDash val="solid"/>
            <a:miter/>
          </a:ln>
        </p:spPr>
        <p:txBody>
          <a:bodyPr rtlCol="0" anchor="ctr"/>
          <a:lstStyle/>
          <a:p>
            <a:endParaRPr lang="en-US"/>
          </a:p>
        </p:txBody>
      </p:sp>
    </p:spTree>
    <p:extLst>
      <p:ext uri="{BB962C8B-B14F-4D97-AF65-F5344CB8AC3E}">
        <p14:creationId xmlns:p14="http://schemas.microsoft.com/office/powerpoint/2010/main" val="25444312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tim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14842"/>
            <a:ext cx="5061125" cy="3368888"/>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34797" y="1017069"/>
            <a:ext cx="4488716" cy="3366537"/>
          </a:xfrm>
          <a:prstGeom prst="rect">
            <a:avLst/>
          </a:prstGeom>
        </p:spPr>
      </p:pic>
      <p:sp>
        <p:nvSpPr>
          <p:cNvPr id="20" name="矩形 19"/>
          <p:cNvSpPr/>
          <p:nvPr/>
        </p:nvSpPr>
        <p:spPr>
          <a:xfrm flipH="1">
            <a:off x="-1" y="1014772"/>
            <a:ext cx="10799763" cy="3368834"/>
          </a:xfrm>
          <a:prstGeom prst="rect">
            <a:avLst/>
          </a:prstGeom>
          <a:gradFill>
            <a:gsLst>
              <a:gs pos="60000">
                <a:srgbClr val="C00000">
                  <a:alpha val="100000"/>
                </a:srgbClr>
              </a:gs>
              <a:gs pos="38000">
                <a:srgbClr val="C00000">
                  <a:alpha val="100000"/>
                </a:srgbClr>
              </a:gs>
              <a:gs pos="12000">
                <a:srgbClr val="C00000">
                  <a:alpha val="0"/>
                </a:srgbClr>
              </a:gs>
              <a:gs pos="100000">
                <a:srgbClr val="C00000">
                  <a:alpha val="8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1" dirty="0">
              <a:cs typeface="+mn-ea"/>
              <a:sym typeface="+mn-lt"/>
            </a:endParaRPr>
          </a:p>
        </p:txBody>
      </p:sp>
      <p:sp>
        <p:nvSpPr>
          <p:cNvPr id="27" name="矩形 26"/>
          <p:cNvSpPr/>
          <p:nvPr/>
        </p:nvSpPr>
        <p:spPr>
          <a:xfrm>
            <a:off x="3281078" y="1979838"/>
            <a:ext cx="1535677" cy="242246"/>
          </a:xfrm>
          <a:prstGeom prst="rect">
            <a:avLst/>
          </a:prstGeom>
        </p:spPr>
        <p:txBody>
          <a:bodyPr wrap="none">
            <a:spAutoFit/>
          </a:bodyPr>
          <a:lstStyle/>
          <a:p>
            <a:pPr>
              <a:spcBef>
                <a:spcPct val="50000"/>
              </a:spcBef>
            </a:pPr>
            <a:r>
              <a:rPr lang="en-US" altLang="zh-CN" sz="974" spc="195">
                <a:solidFill>
                  <a:srgbClr val="FFFF00"/>
                </a:solidFill>
                <a:latin typeface="方正风雅宋简体" panose="02000000000000000000" pitchFamily="2" charset="-122"/>
                <a:ea typeface="方正风雅宋简体" panose="02000000000000000000" pitchFamily="2" charset="-122"/>
              </a:rPr>
              <a:t>0000-00000000</a:t>
            </a:r>
            <a:endParaRPr lang="en-US" altLang="zh-CN" sz="974" spc="195" dirty="0">
              <a:solidFill>
                <a:srgbClr val="FFFF00"/>
              </a:solidFill>
              <a:latin typeface="方正风雅宋简体" panose="02000000000000000000" pitchFamily="2" charset="-122"/>
              <a:ea typeface="方正风雅宋简体" panose="02000000000000000000" pitchFamily="2" charset="-122"/>
            </a:endParaRPr>
          </a:p>
        </p:txBody>
      </p:sp>
      <p:sp>
        <p:nvSpPr>
          <p:cNvPr id="28" name="矩形 27"/>
          <p:cNvSpPr/>
          <p:nvPr/>
        </p:nvSpPr>
        <p:spPr>
          <a:xfrm>
            <a:off x="3281079" y="2360962"/>
            <a:ext cx="2591415" cy="242246"/>
          </a:xfrm>
          <a:prstGeom prst="rect">
            <a:avLst/>
          </a:prstGeom>
        </p:spPr>
        <p:txBody>
          <a:bodyPr wrap="none">
            <a:spAutoFit/>
          </a:bodyPr>
          <a:lstStyle/>
          <a:p>
            <a:pPr>
              <a:spcBef>
                <a:spcPct val="50000"/>
              </a:spcBef>
            </a:pPr>
            <a:r>
              <a:rPr lang="en-US" altLang="zh-CN" sz="974" spc="195">
                <a:solidFill>
                  <a:srgbClr val="FFFF00"/>
                </a:solidFill>
                <a:latin typeface="方正风雅宋简体" panose="02000000000000000000" pitchFamily="2" charset="-122"/>
                <a:ea typeface="方正风雅宋简体" panose="02000000000000000000" pitchFamily="2" charset="-122"/>
              </a:rPr>
              <a:t>http://www.dangzheng.com</a:t>
            </a:r>
            <a:endParaRPr lang="en-US" altLang="zh-CN" sz="974" spc="195" dirty="0">
              <a:solidFill>
                <a:srgbClr val="FFFF00"/>
              </a:solidFill>
              <a:latin typeface="方正风雅宋简体" panose="02000000000000000000" pitchFamily="2" charset="-122"/>
              <a:ea typeface="方正风雅宋简体" panose="02000000000000000000" pitchFamily="2" charset="-122"/>
            </a:endParaRPr>
          </a:p>
        </p:txBody>
      </p:sp>
      <p:sp>
        <p:nvSpPr>
          <p:cNvPr id="29" name="矩形 28"/>
          <p:cNvSpPr/>
          <p:nvPr/>
        </p:nvSpPr>
        <p:spPr>
          <a:xfrm>
            <a:off x="3281078" y="2776599"/>
            <a:ext cx="2274982" cy="242246"/>
          </a:xfrm>
          <a:prstGeom prst="rect">
            <a:avLst/>
          </a:prstGeom>
        </p:spPr>
        <p:txBody>
          <a:bodyPr wrap="none">
            <a:spAutoFit/>
          </a:bodyPr>
          <a:lstStyle/>
          <a:p>
            <a:pPr>
              <a:spcBef>
                <a:spcPct val="50000"/>
              </a:spcBef>
            </a:pPr>
            <a:r>
              <a:rPr lang="en-US" altLang="zh-CN" sz="974" spc="195">
                <a:solidFill>
                  <a:srgbClr val="FFFF00"/>
                </a:solidFill>
                <a:latin typeface="方正风雅宋简体" panose="02000000000000000000" pitchFamily="2" charset="-122"/>
                <a:ea typeface="方正风雅宋简体" panose="02000000000000000000" pitchFamily="2" charset="-122"/>
              </a:rPr>
              <a:t>dangzhengPPT@16..</a:t>
            </a:r>
            <a:r>
              <a:rPr lang="en-US" altLang="zh-CN" sz="974" spc="195" dirty="0">
                <a:solidFill>
                  <a:srgbClr val="FFFF00"/>
                </a:solidFill>
                <a:latin typeface="方正风雅宋简体" panose="02000000000000000000" pitchFamily="2" charset="-122"/>
                <a:ea typeface="方正风雅宋简体" panose="02000000000000000000" pitchFamily="2" charset="-122"/>
              </a:rPr>
              <a:t>com</a:t>
            </a:r>
          </a:p>
        </p:txBody>
      </p:sp>
      <p:sp>
        <p:nvSpPr>
          <p:cNvPr id="30" name="矩形 29"/>
          <p:cNvSpPr/>
          <p:nvPr/>
        </p:nvSpPr>
        <p:spPr>
          <a:xfrm>
            <a:off x="3281078" y="3189391"/>
            <a:ext cx="2641749" cy="242246"/>
          </a:xfrm>
          <a:prstGeom prst="rect">
            <a:avLst/>
          </a:prstGeom>
        </p:spPr>
        <p:txBody>
          <a:bodyPr wrap="none">
            <a:spAutoFit/>
          </a:bodyPr>
          <a:lstStyle/>
          <a:p>
            <a:pPr>
              <a:spcBef>
                <a:spcPct val="50000"/>
              </a:spcBef>
            </a:pPr>
            <a:r>
              <a:rPr lang="zh-CN" altLang="en-US" sz="974" spc="195" dirty="0">
                <a:solidFill>
                  <a:srgbClr val="FFFF00"/>
                </a:solidFill>
                <a:latin typeface="方正风雅宋简体" panose="02000000000000000000" pitchFamily="2" charset="-122"/>
                <a:ea typeface="方正风雅宋简体" panose="02000000000000000000" pitchFamily="2" charset="-122"/>
              </a:rPr>
              <a:t>微信</a:t>
            </a:r>
            <a:r>
              <a:rPr lang="zh-CN" altLang="en-US" sz="974" spc="195">
                <a:solidFill>
                  <a:srgbClr val="FFFF00"/>
                </a:solidFill>
                <a:latin typeface="方正风雅宋简体" panose="02000000000000000000" pitchFamily="2" charset="-122"/>
                <a:ea typeface="方正风雅宋简体" panose="02000000000000000000" pitchFamily="2" charset="-122"/>
              </a:rPr>
              <a:t>关注“</a:t>
            </a:r>
            <a:r>
              <a:rPr lang="en-US" altLang="zh-CN" sz="974" spc="195">
                <a:solidFill>
                  <a:srgbClr val="FFFF00"/>
                </a:solidFill>
                <a:latin typeface="方正风雅宋简体" panose="02000000000000000000" pitchFamily="2" charset="-122"/>
                <a:ea typeface="方正风雅宋简体" panose="02000000000000000000" pitchFamily="2" charset="-122"/>
              </a:rPr>
              <a:t>XXXX</a:t>
            </a:r>
            <a:r>
              <a:rPr lang="zh-CN" altLang="en-US" sz="974" spc="195">
                <a:solidFill>
                  <a:srgbClr val="FFFF00"/>
                </a:solidFill>
                <a:latin typeface="方正风雅宋简体" panose="02000000000000000000" pitchFamily="2" charset="-122"/>
                <a:ea typeface="方正风雅宋简体" panose="02000000000000000000" pitchFamily="2" charset="-122"/>
              </a:rPr>
              <a:t>”进入“</a:t>
            </a:r>
            <a:r>
              <a:rPr lang="en-US" altLang="zh-CN" sz="974" spc="195">
                <a:solidFill>
                  <a:srgbClr val="FFFF00"/>
                </a:solidFill>
                <a:latin typeface="方正风雅宋简体" panose="02000000000000000000" pitchFamily="2" charset="-122"/>
                <a:ea typeface="方正风雅宋简体" panose="02000000000000000000" pitchFamily="2" charset="-122"/>
              </a:rPr>
              <a:t>XXXX</a:t>
            </a:r>
            <a:r>
              <a:rPr lang="zh-CN" altLang="en-US" sz="974" spc="195">
                <a:solidFill>
                  <a:srgbClr val="FFFF00"/>
                </a:solidFill>
                <a:latin typeface="方正风雅宋简体" panose="02000000000000000000" pitchFamily="2" charset="-122"/>
                <a:ea typeface="方正风雅宋简体" panose="02000000000000000000" pitchFamily="2" charset="-122"/>
              </a:rPr>
              <a:t>”</a:t>
            </a:r>
            <a:endParaRPr lang="zh-CN" altLang="en-US" sz="974" spc="195" dirty="0">
              <a:solidFill>
                <a:srgbClr val="FFFF00"/>
              </a:solidFill>
              <a:latin typeface="方正风雅宋简体" panose="02000000000000000000" pitchFamily="2" charset="-122"/>
              <a:ea typeface="方正风雅宋简体" panose="02000000000000000000" pitchFamily="2" charset="-122"/>
            </a:endParaRPr>
          </a:p>
        </p:txBody>
      </p:sp>
      <p:pic>
        <p:nvPicPr>
          <p:cNvPr id="32" name="图片 6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040915"/>
            <a:ext cx="667988" cy="522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APP(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46818" y="3176650"/>
            <a:ext cx="210787" cy="210787"/>
          </a:xfrm>
          <a:prstGeom prst="rect">
            <a:avLst/>
          </a:prstGeom>
        </p:spPr>
      </p:pic>
      <p:pic>
        <p:nvPicPr>
          <p:cNvPr id="3" name="图片 2" descr="电话"/>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53622" y="1974395"/>
            <a:ext cx="197180" cy="196191"/>
          </a:xfrm>
          <a:prstGeom prst="rect">
            <a:avLst/>
          </a:prstGeom>
        </p:spPr>
      </p:pic>
      <p:pic>
        <p:nvPicPr>
          <p:cNvPr id="5" name="图片 4" descr="网络"/>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939272" y="2340675"/>
            <a:ext cx="225879" cy="225879"/>
          </a:xfrm>
          <a:prstGeom prst="rect">
            <a:avLst/>
          </a:prstGeom>
        </p:spPr>
      </p:pic>
      <p:pic>
        <p:nvPicPr>
          <p:cNvPr id="8" name="图片 7" descr="邮箱"/>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61291" y="2778331"/>
            <a:ext cx="181841" cy="181841"/>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3694" y="3112254"/>
            <a:ext cx="5035353" cy="1200329"/>
          </a:xfrm>
          <a:prstGeom prst="rect">
            <a:avLst/>
          </a:prstGeom>
        </p:spPr>
        <p:txBody>
          <a:bodyPr wrap="none">
            <a:spAutoFit/>
          </a:bodyPr>
          <a:lstStyle/>
          <a:p>
            <a:r>
              <a:rPr lang="zh-CN" altLang="en-US" dirty="0">
                <a:latin typeface="汉仪雅酷黑 45W" panose="020B0404020202020204" pitchFamily="34" charset="-122"/>
                <a:ea typeface="汉仪雅酷黑 45W" panose="020B0404020202020204" pitchFamily="34" charset="-122"/>
              </a:rPr>
              <a:t>刘</a:t>
            </a:r>
            <a:r>
              <a:rPr lang="zh-CN" altLang="en-US" dirty="0" smtClean="0">
                <a:latin typeface="汉仪雅酷黑 45W" panose="020B0404020202020204" pitchFamily="34" charset="-122"/>
                <a:ea typeface="汉仪雅酷黑 45W" panose="020B0404020202020204" pitchFamily="34" charset="-122"/>
              </a:rPr>
              <a:t>锐    作品</a:t>
            </a:r>
            <a:endParaRPr lang="en-US" altLang="zh-CN" dirty="0" smtClean="0">
              <a:latin typeface="汉仪雅酷黑 45W" panose="020B0404020202020204" pitchFamily="34" charset="-122"/>
              <a:ea typeface="汉仪雅酷黑 45W" panose="020B0404020202020204" pitchFamily="34" charset="-122"/>
            </a:endParaRPr>
          </a:p>
          <a:p>
            <a:endParaRPr lang="en-US" altLang="zh-CN" dirty="0">
              <a:ea typeface="汉仪雅酷黑 45W" panose="020B0404020202020204" pitchFamily="34" charset="-122"/>
            </a:endParaRPr>
          </a:p>
          <a:p>
            <a:r>
              <a:rPr lang="en-US" altLang="zh-CN" dirty="0" smtClean="0">
                <a:ea typeface="汉仪雅酷黑 45W" panose="020B0404020202020204" pitchFamily="34" charset="-122"/>
              </a:rPr>
              <a:t>51PPT</a:t>
            </a:r>
            <a:r>
              <a:rPr lang="zh-CN" altLang="en-US" dirty="0" smtClean="0">
                <a:ea typeface="汉仪雅酷黑 45W" panose="020B0404020202020204" pitchFamily="34" charset="-122"/>
              </a:rPr>
              <a:t>模板网   </a:t>
            </a:r>
            <a:r>
              <a:rPr lang="en-US" altLang="zh-CN" dirty="0" smtClean="0">
                <a:ea typeface="汉仪雅酷黑 45W" panose="020B0404020202020204" pitchFamily="34" charset="-122"/>
                <a:hlinkClick r:id="rId2"/>
              </a:rPr>
              <a:t>www.51pptmoban.com</a:t>
            </a:r>
            <a:r>
              <a:rPr lang="en-US" altLang="zh-CN" dirty="0" smtClean="0">
                <a:ea typeface="汉仪雅酷黑 45W" panose="020B0404020202020204" pitchFamily="34" charset="-122"/>
              </a:rPr>
              <a:t>  </a:t>
            </a:r>
            <a:r>
              <a:rPr lang="zh-CN" altLang="en-US" dirty="0" smtClean="0">
                <a:ea typeface="汉仪雅酷黑 45W" panose="020B0404020202020204" pitchFamily="34" charset="-122"/>
              </a:rPr>
              <a:t>授权发布</a:t>
            </a:r>
            <a:endParaRPr lang="en-US" altLang="zh-CN" dirty="0" smtClean="0">
              <a:ea typeface="汉仪雅酷黑 45W" panose="020B0404020202020204" pitchFamily="34" charset="-122"/>
            </a:endParaRPr>
          </a:p>
          <a:p>
            <a:endParaRPr lang="zh-CN" altLang="en-US" dirty="0"/>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07" y="2448560"/>
            <a:ext cx="2089433" cy="478496"/>
          </a:xfrm>
          <a:prstGeom prst="rect">
            <a:avLst/>
          </a:prstGeom>
        </p:spPr>
      </p:pic>
    </p:spTree>
    <p:extLst>
      <p:ext uri="{BB962C8B-B14F-4D97-AF65-F5344CB8AC3E}">
        <p14:creationId xmlns:p14="http://schemas.microsoft.com/office/powerpoint/2010/main" val="4173344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 xmlns:a16="http://schemas.microsoft.com/office/drawing/2014/main" id="{62FBF6A6-CE78-479A-A4EB-CB7FA6962CA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5400000">
            <a:off x="2699542" y="-2699544"/>
            <a:ext cx="5400678" cy="10799764"/>
          </a:xfrm>
          <a:prstGeom prst="rect">
            <a:avLst/>
          </a:prstGeom>
        </p:spPr>
      </p:pic>
      <p:sp>
        <p:nvSpPr>
          <p:cNvPr id="5" name="矩形 4">
            <a:extLst>
              <a:ext uri="{FF2B5EF4-FFF2-40B4-BE49-F238E27FC236}">
                <a16:creationId xmlns="" xmlns:a16="http://schemas.microsoft.com/office/drawing/2014/main" id="{01F950D6-102E-4921-8649-3A4817BB48DD}"/>
              </a:ext>
            </a:extLst>
          </p:cNvPr>
          <p:cNvSpPr/>
          <p:nvPr/>
        </p:nvSpPr>
        <p:spPr>
          <a:xfrm>
            <a:off x="0" y="0"/>
            <a:ext cx="10799763" cy="5400675"/>
          </a:xfrm>
          <a:prstGeom prst="rect">
            <a:avLst/>
          </a:prstGeom>
          <a:gradFill flip="none" rotWithShape="1">
            <a:gsLst>
              <a:gs pos="61000">
                <a:srgbClr val="2D2115">
                  <a:alpha val="70000"/>
                </a:srgbClr>
              </a:gs>
              <a:gs pos="0">
                <a:srgbClr val="6C4F32">
                  <a:alpha val="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任意多边形: 形状 43">
            <a:extLst>
              <a:ext uri="{FF2B5EF4-FFF2-40B4-BE49-F238E27FC236}">
                <a16:creationId xmlns="" xmlns:a16="http://schemas.microsoft.com/office/drawing/2014/main" id="{CFC3BA03-5044-42DD-B948-9BB9C5C9AD96}"/>
              </a:ext>
            </a:extLst>
          </p:cNvPr>
          <p:cNvSpPr/>
          <p:nvPr/>
        </p:nvSpPr>
        <p:spPr>
          <a:xfrm>
            <a:off x="830262" y="0"/>
            <a:ext cx="9139238" cy="5400675"/>
          </a:xfrm>
          <a:custGeom>
            <a:avLst/>
            <a:gdLst>
              <a:gd name="connsiteX0" fmla="*/ 5730011 w 9139238"/>
              <a:gd name="connsiteY0" fmla="*/ 0 h 5400675"/>
              <a:gd name="connsiteX1" fmla="*/ 8250076 w 9139238"/>
              <a:gd name="connsiteY1" fmla="*/ 0 h 5400675"/>
              <a:gd name="connsiteX2" fmla="*/ 8358819 w 9139238"/>
              <a:gd name="connsiteY2" fmla="*/ 145420 h 5400675"/>
              <a:gd name="connsiteX3" fmla="*/ 9139238 w 9139238"/>
              <a:gd name="connsiteY3" fmla="*/ 2700337 h 5400675"/>
              <a:gd name="connsiteX4" fmla="*/ 8358819 w 9139238"/>
              <a:gd name="connsiteY4" fmla="*/ 5255255 h 5400675"/>
              <a:gd name="connsiteX5" fmla="*/ 8250075 w 9139238"/>
              <a:gd name="connsiteY5" fmla="*/ 5400675 h 5400675"/>
              <a:gd name="connsiteX6" fmla="*/ 5730009 w 9139238"/>
              <a:gd name="connsiteY6" fmla="*/ 5400675 h 5400675"/>
              <a:gd name="connsiteX7" fmla="*/ 5970607 w 9139238"/>
              <a:gd name="connsiteY7" fmla="*/ 5284773 h 5400675"/>
              <a:gd name="connsiteX8" fmla="*/ 7508798 w 9139238"/>
              <a:gd name="connsiteY8" fmla="*/ 2700337 h 5400675"/>
              <a:gd name="connsiteX9" fmla="*/ 5970607 w 9139238"/>
              <a:gd name="connsiteY9" fmla="*/ 115901 h 5400675"/>
              <a:gd name="connsiteX10" fmla="*/ 889162 w 9139238"/>
              <a:gd name="connsiteY10" fmla="*/ 0 h 5400675"/>
              <a:gd name="connsiteX11" fmla="*/ 3409228 w 9139238"/>
              <a:gd name="connsiteY11" fmla="*/ 0 h 5400675"/>
              <a:gd name="connsiteX12" fmla="*/ 3168632 w 9139238"/>
              <a:gd name="connsiteY12" fmla="*/ 115901 h 5400675"/>
              <a:gd name="connsiteX13" fmla="*/ 1630440 w 9139238"/>
              <a:gd name="connsiteY13" fmla="*/ 2700337 h 5400675"/>
              <a:gd name="connsiteX14" fmla="*/ 3168632 w 9139238"/>
              <a:gd name="connsiteY14" fmla="*/ 5284773 h 5400675"/>
              <a:gd name="connsiteX15" fmla="*/ 3409230 w 9139238"/>
              <a:gd name="connsiteY15" fmla="*/ 5400675 h 5400675"/>
              <a:gd name="connsiteX16" fmla="*/ 889163 w 9139238"/>
              <a:gd name="connsiteY16" fmla="*/ 5400675 h 5400675"/>
              <a:gd name="connsiteX17" fmla="*/ 780419 w 9139238"/>
              <a:gd name="connsiteY17" fmla="*/ 5255255 h 5400675"/>
              <a:gd name="connsiteX18" fmla="*/ 0 w 9139238"/>
              <a:gd name="connsiteY18" fmla="*/ 2700337 h 5400675"/>
              <a:gd name="connsiteX19" fmla="*/ 780419 w 9139238"/>
              <a:gd name="connsiteY19" fmla="*/ 145420 h 540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139238" h="5400675">
                <a:moveTo>
                  <a:pt x="5730011" y="0"/>
                </a:moveTo>
                <a:lnTo>
                  <a:pt x="8250076" y="0"/>
                </a:lnTo>
                <a:lnTo>
                  <a:pt x="8358819" y="145420"/>
                </a:lnTo>
                <a:cubicBezTo>
                  <a:pt x="8851535" y="874736"/>
                  <a:pt x="9139238" y="1753938"/>
                  <a:pt x="9139238" y="2700337"/>
                </a:cubicBezTo>
                <a:cubicBezTo>
                  <a:pt x="9139238" y="3646736"/>
                  <a:pt x="8851535" y="4525939"/>
                  <a:pt x="8358819" y="5255255"/>
                </a:cubicBezTo>
                <a:lnTo>
                  <a:pt x="8250075" y="5400675"/>
                </a:lnTo>
                <a:lnTo>
                  <a:pt x="5730009" y="5400675"/>
                </a:lnTo>
                <a:lnTo>
                  <a:pt x="5970607" y="5284773"/>
                </a:lnTo>
                <a:cubicBezTo>
                  <a:pt x="6886823" y="4787055"/>
                  <a:pt x="7508798" y="3816331"/>
                  <a:pt x="7508798" y="2700337"/>
                </a:cubicBezTo>
                <a:cubicBezTo>
                  <a:pt x="7508798" y="1584343"/>
                  <a:pt x="6886823" y="613620"/>
                  <a:pt x="5970607" y="115901"/>
                </a:cubicBezTo>
                <a:close/>
                <a:moveTo>
                  <a:pt x="889162" y="0"/>
                </a:moveTo>
                <a:lnTo>
                  <a:pt x="3409228" y="0"/>
                </a:lnTo>
                <a:lnTo>
                  <a:pt x="3168632" y="115901"/>
                </a:lnTo>
                <a:cubicBezTo>
                  <a:pt x="2252416" y="613620"/>
                  <a:pt x="1630440" y="1584343"/>
                  <a:pt x="1630440" y="2700337"/>
                </a:cubicBezTo>
                <a:cubicBezTo>
                  <a:pt x="1630440" y="3816331"/>
                  <a:pt x="2252416" y="4787055"/>
                  <a:pt x="3168632" y="5284773"/>
                </a:cubicBezTo>
                <a:lnTo>
                  <a:pt x="3409230" y="5400675"/>
                </a:lnTo>
                <a:lnTo>
                  <a:pt x="889163" y="5400675"/>
                </a:lnTo>
                <a:lnTo>
                  <a:pt x="780419" y="5255255"/>
                </a:lnTo>
                <a:cubicBezTo>
                  <a:pt x="287703" y="4525939"/>
                  <a:pt x="0" y="3646736"/>
                  <a:pt x="0" y="2700337"/>
                </a:cubicBezTo>
                <a:cubicBezTo>
                  <a:pt x="0" y="1753938"/>
                  <a:pt x="287703" y="874736"/>
                  <a:pt x="780419" y="145420"/>
                </a:cubicBezTo>
                <a:close/>
              </a:path>
            </a:pathLst>
          </a:custGeom>
          <a:gradFill flip="none" rotWithShape="1">
            <a:gsLst>
              <a:gs pos="83000">
                <a:srgbClr val="B48A60"/>
              </a:gs>
              <a:gs pos="1000">
                <a:srgbClr val="DDCBB9"/>
              </a:gs>
            </a:gsLst>
            <a:lin ang="5400000" scaled="0"/>
            <a:tileRect/>
          </a:gradFill>
          <a:ln>
            <a:noFill/>
          </a:ln>
          <a:effectLst>
            <a:outerShdw blurRad="2540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5" name="文本框 44">
            <a:extLst>
              <a:ext uri="{FF2B5EF4-FFF2-40B4-BE49-F238E27FC236}">
                <a16:creationId xmlns="" xmlns:a16="http://schemas.microsoft.com/office/drawing/2014/main" id="{06E25009-C90A-4A00-B448-CB2099273E9E}"/>
              </a:ext>
            </a:extLst>
          </p:cNvPr>
          <p:cNvSpPr txBox="1"/>
          <p:nvPr/>
        </p:nvSpPr>
        <p:spPr>
          <a:xfrm>
            <a:off x="4035284" y="1654600"/>
            <a:ext cx="2729195" cy="2569313"/>
          </a:xfrm>
          <a:prstGeom prst="rect">
            <a:avLst/>
          </a:prstGeom>
          <a:noFill/>
        </p:spPr>
        <p:txBody>
          <a:bodyPr vert="horz" wrap="square" rtlCol="0">
            <a:prstTxWarp prst="textArchDown">
              <a:avLst>
                <a:gd name="adj" fmla="val 20950654"/>
              </a:avLst>
            </a:prstTxWarp>
            <a:spAutoFit/>
          </a:bodyPr>
          <a:lstStyle/>
          <a:p>
            <a:pPr algn="ctr"/>
            <a:r>
              <a:rPr lang="zh-CN" altLang="en-US" sz="800">
                <a:solidFill>
                  <a:srgbClr val="D5BEA7"/>
                </a:solidFill>
                <a:latin typeface="Noto Sans S Chinese Regular" panose="020B0500000000000000" pitchFamily="34" charset="-122"/>
                <a:ea typeface="Noto Sans S Chinese Regular" panose="020B0500000000000000" pitchFamily="34" charset="-122"/>
              </a:rPr>
              <a:t>丨丨丨丨丨丨丨丨丨丨丨丨丨丨丨丨丨丨丨丨丨丨丨丨丨丨丨丨丨丨丨丨丨丨丨丨丨丨丨丨丨丨丨丨丨丨丨丨丨丨丨丨丨丨丨丨丨丨丨丨丨丨丨丨丨丨丨丨丨丨丨丨丨丨丨</a:t>
            </a:r>
            <a:endParaRPr lang="en-US" sz="800">
              <a:solidFill>
                <a:srgbClr val="D5BEA7"/>
              </a:solidFill>
              <a:latin typeface="Noto Sans S Chinese Regular" panose="020B0500000000000000" pitchFamily="34" charset="-122"/>
              <a:ea typeface="Noto Sans S Chinese Regular" panose="020B0500000000000000" pitchFamily="34" charset="-122"/>
            </a:endParaRPr>
          </a:p>
        </p:txBody>
      </p:sp>
      <p:pic>
        <p:nvPicPr>
          <p:cNvPr id="9" name="图片 8">
            <a:extLst>
              <a:ext uri="{FF2B5EF4-FFF2-40B4-BE49-F238E27FC236}">
                <a16:creationId xmlns="" xmlns:a16="http://schemas.microsoft.com/office/drawing/2014/main" id="{2006F5B8-876C-47EE-8D05-5999DEFB875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23702" y="1617212"/>
            <a:ext cx="2352358" cy="2316562"/>
          </a:xfrm>
          <a:prstGeom prst="rect">
            <a:avLst/>
          </a:prstGeom>
          <a:effectLst>
            <a:outerShdw blurRad="254000" dist="254000" dir="2700000" algn="tl" rotWithShape="0">
              <a:prstClr val="black">
                <a:alpha val="40000"/>
              </a:prstClr>
            </a:outerShdw>
          </a:effectLst>
        </p:spPr>
      </p:pic>
      <p:sp>
        <p:nvSpPr>
          <p:cNvPr id="10" name="文本框 9">
            <a:extLst>
              <a:ext uri="{FF2B5EF4-FFF2-40B4-BE49-F238E27FC236}">
                <a16:creationId xmlns="" xmlns:a16="http://schemas.microsoft.com/office/drawing/2014/main" id="{E593A8EF-CD52-436A-9B4E-9A80FEC931B9}"/>
              </a:ext>
            </a:extLst>
          </p:cNvPr>
          <p:cNvSpPr txBox="1"/>
          <p:nvPr/>
        </p:nvSpPr>
        <p:spPr>
          <a:xfrm>
            <a:off x="3247136" y="313669"/>
            <a:ext cx="4305491"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1" u="none" strike="noStrike" kern="1200" cap="none" spc="0" normalizeH="0" baseline="0" noProof="0">
                <a:ln>
                  <a:noFill/>
                </a:ln>
                <a:gradFill>
                  <a:gsLst>
                    <a:gs pos="100000">
                      <a:srgbClr val="D2A460"/>
                    </a:gs>
                    <a:gs pos="0">
                      <a:srgbClr val="DDCBB9"/>
                    </a:gs>
                  </a:gsLst>
                  <a:lin ang="5400000" scaled="0"/>
                </a:gradFill>
                <a:effectLst/>
                <a:uLnTx/>
                <a:uFillTx/>
                <a:latin typeface="站酷小薇LOGO体" panose="02010600010101010101" pitchFamily="2" charset="-122"/>
                <a:ea typeface="站酷小薇LOGO体" panose="02010600010101010101" pitchFamily="2" charset="-122"/>
              </a:rPr>
              <a:t>QY</a:t>
            </a:r>
            <a:r>
              <a:rPr kumimoji="0" lang="zh-CN" altLang="en-US" sz="3200" b="1" i="1" u="none" strike="noStrike" kern="1200" cap="none" spc="0" normalizeH="0" baseline="0" noProof="0">
                <a:ln>
                  <a:noFill/>
                </a:ln>
                <a:gradFill>
                  <a:gsLst>
                    <a:gs pos="100000">
                      <a:srgbClr val="D2A460"/>
                    </a:gs>
                    <a:gs pos="0">
                      <a:srgbClr val="DDCBB9"/>
                    </a:gs>
                  </a:gsLst>
                  <a:lin ang="5400000" scaled="0"/>
                </a:gradFill>
                <a:effectLst/>
                <a:uLnTx/>
                <a:uFillTx/>
                <a:latin typeface="站酷小薇LOGO体" panose="02010600010101010101" pitchFamily="2" charset="-122"/>
                <a:ea typeface="站酷小薇LOGO体" panose="02010600010101010101" pitchFamily="2" charset="-122"/>
              </a:rPr>
              <a:t>咖啡</a:t>
            </a:r>
            <a:endParaRPr kumimoji="0" lang="en-US" altLang="zh-CN" sz="3200" b="1" i="1" u="none" strike="noStrike" kern="1200" cap="none" spc="0" normalizeH="0" baseline="0" noProof="0">
              <a:ln>
                <a:noFill/>
              </a:ln>
              <a:gradFill>
                <a:gsLst>
                  <a:gs pos="100000">
                    <a:srgbClr val="D2A460"/>
                  </a:gs>
                  <a:gs pos="0">
                    <a:srgbClr val="DDCBB9"/>
                  </a:gs>
                </a:gsLst>
                <a:lin ang="5400000" scaled="0"/>
              </a:gradFill>
              <a:effectLst/>
              <a:uLnTx/>
              <a:uFillTx/>
              <a:latin typeface="站酷小薇LOGO体" panose="02010600010101010101" pitchFamily="2" charset="-122"/>
              <a:ea typeface="站酷小薇LOGO体" panose="0201060001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1" u="none" strike="noStrike" kern="1200" cap="none" spc="0" normalizeH="0" baseline="0" noProof="0">
                <a:ln>
                  <a:noFill/>
                </a:ln>
                <a:gradFill>
                  <a:gsLst>
                    <a:gs pos="100000">
                      <a:srgbClr val="D2A460"/>
                    </a:gs>
                    <a:gs pos="0">
                      <a:srgbClr val="DDCBB9"/>
                    </a:gs>
                  </a:gsLst>
                  <a:lin ang="5400000" scaled="0"/>
                </a:gradFill>
                <a:effectLst/>
                <a:uLnTx/>
                <a:uFillTx/>
                <a:latin typeface="站酷小薇LOGO体" panose="02010600010101010101" pitchFamily="2" charset="-122"/>
                <a:ea typeface="站酷小薇LOGO体" panose="02010600010101010101" pitchFamily="2" charset="-122"/>
              </a:rPr>
              <a:t>发展迅猛，势如破竹</a:t>
            </a:r>
            <a:endParaRPr kumimoji="0" lang="zh-CN" altLang="en-US" sz="3200" b="1" i="1" u="none" strike="noStrike" kern="1200" cap="none" spc="0" normalizeH="0" baseline="0" noProof="0" dirty="0">
              <a:ln>
                <a:noFill/>
              </a:ln>
              <a:gradFill>
                <a:gsLst>
                  <a:gs pos="100000">
                    <a:srgbClr val="D2A460"/>
                  </a:gs>
                  <a:gs pos="0">
                    <a:srgbClr val="DDCBB9"/>
                  </a:gs>
                </a:gsLst>
                <a:lin ang="5400000" scaled="0"/>
              </a:gradFill>
              <a:effectLst/>
              <a:uLnTx/>
              <a:uFillTx/>
              <a:latin typeface="站酷小薇LOGO体" panose="02010600010101010101" pitchFamily="2" charset="-122"/>
              <a:ea typeface="站酷小薇LOGO体" panose="02010600010101010101" pitchFamily="2" charset="-122"/>
            </a:endParaRPr>
          </a:p>
        </p:txBody>
      </p:sp>
      <p:grpSp>
        <p:nvGrpSpPr>
          <p:cNvPr id="83" name="组合 82">
            <a:extLst>
              <a:ext uri="{FF2B5EF4-FFF2-40B4-BE49-F238E27FC236}">
                <a16:creationId xmlns="" xmlns:a16="http://schemas.microsoft.com/office/drawing/2014/main" id="{824A5072-AA54-4F12-BB2C-756F7CA4F435}"/>
              </a:ext>
            </a:extLst>
          </p:cNvPr>
          <p:cNvGrpSpPr/>
          <p:nvPr/>
        </p:nvGrpSpPr>
        <p:grpSpPr>
          <a:xfrm>
            <a:off x="1502943" y="564206"/>
            <a:ext cx="1010394" cy="818731"/>
            <a:chOff x="1502943" y="564206"/>
            <a:chExt cx="1010394" cy="818731"/>
          </a:xfrm>
        </p:grpSpPr>
        <p:sp>
          <p:nvSpPr>
            <p:cNvPr id="15" name="矩形 14">
              <a:extLst>
                <a:ext uri="{FF2B5EF4-FFF2-40B4-BE49-F238E27FC236}">
                  <a16:creationId xmlns="" xmlns:a16="http://schemas.microsoft.com/office/drawing/2014/main" id="{FDC561C7-21FF-4CAF-98B3-087D52B1CB10}"/>
                </a:ext>
              </a:extLst>
            </p:cNvPr>
            <p:cNvSpPr/>
            <p:nvPr/>
          </p:nvSpPr>
          <p:spPr>
            <a:xfrm>
              <a:off x="1502943" y="1084073"/>
              <a:ext cx="1010394" cy="298864"/>
            </a:xfrm>
            <a:prstGeom prst="rect">
              <a:avLst/>
            </a:prstGeom>
          </p:spPr>
          <p:txBody>
            <a:bodyPr wrap="square">
              <a:spAutoFit/>
            </a:bodyPr>
            <a:lstStyle/>
            <a:p>
              <a:pPr defTabSz="914400">
                <a:lnSpc>
                  <a:spcPct val="150000"/>
                </a:lnSpc>
                <a:defRPr/>
              </a:pPr>
              <a:r>
                <a:rPr lang="zh-CN" alt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入驻城市数量</a:t>
              </a:r>
              <a:endParaRPr 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sp>
          <p:nvSpPr>
            <p:cNvPr id="16" name="矩形 15">
              <a:extLst>
                <a:ext uri="{FF2B5EF4-FFF2-40B4-BE49-F238E27FC236}">
                  <a16:creationId xmlns="" xmlns:a16="http://schemas.microsoft.com/office/drawing/2014/main" id="{7BF5CF40-76D0-4F8D-B750-BE0887023D2C}"/>
                </a:ext>
              </a:extLst>
            </p:cNvPr>
            <p:cNvSpPr/>
            <p:nvPr/>
          </p:nvSpPr>
          <p:spPr>
            <a:xfrm>
              <a:off x="1608031" y="686532"/>
              <a:ext cx="800219" cy="546753"/>
            </a:xfrm>
            <a:prstGeom prst="rect">
              <a:avLst/>
            </a:prstGeom>
          </p:spPr>
          <p:txBody>
            <a:bodyPr wrap="none">
              <a:spAutoFit/>
            </a:bodyPr>
            <a:lstStyle/>
            <a:p>
              <a:pPr defTabSz="914400">
                <a:lnSpc>
                  <a:spcPct val="150000"/>
                </a:lnSpc>
                <a:defRPr/>
              </a:pPr>
              <a:r>
                <a:rPr lang="en-US" altLang="zh-CN"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11</a:t>
              </a:r>
              <a:r>
                <a:rPr lang="zh-CN" altLang="en-US"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城</a:t>
              </a:r>
              <a:endParaRPr lang="en-US" altLang="zh-CN" sz="2200" b="1" dirty="0">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pic>
          <p:nvPicPr>
            <p:cNvPr id="29" name="图形 28">
              <a:extLst>
                <a:ext uri="{FF2B5EF4-FFF2-40B4-BE49-F238E27FC236}">
                  <a16:creationId xmlns="" xmlns:a16="http://schemas.microsoft.com/office/drawing/2014/main" id="{131FE66E-58CF-4331-843B-F9C1C38EE5ED}"/>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1880770" y="564206"/>
              <a:ext cx="254740" cy="254740"/>
            </a:xfrm>
            <a:prstGeom prst="rect">
              <a:avLst/>
            </a:prstGeom>
          </p:spPr>
        </p:pic>
      </p:grpSp>
      <p:grpSp>
        <p:nvGrpSpPr>
          <p:cNvPr id="82" name="组合 81">
            <a:extLst>
              <a:ext uri="{FF2B5EF4-FFF2-40B4-BE49-F238E27FC236}">
                <a16:creationId xmlns="" xmlns:a16="http://schemas.microsoft.com/office/drawing/2014/main" id="{E7975864-E6C0-4D54-830F-A9C5C32FF53D}"/>
              </a:ext>
            </a:extLst>
          </p:cNvPr>
          <p:cNvGrpSpPr/>
          <p:nvPr/>
        </p:nvGrpSpPr>
        <p:grpSpPr>
          <a:xfrm>
            <a:off x="1015677" y="2080023"/>
            <a:ext cx="1368834" cy="778107"/>
            <a:chOff x="958527" y="2013348"/>
            <a:chExt cx="1368834" cy="778107"/>
          </a:xfrm>
        </p:grpSpPr>
        <p:sp>
          <p:nvSpPr>
            <p:cNvPr id="27" name="矩形 26">
              <a:extLst>
                <a:ext uri="{FF2B5EF4-FFF2-40B4-BE49-F238E27FC236}">
                  <a16:creationId xmlns="" xmlns:a16="http://schemas.microsoft.com/office/drawing/2014/main" id="{3BE1EE0A-0D44-462A-A3B4-9E3A2676E353}"/>
                </a:ext>
              </a:extLst>
            </p:cNvPr>
            <p:cNvSpPr/>
            <p:nvPr/>
          </p:nvSpPr>
          <p:spPr>
            <a:xfrm>
              <a:off x="958527" y="2492591"/>
              <a:ext cx="1368834" cy="298864"/>
            </a:xfrm>
            <a:prstGeom prst="rect">
              <a:avLst/>
            </a:prstGeom>
          </p:spPr>
          <p:txBody>
            <a:bodyPr wrap="square">
              <a:spAutoFit/>
            </a:bodyPr>
            <a:lstStyle/>
            <a:p>
              <a:pPr algn="ctr" defTabSz="914400">
                <a:lnSpc>
                  <a:spcPct val="150000"/>
                </a:lnSpc>
                <a:defRPr/>
              </a:pPr>
              <a:r>
                <a:rPr lang="zh-CN" alt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完成门店布局</a:t>
              </a:r>
              <a:endParaRPr 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grpSp>
          <p:nvGrpSpPr>
            <p:cNvPr id="81" name="组合 80">
              <a:extLst>
                <a:ext uri="{FF2B5EF4-FFF2-40B4-BE49-F238E27FC236}">
                  <a16:creationId xmlns="" xmlns:a16="http://schemas.microsoft.com/office/drawing/2014/main" id="{7F11B894-157C-4B8B-9BFF-6B6F802506D2}"/>
                </a:ext>
              </a:extLst>
            </p:cNvPr>
            <p:cNvGrpSpPr/>
            <p:nvPr/>
          </p:nvGrpSpPr>
          <p:grpSpPr>
            <a:xfrm>
              <a:off x="1159479" y="2013348"/>
              <a:ext cx="966931" cy="627110"/>
              <a:chOff x="1159479" y="2013348"/>
              <a:chExt cx="966931" cy="627110"/>
            </a:xfrm>
          </p:grpSpPr>
          <p:sp>
            <p:nvSpPr>
              <p:cNvPr id="28" name="矩形 27">
                <a:extLst>
                  <a:ext uri="{FF2B5EF4-FFF2-40B4-BE49-F238E27FC236}">
                    <a16:creationId xmlns="" xmlns:a16="http://schemas.microsoft.com/office/drawing/2014/main" id="{B995E5AD-E702-4004-8490-F2AC79401C3D}"/>
                  </a:ext>
                </a:extLst>
              </p:cNvPr>
              <p:cNvSpPr/>
              <p:nvPr/>
            </p:nvSpPr>
            <p:spPr>
              <a:xfrm>
                <a:off x="1159479" y="2093705"/>
                <a:ext cx="966931" cy="546753"/>
              </a:xfrm>
              <a:prstGeom prst="rect">
                <a:avLst/>
              </a:prstGeom>
            </p:spPr>
            <p:txBody>
              <a:bodyPr wrap="none">
                <a:spAutoFit/>
              </a:bodyPr>
              <a:lstStyle/>
              <a:p>
                <a:pPr defTabSz="914400">
                  <a:lnSpc>
                    <a:spcPct val="150000"/>
                  </a:lnSpc>
                  <a:defRPr/>
                </a:pPr>
                <a:r>
                  <a:rPr lang="en-US" altLang="zh-CN"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625</a:t>
                </a:r>
                <a:r>
                  <a:rPr lang="zh-CN" altLang="en-US"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家</a:t>
                </a:r>
                <a:endParaRPr lang="en-US"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pic>
            <p:nvPicPr>
              <p:cNvPr id="30" name="图形 29">
                <a:extLst>
                  <a:ext uri="{FF2B5EF4-FFF2-40B4-BE49-F238E27FC236}">
                    <a16:creationId xmlns="" xmlns:a16="http://schemas.microsoft.com/office/drawing/2014/main" id="{24570C2E-559A-42D7-AC68-274AE01F3E05}"/>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1555764" y="2013348"/>
                <a:ext cx="174360" cy="173492"/>
              </a:xfrm>
              <a:prstGeom prst="rect">
                <a:avLst/>
              </a:prstGeom>
            </p:spPr>
          </p:pic>
        </p:grpSp>
      </p:grpSp>
      <p:grpSp>
        <p:nvGrpSpPr>
          <p:cNvPr id="80" name="组合 79">
            <a:extLst>
              <a:ext uri="{FF2B5EF4-FFF2-40B4-BE49-F238E27FC236}">
                <a16:creationId xmlns="" xmlns:a16="http://schemas.microsoft.com/office/drawing/2014/main" id="{71E92AC6-AE35-4AA9-B5F4-F6B613D57AEE}"/>
              </a:ext>
            </a:extLst>
          </p:cNvPr>
          <p:cNvGrpSpPr/>
          <p:nvPr/>
        </p:nvGrpSpPr>
        <p:grpSpPr>
          <a:xfrm>
            <a:off x="1553498" y="3801961"/>
            <a:ext cx="869807" cy="794731"/>
            <a:chOff x="1553498" y="3801961"/>
            <a:chExt cx="869807" cy="794731"/>
          </a:xfrm>
        </p:grpSpPr>
        <p:sp>
          <p:nvSpPr>
            <p:cNvPr id="12" name="矩形 11">
              <a:extLst>
                <a:ext uri="{FF2B5EF4-FFF2-40B4-BE49-F238E27FC236}">
                  <a16:creationId xmlns="" xmlns:a16="http://schemas.microsoft.com/office/drawing/2014/main" id="{08F304CD-E5BB-46A2-AFCD-639236C4D199}"/>
                </a:ext>
              </a:extLst>
            </p:cNvPr>
            <p:cNvSpPr/>
            <p:nvPr/>
          </p:nvSpPr>
          <p:spPr>
            <a:xfrm>
              <a:off x="1562644" y="3898942"/>
              <a:ext cx="851515" cy="546753"/>
            </a:xfrm>
            <a:prstGeom prst="rect">
              <a:avLst/>
            </a:prstGeom>
          </p:spPr>
          <p:txBody>
            <a:bodyPr wrap="none">
              <a:spAutoFit/>
            </a:bodyPr>
            <a:lstStyle/>
            <a:p>
              <a:pPr defTabSz="914400">
                <a:lnSpc>
                  <a:spcPct val="150000"/>
                </a:lnSpc>
                <a:defRPr/>
              </a:pPr>
              <a:r>
                <a:rPr lang="en-US" altLang="zh-CN" sz="2200" b="1">
                  <a:solidFill>
                    <a:srgbClr val="61472D"/>
                  </a:solidFill>
                  <a:latin typeface="Noto Sans S Chinese Bold" panose="020B0800000000000000" pitchFamily="34" charset="-122"/>
                  <a:ea typeface="Noto Sans S Chinese Bold" panose="020B0800000000000000" pitchFamily="34" charset="-122"/>
                </a:rPr>
                <a:t>300+</a:t>
              </a:r>
              <a:endParaRPr lang="en-US" sz="2200" b="1">
                <a:solidFill>
                  <a:srgbClr val="61472D"/>
                </a:solidFill>
                <a:latin typeface="Noto Sans S Chinese Bold" panose="020B0800000000000000" pitchFamily="34" charset="-122"/>
                <a:ea typeface="Noto Sans S Chinese Bold" panose="020B0800000000000000" pitchFamily="34" charset="-122"/>
              </a:endParaRPr>
            </a:p>
          </p:txBody>
        </p:sp>
        <p:sp>
          <p:nvSpPr>
            <p:cNvPr id="13" name="矩形 12">
              <a:extLst>
                <a:ext uri="{FF2B5EF4-FFF2-40B4-BE49-F238E27FC236}">
                  <a16:creationId xmlns="" xmlns:a16="http://schemas.microsoft.com/office/drawing/2014/main" id="{07DBF725-FAB9-4CB4-AAB8-C1B249BB5783}"/>
                </a:ext>
              </a:extLst>
            </p:cNvPr>
            <p:cNvSpPr/>
            <p:nvPr/>
          </p:nvSpPr>
          <p:spPr>
            <a:xfrm>
              <a:off x="1553498" y="4297828"/>
              <a:ext cx="869807" cy="298864"/>
            </a:xfrm>
            <a:prstGeom prst="rect">
              <a:avLst/>
            </a:prstGeom>
          </p:spPr>
          <p:txBody>
            <a:bodyPr wrap="square">
              <a:spAutoFit/>
            </a:bodyPr>
            <a:lstStyle/>
            <a:p>
              <a:pPr algn="ctr" defTabSz="914400">
                <a:lnSpc>
                  <a:spcPct val="150000"/>
                </a:lnSpc>
                <a:defRPr/>
              </a:pPr>
              <a:r>
                <a:rPr lang="zh-CN" alt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运营门店</a:t>
              </a:r>
              <a:endParaRPr 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pic>
          <p:nvPicPr>
            <p:cNvPr id="31" name="图形 30">
              <a:extLst>
                <a:ext uri="{FF2B5EF4-FFF2-40B4-BE49-F238E27FC236}">
                  <a16:creationId xmlns="" xmlns:a16="http://schemas.microsoft.com/office/drawing/2014/main" id="{FBB4575B-CB88-48A1-909A-2A833C101555}"/>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1885031" y="3801961"/>
              <a:ext cx="206740" cy="206740"/>
            </a:xfrm>
            <a:prstGeom prst="rect">
              <a:avLst/>
            </a:prstGeom>
          </p:spPr>
        </p:pic>
      </p:grpSp>
      <p:grpSp>
        <p:nvGrpSpPr>
          <p:cNvPr id="77" name="组合 76">
            <a:extLst>
              <a:ext uri="{FF2B5EF4-FFF2-40B4-BE49-F238E27FC236}">
                <a16:creationId xmlns="" xmlns:a16="http://schemas.microsoft.com/office/drawing/2014/main" id="{253D01F2-B891-4C13-A5A5-4F203DD01239}"/>
              </a:ext>
            </a:extLst>
          </p:cNvPr>
          <p:cNvGrpSpPr/>
          <p:nvPr/>
        </p:nvGrpSpPr>
        <p:grpSpPr>
          <a:xfrm>
            <a:off x="8326227" y="591540"/>
            <a:ext cx="966931" cy="791397"/>
            <a:chOff x="8326227" y="591540"/>
            <a:chExt cx="966931" cy="791397"/>
          </a:xfrm>
        </p:grpSpPr>
        <p:sp>
          <p:nvSpPr>
            <p:cNvPr id="18" name="矩形 17">
              <a:extLst>
                <a:ext uri="{FF2B5EF4-FFF2-40B4-BE49-F238E27FC236}">
                  <a16:creationId xmlns="" xmlns:a16="http://schemas.microsoft.com/office/drawing/2014/main" id="{AD007009-621F-4EDF-B941-6E5D8DBEF3C6}"/>
                </a:ext>
              </a:extLst>
            </p:cNvPr>
            <p:cNvSpPr/>
            <p:nvPr/>
          </p:nvSpPr>
          <p:spPr>
            <a:xfrm>
              <a:off x="8374789" y="1084073"/>
              <a:ext cx="869807" cy="298864"/>
            </a:xfrm>
            <a:prstGeom prst="rect">
              <a:avLst/>
            </a:prstGeom>
          </p:spPr>
          <p:txBody>
            <a:bodyPr wrap="square">
              <a:spAutoFit/>
            </a:bodyPr>
            <a:lstStyle/>
            <a:p>
              <a:pPr algn="ctr" defTabSz="914400">
                <a:lnSpc>
                  <a:spcPct val="150000"/>
                </a:lnSpc>
                <a:defRPr/>
              </a:pPr>
              <a:r>
                <a:rPr lang="zh-CN" alt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客户数量</a:t>
              </a:r>
              <a:endParaRPr 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sp>
          <p:nvSpPr>
            <p:cNvPr id="19" name="矩形 18">
              <a:extLst>
                <a:ext uri="{FF2B5EF4-FFF2-40B4-BE49-F238E27FC236}">
                  <a16:creationId xmlns="" xmlns:a16="http://schemas.microsoft.com/office/drawing/2014/main" id="{65E7A890-870B-4978-9973-3A703BABF11F}"/>
                </a:ext>
              </a:extLst>
            </p:cNvPr>
            <p:cNvSpPr/>
            <p:nvPr/>
          </p:nvSpPr>
          <p:spPr>
            <a:xfrm>
              <a:off x="8326227" y="686532"/>
              <a:ext cx="966931" cy="546753"/>
            </a:xfrm>
            <a:prstGeom prst="rect">
              <a:avLst/>
            </a:prstGeom>
          </p:spPr>
          <p:txBody>
            <a:bodyPr wrap="none">
              <a:spAutoFit/>
            </a:bodyPr>
            <a:lstStyle/>
            <a:p>
              <a:pPr defTabSz="914400">
                <a:lnSpc>
                  <a:spcPct val="150000"/>
                </a:lnSpc>
                <a:defRPr/>
              </a:pPr>
              <a:r>
                <a:rPr lang="en-US" altLang="zh-CN"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210</a:t>
              </a:r>
              <a:r>
                <a:rPr lang="zh-CN" altLang="en-US"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万</a:t>
              </a:r>
              <a:endParaRPr lang="en-US"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pic>
          <p:nvPicPr>
            <p:cNvPr id="32" name="图形 31">
              <a:extLst>
                <a:ext uri="{FF2B5EF4-FFF2-40B4-BE49-F238E27FC236}">
                  <a16:creationId xmlns="" xmlns:a16="http://schemas.microsoft.com/office/drawing/2014/main" id="{071B1F1B-0E14-4B3F-B165-0AF7C353FFB4}"/>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8705621" y="591540"/>
              <a:ext cx="208143" cy="208143"/>
            </a:xfrm>
            <a:prstGeom prst="rect">
              <a:avLst/>
            </a:prstGeom>
          </p:spPr>
        </p:pic>
      </p:grpSp>
      <p:grpSp>
        <p:nvGrpSpPr>
          <p:cNvPr id="78" name="组合 77">
            <a:extLst>
              <a:ext uri="{FF2B5EF4-FFF2-40B4-BE49-F238E27FC236}">
                <a16:creationId xmlns="" xmlns:a16="http://schemas.microsoft.com/office/drawing/2014/main" id="{803D5AE8-88EC-48AA-84E7-BD87B5DD37DB}"/>
              </a:ext>
            </a:extLst>
          </p:cNvPr>
          <p:cNvGrpSpPr/>
          <p:nvPr/>
        </p:nvGrpSpPr>
        <p:grpSpPr>
          <a:xfrm>
            <a:off x="8697045" y="2070068"/>
            <a:ext cx="966931" cy="788062"/>
            <a:chOff x="8725620" y="2003393"/>
            <a:chExt cx="966931" cy="788062"/>
          </a:xfrm>
        </p:grpSpPr>
        <p:sp>
          <p:nvSpPr>
            <p:cNvPr id="21" name="矩形 20">
              <a:extLst>
                <a:ext uri="{FF2B5EF4-FFF2-40B4-BE49-F238E27FC236}">
                  <a16:creationId xmlns="" xmlns:a16="http://schemas.microsoft.com/office/drawing/2014/main" id="{3C1E4170-C765-4634-B1F3-61D02D53BF0C}"/>
                </a:ext>
              </a:extLst>
            </p:cNvPr>
            <p:cNvSpPr/>
            <p:nvPr/>
          </p:nvSpPr>
          <p:spPr>
            <a:xfrm>
              <a:off x="8917700" y="2492591"/>
              <a:ext cx="582771" cy="298864"/>
            </a:xfrm>
            <a:prstGeom prst="rect">
              <a:avLst/>
            </a:prstGeom>
          </p:spPr>
          <p:txBody>
            <a:bodyPr wrap="square">
              <a:spAutoFit/>
            </a:bodyPr>
            <a:lstStyle/>
            <a:p>
              <a:pPr defTabSz="914400">
                <a:lnSpc>
                  <a:spcPct val="150000"/>
                </a:lnSpc>
                <a:defRPr/>
              </a:pPr>
              <a:r>
                <a:rPr lang="zh-CN" alt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下单量</a:t>
              </a:r>
              <a:endParaRPr 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sp>
          <p:nvSpPr>
            <p:cNvPr id="22" name="矩形 21">
              <a:extLst>
                <a:ext uri="{FF2B5EF4-FFF2-40B4-BE49-F238E27FC236}">
                  <a16:creationId xmlns="" xmlns:a16="http://schemas.microsoft.com/office/drawing/2014/main" id="{BE9E0F35-5CF8-4C4C-BBEE-11085092C3F9}"/>
                </a:ext>
              </a:extLst>
            </p:cNvPr>
            <p:cNvSpPr/>
            <p:nvPr/>
          </p:nvSpPr>
          <p:spPr>
            <a:xfrm>
              <a:off x="8725620" y="2092609"/>
              <a:ext cx="966931" cy="546753"/>
            </a:xfrm>
            <a:prstGeom prst="rect">
              <a:avLst/>
            </a:prstGeom>
          </p:spPr>
          <p:txBody>
            <a:bodyPr wrap="none">
              <a:spAutoFit/>
            </a:bodyPr>
            <a:lstStyle/>
            <a:p>
              <a:pPr defTabSz="914400">
                <a:lnSpc>
                  <a:spcPct val="150000"/>
                </a:lnSpc>
                <a:defRPr/>
              </a:pPr>
              <a:r>
                <a:rPr lang="en-US" altLang="zh-CN"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350</a:t>
              </a:r>
              <a:r>
                <a:rPr lang="zh-CN" altLang="en-US" sz="22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万</a:t>
              </a:r>
              <a:endParaRPr lang="en-US" altLang="zh-CN" sz="2200" b="1" dirty="0">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pic>
          <p:nvPicPr>
            <p:cNvPr id="33" name="图形 32">
              <a:extLst>
                <a:ext uri="{FF2B5EF4-FFF2-40B4-BE49-F238E27FC236}">
                  <a16:creationId xmlns="" xmlns:a16="http://schemas.microsoft.com/office/drawing/2014/main" id="{50E4F38E-25D3-444C-9934-4FDE2FC7758F}"/>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 xmlns:asvg="http://schemas.microsoft.com/office/drawing/2016/SVG/main" r:embed="rId13"/>
                </a:ext>
              </a:extLst>
            </a:blip>
            <a:stretch>
              <a:fillRect/>
            </a:stretch>
          </p:blipFill>
          <p:spPr>
            <a:xfrm>
              <a:off x="9105211" y="2003393"/>
              <a:ext cx="207748" cy="207748"/>
            </a:xfrm>
            <a:prstGeom prst="rect">
              <a:avLst/>
            </a:prstGeom>
          </p:spPr>
        </p:pic>
      </p:grpSp>
      <p:grpSp>
        <p:nvGrpSpPr>
          <p:cNvPr id="79" name="组合 78">
            <a:extLst>
              <a:ext uri="{FF2B5EF4-FFF2-40B4-BE49-F238E27FC236}">
                <a16:creationId xmlns="" xmlns:a16="http://schemas.microsoft.com/office/drawing/2014/main" id="{6AAFCFC7-3EFC-4CC3-9C6E-AB336DBD5681}"/>
              </a:ext>
            </a:extLst>
          </p:cNvPr>
          <p:cNvGrpSpPr/>
          <p:nvPr/>
        </p:nvGrpSpPr>
        <p:grpSpPr>
          <a:xfrm>
            <a:off x="8337010" y="3776945"/>
            <a:ext cx="966931" cy="819747"/>
            <a:chOff x="8337010" y="3776945"/>
            <a:chExt cx="966931" cy="819747"/>
          </a:xfrm>
        </p:grpSpPr>
        <p:sp>
          <p:nvSpPr>
            <p:cNvPr id="24" name="矩形 23">
              <a:extLst>
                <a:ext uri="{FF2B5EF4-FFF2-40B4-BE49-F238E27FC236}">
                  <a16:creationId xmlns="" xmlns:a16="http://schemas.microsoft.com/office/drawing/2014/main" id="{A6291204-8FB7-47F5-A458-2A460858F265}"/>
                </a:ext>
              </a:extLst>
            </p:cNvPr>
            <p:cNvSpPr/>
            <p:nvPr/>
          </p:nvSpPr>
          <p:spPr>
            <a:xfrm>
              <a:off x="8341002" y="4297828"/>
              <a:ext cx="958947" cy="298864"/>
            </a:xfrm>
            <a:prstGeom prst="rect">
              <a:avLst/>
            </a:prstGeom>
          </p:spPr>
          <p:txBody>
            <a:bodyPr wrap="square">
              <a:spAutoFit/>
            </a:bodyPr>
            <a:lstStyle/>
            <a:p>
              <a:pPr defTabSz="914400">
                <a:lnSpc>
                  <a:spcPct val="150000"/>
                </a:lnSpc>
                <a:defRPr/>
              </a:pPr>
              <a:r>
                <a:rPr lang="zh-CN" alt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rPr>
                <a:t>总消费咖啡量</a:t>
              </a:r>
              <a:endParaRPr lang="en-US" sz="1000" b="1">
                <a:gradFill>
                  <a:gsLst>
                    <a:gs pos="100000">
                      <a:srgbClr val="6C4F32"/>
                    </a:gs>
                    <a:gs pos="0">
                      <a:srgbClr val="6C4F32"/>
                    </a:gs>
                  </a:gsLst>
                  <a:lin ang="5400000" scaled="0"/>
                </a:gradFill>
                <a:latin typeface="Noto Sans S Chinese Bold" panose="020B0800000000000000" pitchFamily="34" charset="-122"/>
                <a:ea typeface="Noto Sans S Chinese Bold" panose="020B0800000000000000" pitchFamily="34" charset="-122"/>
              </a:endParaRPr>
            </a:p>
          </p:txBody>
        </p:sp>
        <p:sp>
          <p:nvSpPr>
            <p:cNvPr id="25" name="矩形 24">
              <a:extLst>
                <a:ext uri="{FF2B5EF4-FFF2-40B4-BE49-F238E27FC236}">
                  <a16:creationId xmlns="" xmlns:a16="http://schemas.microsoft.com/office/drawing/2014/main" id="{A32A914B-65A4-4805-8F92-7C01B1168690}"/>
                </a:ext>
              </a:extLst>
            </p:cNvPr>
            <p:cNvSpPr/>
            <p:nvPr/>
          </p:nvSpPr>
          <p:spPr>
            <a:xfrm>
              <a:off x="8337010" y="3897846"/>
              <a:ext cx="966931" cy="546753"/>
            </a:xfrm>
            <a:prstGeom prst="rect">
              <a:avLst/>
            </a:prstGeom>
          </p:spPr>
          <p:txBody>
            <a:bodyPr wrap="none">
              <a:spAutoFit/>
            </a:bodyPr>
            <a:lstStyle/>
            <a:p>
              <a:pPr defTabSz="914400">
                <a:lnSpc>
                  <a:spcPct val="150000"/>
                </a:lnSpc>
                <a:defRPr/>
              </a:pPr>
              <a:r>
                <a:rPr lang="en-US" altLang="zh-CN" sz="2200" b="1">
                  <a:solidFill>
                    <a:srgbClr val="61472D"/>
                  </a:solidFill>
                  <a:latin typeface="Noto Sans S Chinese Bold" panose="020B0800000000000000" pitchFamily="34" charset="-122"/>
                  <a:ea typeface="Noto Sans S Chinese Bold" panose="020B0800000000000000" pitchFamily="34" charset="-122"/>
                </a:rPr>
                <a:t>650</a:t>
              </a:r>
              <a:r>
                <a:rPr lang="zh-CN" altLang="en-US" sz="2200" b="1">
                  <a:solidFill>
                    <a:srgbClr val="61472D"/>
                  </a:solidFill>
                  <a:latin typeface="Noto Sans S Chinese Bold" panose="020B0800000000000000" pitchFamily="34" charset="-122"/>
                  <a:ea typeface="Noto Sans S Chinese Bold" panose="020B0800000000000000" pitchFamily="34" charset="-122"/>
                </a:rPr>
                <a:t>万</a:t>
              </a:r>
              <a:endParaRPr lang="en-US" altLang="zh-CN" sz="2200" b="1" dirty="0">
                <a:solidFill>
                  <a:srgbClr val="61472D"/>
                </a:solidFill>
                <a:latin typeface="Noto Sans S Chinese Bold" panose="020B0800000000000000" pitchFamily="34" charset="-122"/>
                <a:ea typeface="Noto Sans S Chinese Bold" panose="020B0800000000000000" pitchFamily="34" charset="-122"/>
              </a:endParaRPr>
            </a:p>
          </p:txBody>
        </p:sp>
        <p:pic>
          <p:nvPicPr>
            <p:cNvPr id="34" name="图形 33">
              <a:extLst>
                <a:ext uri="{FF2B5EF4-FFF2-40B4-BE49-F238E27FC236}">
                  <a16:creationId xmlns="" xmlns:a16="http://schemas.microsoft.com/office/drawing/2014/main" id="{74A90CAB-CC08-421D-8B7D-DF4CCA483829}"/>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 xmlns:asvg="http://schemas.microsoft.com/office/drawing/2016/SVG/main" r:embed="rId15"/>
                </a:ext>
              </a:extLst>
            </a:blip>
            <a:stretch>
              <a:fillRect/>
            </a:stretch>
          </p:blipFill>
          <p:spPr>
            <a:xfrm>
              <a:off x="8684916" y="3776945"/>
              <a:ext cx="271118" cy="271118"/>
            </a:xfrm>
            <a:prstGeom prst="rect">
              <a:avLst/>
            </a:prstGeom>
          </p:spPr>
        </p:pic>
      </p:grpSp>
      <p:sp>
        <p:nvSpPr>
          <p:cNvPr id="54" name="矩形 53">
            <a:extLst>
              <a:ext uri="{FF2B5EF4-FFF2-40B4-BE49-F238E27FC236}">
                <a16:creationId xmlns="" xmlns:a16="http://schemas.microsoft.com/office/drawing/2014/main" id="{155D15E3-F2BE-4F66-A1AE-F081ABD661C1}"/>
              </a:ext>
            </a:extLst>
          </p:cNvPr>
          <p:cNvSpPr/>
          <p:nvPr/>
        </p:nvSpPr>
        <p:spPr>
          <a:xfrm>
            <a:off x="2812909" y="2601137"/>
            <a:ext cx="1077539" cy="464101"/>
          </a:xfrm>
          <a:prstGeom prst="rect">
            <a:avLst/>
          </a:prstGeom>
        </p:spPr>
        <p:txBody>
          <a:bodyPr wrap="none">
            <a:spAutoFit/>
          </a:bodyPr>
          <a:lstStyle/>
          <a:p>
            <a:pPr lvl="0" defTabSz="914400">
              <a:lnSpc>
                <a:spcPct val="150000"/>
              </a:lnSpc>
              <a:defRPr/>
            </a:pPr>
            <a:r>
              <a:rPr lang="en-US" altLang="zh-CN" b="1">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rPr>
              <a:t>2018.02</a:t>
            </a:r>
            <a:endParaRPr kumimoji="0" lang="en-US" altLang="zh-CN" b="1" i="0" u="none" strike="noStrike" kern="1200" cap="none" spc="0" normalizeH="0" baseline="0" noProof="0" dirty="0">
              <a:ln>
                <a:noFill/>
              </a:ln>
              <a:gradFill>
                <a:gsLst>
                  <a:gs pos="0">
                    <a:srgbClr val="D2A460"/>
                  </a:gs>
                  <a:gs pos="100000">
                    <a:srgbClr val="D5BEA7"/>
                  </a:gs>
                </a:gsLst>
                <a:lin ang="0" scaled="0"/>
              </a:gradFill>
              <a:effectLst/>
              <a:uLnTx/>
              <a:uFillTx/>
              <a:latin typeface="Noto Sans S Chinese Bold" panose="020B0800000000000000" pitchFamily="34" charset="-122"/>
              <a:ea typeface="Noto Sans S Chinese Bold" panose="020B0800000000000000" pitchFamily="34" charset="-122"/>
            </a:endParaRPr>
          </a:p>
        </p:txBody>
      </p:sp>
      <p:sp>
        <p:nvSpPr>
          <p:cNvPr id="55" name="矩形 54">
            <a:extLst>
              <a:ext uri="{FF2B5EF4-FFF2-40B4-BE49-F238E27FC236}">
                <a16:creationId xmlns="" xmlns:a16="http://schemas.microsoft.com/office/drawing/2014/main" id="{641DB536-3FED-45EA-A5C5-D060A8D05DEA}"/>
              </a:ext>
            </a:extLst>
          </p:cNvPr>
          <p:cNvSpPr/>
          <p:nvPr/>
        </p:nvSpPr>
        <p:spPr>
          <a:xfrm>
            <a:off x="2874625" y="2987218"/>
            <a:ext cx="954107" cy="449226"/>
          </a:xfrm>
          <a:prstGeom prst="rect">
            <a:avLst/>
          </a:prstGeom>
        </p:spPr>
        <p:txBody>
          <a:bodyPr wrap="none">
            <a:spAutoFit/>
          </a:bodyPr>
          <a:lstStyle/>
          <a:p>
            <a:pPr lvl="0" algn="ctr" defTabSz="914400">
              <a:lnSpc>
                <a:spcPct val="120000"/>
              </a:lnSpc>
              <a:defRPr/>
            </a:pPr>
            <a:r>
              <a:rPr lang="zh-CN" altLang="en-US" sz="1000">
                <a:solidFill>
                  <a:srgbClr val="DDCBB9"/>
                </a:solidFill>
                <a:latin typeface="Noto Sans S Chinese Light" panose="020B0300000000000000" pitchFamily="34" charset="-122"/>
                <a:ea typeface="Noto Sans S Chinese Light" panose="020B0300000000000000" pitchFamily="34" charset="-122"/>
              </a:rPr>
              <a:t>在北京、广州</a:t>
            </a:r>
            <a:endParaRPr lang="en-US" altLang="zh-CN" sz="1000">
              <a:solidFill>
                <a:srgbClr val="DDCBB9"/>
              </a:solidFill>
              <a:latin typeface="Noto Sans S Chinese Light" panose="020B0300000000000000" pitchFamily="34" charset="-122"/>
              <a:ea typeface="Noto Sans S Chinese Light" panose="020B0300000000000000" pitchFamily="34" charset="-122"/>
            </a:endParaRPr>
          </a:p>
          <a:p>
            <a:pPr lvl="0" algn="ctr" defTabSz="914400">
              <a:lnSpc>
                <a:spcPct val="120000"/>
              </a:lnSpc>
              <a:defRPr/>
            </a:pPr>
            <a:r>
              <a:rPr lang="zh-CN" altLang="en-US" sz="1000">
                <a:solidFill>
                  <a:srgbClr val="DDCBB9"/>
                </a:solidFill>
                <a:latin typeface="Noto Sans S Chinese Light" panose="020B0300000000000000" pitchFamily="34" charset="-122"/>
                <a:ea typeface="Noto Sans S Chinese Light" panose="020B0300000000000000" pitchFamily="34" charset="-122"/>
              </a:rPr>
              <a:t>开始试运营</a:t>
            </a:r>
            <a:endParaRPr kumimoji="0" lang="en-US" altLang="zh-CN" sz="1000" b="0" i="0" u="none" strike="noStrike" kern="1200" cap="none" spc="0" normalizeH="0" baseline="0" noProof="0" dirty="0">
              <a:ln>
                <a:noFill/>
              </a:ln>
              <a:solidFill>
                <a:srgbClr val="DDCBB9"/>
              </a:solidFill>
              <a:effectLst/>
              <a:uLnTx/>
              <a:uFillTx/>
              <a:latin typeface="Noto Sans S Chinese Light" panose="020B0300000000000000" pitchFamily="34" charset="-122"/>
              <a:ea typeface="Noto Sans S Chinese Light" panose="020B0300000000000000" pitchFamily="34" charset="-122"/>
            </a:endParaRPr>
          </a:p>
        </p:txBody>
      </p:sp>
      <p:sp>
        <p:nvSpPr>
          <p:cNvPr id="56" name="矩形 55">
            <a:extLst>
              <a:ext uri="{FF2B5EF4-FFF2-40B4-BE49-F238E27FC236}">
                <a16:creationId xmlns="" xmlns:a16="http://schemas.microsoft.com/office/drawing/2014/main" id="{E8C90BD9-02A3-4DA2-841A-B6CF0975A0B3}"/>
              </a:ext>
            </a:extLst>
          </p:cNvPr>
          <p:cNvSpPr/>
          <p:nvPr/>
        </p:nvSpPr>
        <p:spPr>
          <a:xfrm>
            <a:off x="3611782" y="3938672"/>
            <a:ext cx="1077539" cy="464101"/>
          </a:xfrm>
          <a:prstGeom prst="rect">
            <a:avLst/>
          </a:prstGeom>
        </p:spPr>
        <p:txBody>
          <a:bodyPr wrap="none">
            <a:spAutoFit/>
          </a:bodyPr>
          <a:lstStyle/>
          <a:p>
            <a:pPr defTabSz="914400">
              <a:lnSpc>
                <a:spcPct val="150000"/>
              </a:lnSpc>
              <a:defRPr/>
            </a:pPr>
            <a:r>
              <a:rPr lang="en-US" altLang="zh-CN" b="1">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rPr>
              <a:t>2018.03</a:t>
            </a:r>
            <a:endParaRPr lang="en-US" altLang="zh-CN" b="1" dirty="0">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endParaRPr>
          </a:p>
        </p:txBody>
      </p:sp>
      <p:sp>
        <p:nvSpPr>
          <p:cNvPr id="57" name="矩形 56">
            <a:extLst>
              <a:ext uri="{FF2B5EF4-FFF2-40B4-BE49-F238E27FC236}">
                <a16:creationId xmlns="" xmlns:a16="http://schemas.microsoft.com/office/drawing/2014/main" id="{8AC3E4F6-8ECD-40CB-B670-C8154376C335}"/>
              </a:ext>
            </a:extLst>
          </p:cNvPr>
          <p:cNvSpPr/>
          <p:nvPr/>
        </p:nvSpPr>
        <p:spPr>
          <a:xfrm>
            <a:off x="3573716" y="4324858"/>
            <a:ext cx="1168910" cy="449226"/>
          </a:xfrm>
          <a:prstGeom prst="rect">
            <a:avLst/>
          </a:prstGeom>
        </p:spPr>
        <p:txBody>
          <a:bodyPr wrap="none">
            <a:spAutoFit/>
          </a:bodyPr>
          <a:lstStyle/>
          <a:p>
            <a:pPr algn="ctr" defTabSz="914400">
              <a:lnSpc>
                <a:spcPct val="120000"/>
              </a:lnSpc>
              <a:defRPr/>
            </a:pPr>
            <a:r>
              <a:rPr lang="zh-CN" altLang="en-US" sz="1000">
                <a:solidFill>
                  <a:srgbClr val="DDCBB9"/>
                </a:solidFill>
                <a:latin typeface="Noto Sans S Chinese Light" panose="020B0300000000000000" pitchFamily="34" charset="-122"/>
                <a:ea typeface="Noto Sans S Chinese Light" panose="020B0300000000000000" pitchFamily="34" charset="-122"/>
              </a:rPr>
              <a:t>   正式进驻上海、</a:t>
            </a:r>
            <a:endParaRPr lang="en-US" altLang="zh-CN" sz="1000">
              <a:solidFill>
                <a:srgbClr val="DDCBB9"/>
              </a:solidFill>
              <a:latin typeface="Noto Sans S Chinese Light" panose="020B0300000000000000" pitchFamily="34" charset="-122"/>
              <a:ea typeface="Noto Sans S Chinese Light" panose="020B0300000000000000" pitchFamily="34" charset="-122"/>
            </a:endParaRPr>
          </a:p>
          <a:p>
            <a:pPr algn="ctr" defTabSz="914400">
              <a:lnSpc>
                <a:spcPct val="120000"/>
              </a:lnSpc>
              <a:defRPr/>
            </a:pPr>
            <a:r>
              <a:rPr lang="zh-CN" altLang="en-US" sz="1000">
                <a:solidFill>
                  <a:srgbClr val="DDCBB9"/>
                </a:solidFill>
                <a:latin typeface="Noto Sans S Chinese Light" panose="020B0300000000000000" pitchFamily="34" charset="-122"/>
                <a:ea typeface="Noto Sans S Chinese Light" panose="020B0300000000000000" pitchFamily="34" charset="-122"/>
              </a:rPr>
              <a:t>深圳等六大城市</a:t>
            </a:r>
            <a:endParaRPr lang="en-US" altLang="zh-CN" sz="1000" dirty="0">
              <a:solidFill>
                <a:srgbClr val="DDCBB9"/>
              </a:solidFill>
              <a:latin typeface="Noto Sans S Chinese Light" panose="020B0300000000000000" pitchFamily="34" charset="-122"/>
              <a:ea typeface="Noto Sans S Chinese Light" panose="020B0300000000000000" pitchFamily="34" charset="-122"/>
            </a:endParaRPr>
          </a:p>
        </p:txBody>
      </p:sp>
      <p:sp>
        <p:nvSpPr>
          <p:cNvPr id="58" name="矩形 57">
            <a:extLst>
              <a:ext uri="{FF2B5EF4-FFF2-40B4-BE49-F238E27FC236}">
                <a16:creationId xmlns="" xmlns:a16="http://schemas.microsoft.com/office/drawing/2014/main" id="{734873AE-1671-4F56-A23D-8E02770A1141}"/>
              </a:ext>
            </a:extLst>
          </p:cNvPr>
          <p:cNvSpPr/>
          <p:nvPr/>
        </p:nvSpPr>
        <p:spPr>
          <a:xfrm>
            <a:off x="6075194" y="3938672"/>
            <a:ext cx="1077539" cy="464101"/>
          </a:xfrm>
          <a:prstGeom prst="rect">
            <a:avLst/>
          </a:prstGeom>
        </p:spPr>
        <p:txBody>
          <a:bodyPr wrap="none">
            <a:spAutoFit/>
          </a:bodyPr>
          <a:lstStyle/>
          <a:p>
            <a:pPr defTabSz="914400">
              <a:lnSpc>
                <a:spcPct val="150000"/>
              </a:lnSpc>
              <a:defRPr/>
            </a:pPr>
            <a:r>
              <a:rPr lang="en-US" altLang="zh-CN" b="1">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rPr>
              <a:t>2018.05</a:t>
            </a:r>
            <a:endParaRPr lang="en-US" altLang="zh-CN" b="1" dirty="0">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endParaRPr>
          </a:p>
        </p:txBody>
      </p:sp>
      <p:sp>
        <p:nvSpPr>
          <p:cNvPr id="59" name="矩形 58">
            <a:extLst>
              <a:ext uri="{FF2B5EF4-FFF2-40B4-BE49-F238E27FC236}">
                <a16:creationId xmlns="" xmlns:a16="http://schemas.microsoft.com/office/drawing/2014/main" id="{8C2B5FDF-FCA7-4486-9044-76C2B080227A}"/>
              </a:ext>
            </a:extLst>
          </p:cNvPr>
          <p:cNvSpPr/>
          <p:nvPr/>
        </p:nvSpPr>
        <p:spPr>
          <a:xfrm>
            <a:off x="6141369" y="4324858"/>
            <a:ext cx="1082348" cy="449226"/>
          </a:xfrm>
          <a:prstGeom prst="rect">
            <a:avLst/>
          </a:prstGeom>
        </p:spPr>
        <p:txBody>
          <a:bodyPr wrap="none">
            <a:spAutoFit/>
          </a:bodyPr>
          <a:lstStyle/>
          <a:p>
            <a:pPr lvl="0" defTabSz="914400">
              <a:lnSpc>
                <a:spcPct val="120000"/>
              </a:lnSpc>
              <a:defRPr/>
            </a:pPr>
            <a:r>
              <a:rPr lang="zh-CN" altLang="en-US" sz="1000">
                <a:solidFill>
                  <a:srgbClr val="DDCBB9"/>
                </a:solidFill>
                <a:latin typeface="Noto Sans S Chinese Light" panose="020B0300000000000000" pitchFamily="34" charset="-122"/>
                <a:ea typeface="Noto Sans S Chinese Light" panose="020B0300000000000000" pitchFamily="34" charset="-122"/>
              </a:rPr>
              <a:t>正式入驻杭州、</a:t>
            </a:r>
            <a:endParaRPr lang="en-US" altLang="zh-CN" sz="1000">
              <a:solidFill>
                <a:srgbClr val="DDCBB9"/>
              </a:solidFill>
              <a:latin typeface="Noto Sans S Chinese Light" panose="020B0300000000000000" pitchFamily="34" charset="-122"/>
              <a:ea typeface="Noto Sans S Chinese Light" panose="020B0300000000000000" pitchFamily="34" charset="-122"/>
            </a:endParaRPr>
          </a:p>
          <a:p>
            <a:pPr lvl="0" defTabSz="914400">
              <a:lnSpc>
                <a:spcPct val="120000"/>
              </a:lnSpc>
              <a:defRPr/>
            </a:pPr>
            <a:r>
              <a:rPr lang="zh-CN" altLang="en-US" sz="1000">
                <a:solidFill>
                  <a:srgbClr val="DDCBB9"/>
                </a:solidFill>
                <a:latin typeface="Noto Sans S Chinese Light" panose="020B0300000000000000" pitchFamily="34" charset="-122"/>
                <a:ea typeface="Noto Sans S Chinese Light" panose="020B0300000000000000" pitchFamily="34" charset="-122"/>
              </a:rPr>
              <a:t>  武汉等三城</a:t>
            </a:r>
            <a:endParaRPr lang="en-US" altLang="zh-CN" sz="1000" dirty="0">
              <a:solidFill>
                <a:srgbClr val="DDCBB9"/>
              </a:solidFill>
              <a:latin typeface="Noto Sans S Chinese Light" panose="020B0300000000000000" pitchFamily="34" charset="-122"/>
              <a:ea typeface="Noto Sans S Chinese Light" panose="020B0300000000000000" pitchFamily="34" charset="-122"/>
            </a:endParaRPr>
          </a:p>
        </p:txBody>
      </p:sp>
      <p:sp>
        <p:nvSpPr>
          <p:cNvPr id="60" name="矩形 59">
            <a:extLst>
              <a:ext uri="{FF2B5EF4-FFF2-40B4-BE49-F238E27FC236}">
                <a16:creationId xmlns="" xmlns:a16="http://schemas.microsoft.com/office/drawing/2014/main" id="{A12E6E08-B897-4F98-B75E-089C75711609}"/>
              </a:ext>
            </a:extLst>
          </p:cNvPr>
          <p:cNvSpPr/>
          <p:nvPr/>
        </p:nvSpPr>
        <p:spPr>
          <a:xfrm>
            <a:off x="6963353" y="2601137"/>
            <a:ext cx="1077539" cy="464101"/>
          </a:xfrm>
          <a:prstGeom prst="rect">
            <a:avLst/>
          </a:prstGeom>
        </p:spPr>
        <p:txBody>
          <a:bodyPr wrap="none">
            <a:spAutoFit/>
          </a:bodyPr>
          <a:lstStyle/>
          <a:p>
            <a:pPr defTabSz="914400">
              <a:lnSpc>
                <a:spcPct val="150000"/>
              </a:lnSpc>
              <a:defRPr/>
            </a:pPr>
            <a:r>
              <a:rPr lang="en-US" altLang="zh-CN" b="1">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rPr>
              <a:t>2018.09</a:t>
            </a:r>
            <a:endParaRPr lang="en-US" altLang="zh-CN" b="1" dirty="0">
              <a:gradFill>
                <a:gsLst>
                  <a:gs pos="0">
                    <a:srgbClr val="D2A460"/>
                  </a:gs>
                  <a:gs pos="100000">
                    <a:srgbClr val="D5BEA7"/>
                  </a:gs>
                </a:gsLst>
                <a:lin ang="0" scaled="0"/>
              </a:gradFill>
              <a:latin typeface="Noto Sans S Chinese Bold" panose="020B0800000000000000" pitchFamily="34" charset="-122"/>
              <a:ea typeface="Noto Sans S Chinese Bold" panose="020B0800000000000000" pitchFamily="34" charset="-122"/>
            </a:endParaRPr>
          </a:p>
        </p:txBody>
      </p:sp>
      <p:sp>
        <p:nvSpPr>
          <p:cNvPr id="61" name="矩形 60">
            <a:extLst>
              <a:ext uri="{FF2B5EF4-FFF2-40B4-BE49-F238E27FC236}">
                <a16:creationId xmlns="" xmlns:a16="http://schemas.microsoft.com/office/drawing/2014/main" id="{1FCA347A-83CD-480E-A265-423B4CD9B359}"/>
              </a:ext>
            </a:extLst>
          </p:cNvPr>
          <p:cNvSpPr/>
          <p:nvPr/>
        </p:nvSpPr>
        <p:spPr>
          <a:xfrm>
            <a:off x="6822770" y="2987218"/>
            <a:ext cx="1358704" cy="633891"/>
          </a:xfrm>
          <a:prstGeom prst="rect">
            <a:avLst/>
          </a:prstGeom>
        </p:spPr>
        <p:txBody>
          <a:bodyPr wrap="square">
            <a:spAutoFit/>
          </a:bodyPr>
          <a:lstStyle/>
          <a:p>
            <a:pPr lvl="0" defTabSz="914400">
              <a:lnSpc>
                <a:spcPct val="120000"/>
              </a:lnSpc>
              <a:defRPr/>
            </a:pPr>
            <a:r>
              <a:rPr lang="en-US" altLang="zh-CN" sz="1000">
                <a:solidFill>
                  <a:srgbClr val="DDCBB9"/>
                </a:solidFill>
                <a:latin typeface="Noto Sans S Chinese Light" panose="020B0300000000000000" pitchFamily="34" charset="-122"/>
                <a:ea typeface="Noto Sans S Chinese Light" panose="020B0300000000000000" pitchFamily="34" charset="-122"/>
              </a:rPr>
              <a:t>QY</a:t>
            </a:r>
            <a:r>
              <a:rPr lang="zh-CN" altLang="en-US" sz="1000">
                <a:solidFill>
                  <a:srgbClr val="DDCBB9"/>
                </a:solidFill>
                <a:latin typeface="Noto Sans S Chinese Light" panose="020B0300000000000000" pitchFamily="34" charset="-122"/>
                <a:ea typeface="Noto Sans S Chinese Light" panose="020B0300000000000000" pitchFamily="34" charset="-122"/>
              </a:rPr>
              <a:t>咖啡</a:t>
            </a:r>
            <a:r>
              <a:rPr lang="en-US" altLang="zh-CN" sz="1000">
                <a:solidFill>
                  <a:srgbClr val="DDCBB9"/>
                </a:solidFill>
                <a:latin typeface="Noto Sans S Chinese Light" panose="020B0300000000000000" pitchFamily="34" charset="-122"/>
                <a:ea typeface="Noto Sans S Chinese Light" panose="020B0300000000000000" pitchFamily="34" charset="-122"/>
              </a:rPr>
              <a:t>App</a:t>
            </a:r>
            <a:r>
              <a:rPr lang="zh-CN" altLang="en-US" sz="1000">
                <a:solidFill>
                  <a:srgbClr val="DDCBB9"/>
                </a:solidFill>
                <a:latin typeface="Noto Sans S Chinese Light" panose="020B0300000000000000" pitchFamily="34" charset="-122"/>
                <a:ea typeface="Noto Sans S Chinese Light" panose="020B0300000000000000" pitchFamily="34" charset="-122"/>
              </a:rPr>
              <a:t>登上苹果手机应用商店美食佳饮免费榜第一名</a:t>
            </a:r>
            <a:r>
              <a:rPr lang="en-US" altLang="zh-CN" sz="1000">
                <a:solidFill>
                  <a:srgbClr val="DDCBB9"/>
                </a:solidFill>
                <a:latin typeface="Noto Sans S Chinese Light" panose="020B0300000000000000" pitchFamily="34" charset="-122"/>
                <a:ea typeface="Noto Sans S Chinese Light" panose="020B0300000000000000" pitchFamily="34" charset="-122"/>
              </a:rPr>
              <a:t>……</a:t>
            </a:r>
            <a:endParaRPr lang="en-US" altLang="zh-CN" sz="1000" dirty="0">
              <a:solidFill>
                <a:srgbClr val="DDCBB9"/>
              </a:solidFill>
              <a:latin typeface="Noto Sans S Chinese Light" panose="020B0300000000000000" pitchFamily="34" charset="-122"/>
              <a:ea typeface="Noto Sans S Chinese Light" panose="020B0300000000000000" pitchFamily="34" charset="-122"/>
            </a:endParaRPr>
          </a:p>
        </p:txBody>
      </p:sp>
      <p:sp>
        <p:nvSpPr>
          <p:cNvPr id="62" name="椭圆 61">
            <a:extLst>
              <a:ext uri="{FF2B5EF4-FFF2-40B4-BE49-F238E27FC236}">
                <a16:creationId xmlns="" xmlns:a16="http://schemas.microsoft.com/office/drawing/2014/main" id="{1E8B65E8-2BCD-413B-B5A6-AF2331794B91}"/>
              </a:ext>
            </a:extLst>
          </p:cNvPr>
          <p:cNvSpPr/>
          <p:nvPr/>
        </p:nvSpPr>
        <p:spPr>
          <a:xfrm>
            <a:off x="4016410" y="2711378"/>
            <a:ext cx="96146" cy="96146"/>
          </a:xfrm>
          <a:prstGeom prst="ellipse">
            <a:avLst/>
          </a:prstGeom>
          <a:solidFill>
            <a:srgbClr val="D5B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椭圆 63">
            <a:extLst>
              <a:ext uri="{FF2B5EF4-FFF2-40B4-BE49-F238E27FC236}">
                <a16:creationId xmlns="" xmlns:a16="http://schemas.microsoft.com/office/drawing/2014/main" id="{257C75E0-3545-4F2B-BE7D-7CA49CA9DF53}"/>
              </a:ext>
            </a:extLst>
          </p:cNvPr>
          <p:cNvSpPr/>
          <p:nvPr/>
        </p:nvSpPr>
        <p:spPr>
          <a:xfrm>
            <a:off x="6692936" y="2711378"/>
            <a:ext cx="96146" cy="96146"/>
          </a:xfrm>
          <a:prstGeom prst="ellipse">
            <a:avLst/>
          </a:prstGeom>
          <a:solidFill>
            <a:srgbClr val="D5B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椭圆 64">
            <a:extLst>
              <a:ext uri="{FF2B5EF4-FFF2-40B4-BE49-F238E27FC236}">
                <a16:creationId xmlns="" xmlns:a16="http://schemas.microsoft.com/office/drawing/2014/main" id="{C7C019BB-C325-4A9B-A6B2-77C15E36F45A}"/>
              </a:ext>
            </a:extLst>
          </p:cNvPr>
          <p:cNvSpPr/>
          <p:nvPr/>
        </p:nvSpPr>
        <p:spPr>
          <a:xfrm>
            <a:off x="4627759" y="3959153"/>
            <a:ext cx="96146" cy="96146"/>
          </a:xfrm>
          <a:prstGeom prst="ellipse">
            <a:avLst/>
          </a:prstGeom>
          <a:solidFill>
            <a:srgbClr val="D5B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椭圆 65">
            <a:extLst>
              <a:ext uri="{FF2B5EF4-FFF2-40B4-BE49-F238E27FC236}">
                <a16:creationId xmlns="" xmlns:a16="http://schemas.microsoft.com/office/drawing/2014/main" id="{08B91BC3-9BC1-4813-8147-9EB5F4465469}"/>
              </a:ext>
            </a:extLst>
          </p:cNvPr>
          <p:cNvSpPr/>
          <p:nvPr/>
        </p:nvSpPr>
        <p:spPr>
          <a:xfrm>
            <a:off x="6056509" y="3959153"/>
            <a:ext cx="96146" cy="96146"/>
          </a:xfrm>
          <a:prstGeom prst="ellipse">
            <a:avLst/>
          </a:prstGeom>
          <a:solidFill>
            <a:srgbClr val="D5B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 name="图形 69">
            <a:extLst>
              <a:ext uri="{FF2B5EF4-FFF2-40B4-BE49-F238E27FC236}">
                <a16:creationId xmlns="" xmlns:a16="http://schemas.microsoft.com/office/drawing/2014/main" id="{9D856EBD-BCDE-469B-A55A-AA17B517CA83}"/>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 xmlns:asvg="http://schemas.microsoft.com/office/drawing/2016/SVG/main" r:embed="rId17"/>
              </a:ext>
            </a:extLst>
          </a:blip>
          <a:stretch>
            <a:fillRect/>
          </a:stretch>
        </p:blipFill>
        <p:spPr>
          <a:xfrm>
            <a:off x="4944417" y="2398437"/>
            <a:ext cx="837506" cy="837504"/>
          </a:xfrm>
          <a:prstGeom prst="rect">
            <a:avLst/>
          </a:prstGeom>
        </p:spPr>
      </p:pic>
      <p:pic>
        <p:nvPicPr>
          <p:cNvPr id="72" name="图片 71">
            <a:extLst>
              <a:ext uri="{FF2B5EF4-FFF2-40B4-BE49-F238E27FC236}">
                <a16:creationId xmlns="" xmlns:a16="http://schemas.microsoft.com/office/drawing/2014/main" id="{59E11B78-9E81-49C0-9649-BD199651BFC4}"/>
              </a:ext>
            </a:extLst>
          </p:cNvPr>
          <p:cNvPicPr>
            <a:picLocks noChangeAspect="1"/>
          </p:cNvPicPr>
          <p:nvPr/>
        </p:nvPicPr>
        <p:blipFill>
          <a:blip r:embed="rId18" cstate="email">
            <a:duotone>
              <a:schemeClr val="accent4">
                <a:shade val="45000"/>
                <a:satMod val="135000"/>
              </a:schemeClr>
              <a:prstClr val="white"/>
            </a:duotone>
            <a:extLst>
              <a:ext uri="{BEBA8EAE-BF5A-486C-A8C5-ECC9F3942E4B}">
                <a14:imgProps xmlns:a14="http://schemas.microsoft.com/office/drawing/2010/main">
                  <a14:imgLayer r:embed="rId19">
                    <a14:imgEffect>
                      <a14:brightnessContrast bright="95000"/>
                    </a14:imgEffect>
                  </a14:imgLayer>
                </a14:imgProps>
              </a:ext>
              <a:ext uri="{28A0092B-C50C-407E-A947-70E740481C1C}">
                <a14:useLocalDpi xmlns:a14="http://schemas.microsoft.com/office/drawing/2010/main"/>
              </a:ext>
            </a:extLst>
          </a:blip>
          <a:stretch>
            <a:fillRect/>
          </a:stretch>
        </p:blipFill>
        <p:spPr>
          <a:xfrm>
            <a:off x="4015977" y="1377874"/>
            <a:ext cx="2767808" cy="60960"/>
          </a:xfrm>
          <a:prstGeom prst="rect">
            <a:avLst/>
          </a:prstGeom>
        </p:spPr>
      </p:pic>
      <p:sp>
        <p:nvSpPr>
          <p:cNvPr id="84" name="椭圆 83">
            <a:extLst>
              <a:ext uri="{FF2B5EF4-FFF2-40B4-BE49-F238E27FC236}">
                <a16:creationId xmlns="" xmlns:a16="http://schemas.microsoft.com/office/drawing/2014/main" id="{7FD8E228-2471-4FFD-A4A1-7E4EAD8DB9E2}"/>
              </a:ext>
            </a:extLst>
          </p:cNvPr>
          <p:cNvSpPr/>
          <p:nvPr/>
        </p:nvSpPr>
        <p:spPr>
          <a:xfrm>
            <a:off x="997744" y="-1701800"/>
            <a:ext cx="8804274" cy="8804274"/>
          </a:xfrm>
          <a:prstGeom prst="ellipse">
            <a:avLst/>
          </a:prstGeom>
          <a:noFill/>
          <a:ln>
            <a:gradFill>
              <a:gsLst>
                <a:gs pos="20000">
                  <a:srgbClr val="DDCBB9">
                    <a:alpha val="0"/>
                  </a:srgbClr>
                </a:gs>
                <a:gs pos="73000">
                  <a:srgbClr val="DDCBB9">
                    <a:alpha val="35000"/>
                  </a:srgbClr>
                </a:gs>
                <a:gs pos="24000">
                  <a:srgbClr val="DDCBB9">
                    <a:alpha val="60000"/>
                  </a:srgbClr>
                </a:gs>
                <a:gs pos="81000">
                  <a:srgbClr val="DDCBB9">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椭圆 84">
            <a:extLst>
              <a:ext uri="{FF2B5EF4-FFF2-40B4-BE49-F238E27FC236}">
                <a16:creationId xmlns="" xmlns:a16="http://schemas.microsoft.com/office/drawing/2014/main" id="{D7C7B261-1E84-497F-A78B-944F2F953CFF}"/>
              </a:ext>
            </a:extLst>
          </p:cNvPr>
          <p:cNvSpPr/>
          <p:nvPr/>
        </p:nvSpPr>
        <p:spPr>
          <a:xfrm>
            <a:off x="2321509" y="-378035"/>
            <a:ext cx="6156744" cy="6156744"/>
          </a:xfrm>
          <a:prstGeom prst="ellipse">
            <a:avLst/>
          </a:prstGeom>
          <a:noFill/>
          <a:ln>
            <a:gradFill>
              <a:gsLst>
                <a:gs pos="7000">
                  <a:srgbClr val="DDCBB9">
                    <a:alpha val="0"/>
                  </a:srgbClr>
                </a:gs>
                <a:gs pos="73000">
                  <a:srgbClr val="DDCBB9">
                    <a:alpha val="35000"/>
                  </a:srgbClr>
                </a:gs>
                <a:gs pos="24000">
                  <a:srgbClr val="DDCBB9">
                    <a:alpha val="70000"/>
                  </a:srgbClr>
                </a:gs>
                <a:gs pos="93000">
                  <a:srgbClr val="DDCBB9">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6050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40F223CC-BA35-434A-84B1-77760C37DF04}"/>
              </a:ext>
            </a:extLst>
          </p:cNvPr>
          <p:cNvSpPr/>
          <p:nvPr/>
        </p:nvSpPr>
        <p:spPr>
          <a:xfrm>
            <a:off x="-2382" y="0"/>
            <a:ext cx="10799763" cy="54006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7" name="图片 126">
            <a:extLst>
              <a:ext uri="{FF2B5EF4-FFF2-40B4-BE49-F238E27FC236}">
                <a16:creationId xmlns="" xmlns:a16="http://schemas.microsoft.com/office/drawing/2014/main" id="{3F091738-FE46-4E26-9B81-BE3CE1B93988}"/>
              </a:ext>
            </a:extLst>
          </p:cNvPr>
          <p:cNvPicPr>
            <a:picLocks noChangeAspect="1"/>
          </p:cNvPicPr>
          <p:nvPr/>
        </p:nvPicPr>
        <p:blipFill>
          <a:blip r:embed="rId2" cstate="email">
            <a:duotone>
              <a:schemeClr val="bg2">
                <a:shade val="45000"/>
                <a:satMod val="135000"/>
              </a:schemeClr>
              <a:prstClr val="white"/>
            </a:duotone>
            <a:extLst>
              <a:ext uri="{BEBA8EAE-BF5A-486C-A8C5-ECC9F3942E4B}">
                <a14:imgProps xmlns:a14="http://schemas.microsoft.com/office/drawing/2010/main">
                  <a14:imgLayer r:embed="rId3">
                    <a14:imgEffect>
                      <a14:brightnessContrast bright="52000"/>
                    </a14:imgEffect>
                  </a14:imgLayer>
                </a14:imgProps>
              </a:ext>
              <a:ext uri="{28A0092B-C50C-407E-A947-70E740481C1C}">
                <a14:useLocalDpi xmlns:a14="http://schemas.microsoft.com/office/drawing/2010/main"/>
              </a:ext>
            </a:extLst>
          </a:blip>
          <a:stretch>
            <a:fillRect/>
          </a:stretch>
        </p:blipFill>
        <p:spPr>
          <a:xfrm>
            <a:off x="0" y="0"/>
            <a:ext cx="5400675" cy="5400675"/>
          </a:xfrm>
          <a:prstGeom prst="rect">
            <a:avLst/>
          </a:prstGeom>
        </p:spPr>
      </p:pic>
      <p:sp>
        <p:nvSpPr>
          <p:cNvPr id="90" name="圆: 空心 89">
            <a:extLst>
              <a:ext uri="{FF2B5EF4-FFF2-40B4-BE49-F238E27FC236}">
                <a16:creationId xmlns="" xmlns:a16="http://schemas.microsoft.com/office/drawing/2014/main" id="{32E6CE42-F2A8-4C2C-8755-24E7D6798D78}"/>
              </a:ext>
            </a:extLst>
          </p:cNvPr>
          <p:cNvSpPr/>
          <p:nvPr/>
        </p:nvSpPr>
        <p:spPr>
          <a:xfrm>
            <a:off x="8007766" y="2457737"/>
            <a:ext cx="4719543" cy="4719543"/>
          </a:xfrm>
          <a:prstGeom prst="donut">
            <a:avLst>
              <a:gd name="adj" fmla="val 20949"/>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8" name="图片 127">
            <a:extLst>
              <a:ext uri="{FF2B5EF4-FFF2-40B4-BE49-F238E27FC236}">
                <a16:creationId xmlns="" xmlns:a16="http://schemas.microsoft.com/office/drawing/2014/main" id="{FC60FD9C-523E-4861-B2D5-7EC410F5F68B}"/>
              </a:ext>
            </a:extLst>
          </p:cNvPr>
          <p:cNvPicPr>
            <a:picLocks noChangeAspect="1"/>
          </p:cNvPicPr>
          <p:nvPr/>
        </p:nvPicPr>
        <p:blipFill>
          <a:blip r:embed="rId2" cstate="email">
            <a:duotone>
              <a:schemeClr val="bg2">
                <a:shade val="45000"/>
                <a:satMod val="135000"/>
              </a:schemeClr>
              <a:prstClr val="white"/>
            </a:duotone>
            <a:extLst>
              <a:ext uri="{BEBA8EAE-BF5A-486C-A8C5-ECC9F3942E4B}">
                <a14:imgProps xmlns:a14="http://schemas.microsoft.com/office/drawing/2010/main">
                  <a14:imgLayer r:embed="rId3">
                    <a14:imgEffect>
                      <a14:brightnessContrast bright="52000"/>
                    </a14:imgEffect>
                  </a14:imgLayer>
                </a14:imgProps>
              </a:ext>
              <a:ext uri="{28A0092B-C50C-407E-A947-70E740481C1C}">
                <a14:useLocalDpi xmlns:a14="http://schemas.microsoft.com/office/drawing/2010/main"/>
              </a:ext>
            </a:extLst>
          </a:blip>
          <a:stretch>
            <a:fillRect/>
          </a:stretch>
        </p:blipFill>
        <p:spPr>
          <a:xfrm>
            <a:off x="5399088" y="0"/>
            <a:ext cx="5400675" cy="5400675"/>
          </a:xfrm>
          <a:prstGeom prst="rect">
            <a:avLst/>
          </a:prstGeom>
        </p:spPr>
      </p:pic>
      <p:sp>
        <p:nvSpPr>
          <p:cNvPr id="19" name="梯形 18">
            <a:extLst>
              <a:ext uri="{FF2B5EF4-FFF2-40B4-BE49-F238E27FC236}">
                <a16:creationId xmlns="" xmlns:a16="http://schemas.microsoft.com/office/drawing/2014/main" id="{02585B03-E155-44C6-A5F6-14A8F2275EA9}"/>
              </a:ext>
            </a:extLst>
          </p:cNvPr>
          <p:cNvSpPr/>
          <p:nvPr/>
        </p:nvSpPr>
        <p:spPr>
          <a:xfrm rot="10800000">
            <a:off x="4637176" y="2926035"/>
            <a:ext cx="1766710" cy="2474639"/>
          </a:xfrm>
          <a:prstGeom prst="trapezoid">
            <a:avLst>
              <a:gd name="adj" fmla="val 16003"/>
            </a:avLst>
          </a:prstGeom>
          <a:solidFill>
            <a:srgbClr val="9F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图形 131">
            <a:extLst>
              <a:ext uri="{FF2B5EF4-FFF2-40B4-BE49-F238E27FC236}">
                <a16:creationId xmlns="" xmlns:a16="http://schemas.microsoft.com/office/drawing/2014/main" id="{81A89FB0-DB9F-4A0B-B5D5-9D8AE9EA234B}"/>
              </a:ext>
            </a:extLst>
          </p:cNvPr>
          <p:cNvSpPr/>
          <p:nvPr/>
        </p:nvSpPr>
        <p:spPr>
          <a:xfrm>
            <a:off x="-1" y="0"/>
            <a:ext cx="10799763" cy="2883537"/>
          </a:xfrm>
          <a:custGeom>
            <a:avLst/>
            <a:gdLst>
              <a:gd name="connsiteX0" fmla="*/ 10799763 w 10799763"/>
              <a:gd name="connsiteY0" fmla="*/ 0 h 2883537"/>
              <a:gd name="connsiteX1" fmla="*/ 10799763 w 10799763"/>
              <a:gd name="connsiteY1" fmla="*/ 1783581 h 2883537"/>
              <a:gd name="connsiteX2" fmla="*/ 5718475 w 10799763"/>
              <a:gd name="connsiteY2" fmla="*/ 2546585 h 2883537"/>
              <a:gd name="connsiteX3" fmla="*/ 5456581 w 10799763"/>
              <a:gd name="connsiteY3" fmla="*/ 2593024 h 2883537"/>
              <a:gd name="connsiteX4" fmla="*/ 5359922 w 10799763"/>
              <a:gd name="connsiteY4" fmla="*/ 2672942 h 2883537"/>
              <a:gd name="connsiteX5" fmla="*/ 5344803 w 10799763"/>
              <a:gd name="connsiteY5" fmla="*/ 2758260 h 2883537"/>
              <a:gd name="connsiteX6" fmla="*/ 5356683 w 10799763"/>
              <a:gd name="connsiteY6" fmla="*/ 2885157 h 2883537"/>
              <a:gd name="connsiteX7" fmla="*/ 5323203 w 10799763"/>
              <a:gd name="connsiteY7" fmla="*/ 2885157 h 2883537"/>
              <a:gd name="connsiteX8" fmla="*/ 5285404 w 10799763"/>
              <a:gd name="connsiteY8" fmla="*/ 2774459 h 2883537"/>
              <a:gd name="connsiteX9" fmla="*/ 5243285 w 10799763"/>
              <a:gd name="connsiteY9" fmla="*/ 2758800 h 2883537"/>
              <a:gd name="connsiteX10" fmla="*/ 5265425 w 10799763"/>
              <a:gd name="connsiteY10" fmla="*/ 2658902 h 2883537"/>
              <a:gd name="connsiteX11" fmla="*/ 4954931 w 10799763"/>
              <a:gd name="connsiteY11" fmla="*/ 2512025 h 2883537"/>
              <a:gd name="connsiteX12" fmla="*/ 0 w 10799763"/>
              <a:gd name="connsiteY12" fmla="*/ 1785201 h 2883537"/>
              <a:gd name="connsiteX13" fmla="*/ 0 w 10799763"/>
              <a:gd name="connsiteY13" fmla="*/ 0 h 2883537"/>
              <a:gd name="connsiteX14" fmla="*/ 10799763 w 10799763"/>
              <a:gd name="connsiteY14" fmla="*/ 0 h 2883537"/>
              <a:gd name="connsiteX15" fmla="*/ 10799763 w 10799763"/>
              <a:gd name="connsiteY15" fmla="*/ 0 h 2883537"/>
              <a:gd name="connsiteX16" fmla="*/ 10799763 w 10799763"/>
              <a:gd name="connsiteY16" fmla="*/ 0 h 2883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99763" h="2883537">
                <a:moveTo>
                  <a:pt x="10799763" y="0"/>
                </a:moveTo>
                <a:lnTo>
                  <a:pt x="10799763" y="1783581"/>
                </a:lnTo>
                <a:cubicBezTo>
                  <a:pt x="9426033" y="2352189"/>
                  <a:pt x="5821612" y="2549824"/>
                  <a:pt x="5718475" y="2546585"/>
                </a:cubicBezTo>
                <a:cubicBezTo>
                  <a:pt x="5606157" y="2542805"/>
                  <a:pt x="5501940" y="2554144"/>
                  <a:pt x="5456581" y="2593024"/>
                </a:cubicBezTo>
                <a:cubicBezTo>
                  <a:pt x="5433361" y="2613003"/>
                  <a:pt x="5408521" y="2657282"/>
                  <a:pt x="5359922" y="2672942"/>
                </a:cubicBezTo>
                <a:cubicBezTo>
                  <a:pt x="5311324" y="2688601"/>
                  <a:pt x="5259485" y="2722621"/>
                  <a:pt x="5344803" y="2758260"/>
                </a:cubicBezTo>
                <a:cubicBezTo>
                  <a:pt x="5450101" y="2802539"/>
                  <a:pt x="5365863" y="2873817"/>
                  <a:pt x="5356683" y="2885157"/>
                </a:cubicBezTo>
                <a:lnTo>
                  <a:pt x="5323203" y="2885157"/>
                </a:lnTo>
                <a:cubicBezTo>
                  <a:pt x="5323203" y="2885157"/>
                  <a:pt x="5415001" y="2809559"/>
                  <a:pt x="5285404" y="2774459"/>
                </a:cubicBezTo>
                <a:cubicBezTo>
                  <a:pt x="5267585" y="2769600"/>
                  <a:pt x="5253545" y="2764200"/>
                  <a:pt x="5243285" y="2758800"/>
                </a:cubicBezTo>
                <a:cubicBezTo>
                  <a:pt x="5187126" y="2728021"/>
                  <a:pt x="5235185" y="2688601"/>
                  <a:pt x="5265425" y="2658902"/>
                </a:cubicBezTo>
                <a:cubicBezTo>
                  <a:pt x="5301604" y="2623803"/>
                  <a:pt x="5278924" y="2528765"/>
                  <a:pt x="4954931" y="2512025"/>
                </a:cubicBezTo>
                <a:cubicBezTo>
                  <a:pt x="2043855" y="2432107"/>
                  <a:pt x="173336" y="1840820"/>
                  <a:pt x="0" y="1785201"/>
                </a:cubicBezTo>
                <a:lnTo>
                  <a:pt x="0" y="0"/>
                </a:lnTo>
                <a:lnTo>
                  <a:pt x="10799763" y="0"/>
                </a:lnTo>
                <a:lnTo>
                  <a:pt x="10799763" y="0"/>
                </a:lnTo>
                <a:lnTo>
                  <a:pt x="10799763" y="0"/>
                </a:lnTo>
                <a:close/>
              </a:path>
            </a:pathLst>
          </a:custGeom>
          <a:solidFill>
            <a:srgbClr val="0E0094"/>
          </a:solidFill>
          <a:ln w="5396" cap="flat">
            <a:noFill/>
            <a:prstDash val="solid"/>
            <a:miter/>
          </a:ln>
        </p:spPr>
        <p:txBody>
          <a:bodyPr rtlCol="0" anchor="ctr"/>
          <a:lstStyle/>
          <a:p>
            <a:endParaRPr lang="en-US"/>
          </a:p>
        </p:txBody>
      </p:sp>
      <p:sp>
        <p:nvSpPr>
          <p:cNvPr id="102" name="图形 100">
            <a:extLst>
              <a:ext uri="{FF2B5EF4-FFF2-40B4-BE49-F238E27FC236}">
                <a16:creationId xmlns="" xmlns:a16="http://schemas.microsoft.com/office/drawing/2014/main" id="{BA151577-0CED-4CBE-B6E3-E3784E04924F}"/>
              </a:ext>
            </a:extLst>
          </p:cNvPr>
          <p:cNvSpPr/>
          <p:nvPr/>
        </p:nvSpPr>
        <p:spPr>
          <a:xfrm>
            <a:off x="884397" y="1310787"/>
            <a:ext cx="9026418" cy="599233"/>
          </a:xfrm>
          <a:custGeom>
            <a:avLst/>
            <a:gdLst>
              <a:gd name="connsiteX0" fmla="*/ 0 w 9026417"/>
              <a:gd name="connsiteY0" fmla="*/ 0 h 599232"/>
              <a:gd name="connsiteX1" fmla="*/ 4475283 w 9026417"/>
              <a:gd name="connsiteY1" fmla="*/ 599233 h 599232"/>
              <a:gd name="connsiteX2" fmla="*/ 9034003 w 9026417"/>
              <a:gd name="connsiteY2" fmla="*/ 0 h 599232"/>
            </a:gdLst>
            <a:ahLst/>
            <a:cxnLst>
              <a:cxn ang="0">
                <a:pos x="connsiteX0" y="connsiteY0"/>
              </a:cxn>
              <a:cxn ang="0">
                <a:pos x="connsiteX1" y="connsiteY1"/>
              </a:cxn>
              <a:cxn ang="0">
                <a:pos x="connsiteX2" y="connsiteY2"/>
              </a:cxn>
            </a:cxnLst>
            <a:rect l="l" t="t" r="r" b="b"/>
            <a:pathLst>
              <a:path w="9026417" h="599232">
                <a:moveTo>
                  <a:pt x="0" y="0"/>
                </a:moveTo>
                <a:cubicBezTo>
                  <a:pt x="0" y="0"/>
                  <a:pt x="1653579" y="599233"/>
                  <a:pt x="4475283" y="599233"/>
                </a:cubicBezTo>
                <a:cubicBezTo>
                  <a:pt x="7296987" y="599233"/>
                  <a:pt x="9034003" y="0"/>
                  <a:pt x="9034003" y="0"/>
                </a:cubicBezTo>
              </a:path>
            </a:pathLst>
          </a:custGeom>
          <a:noFill/>
          <a:ln w="7582" cap="flat">
            <a:solidFill>
              <a:srgbClr val="FFFFFF"/>
            </a:solidFill>
            <a:prstDash val="solid"/>
            <a:miter/>
          </a:ln>
        </p:spPr>
        <p:txBody>
          <a:bodyPr rtlCol="0" anchor="ctr"/>
          <a:lstStyle/>
          <a:p>
            <a:endParaRPr lang="en-US"/>
          </a:p>
        </p:txBody>
      </p:sp>
      <p:sp>
        <p:nvSpPr>
          <p:cNvPr id="103" name="矩形 102">
            <a:extLst>
              <a:ext uri="{FF2B5EF4-FFF2-40B4-BE49-F238E27FC236}">
                <a16:creationId xmlns="" xmlns:a16="http://schemas.microsoft.com/office/drawing/2014/main" id="{7A902F88-F514-466E-B512-31AAB9B7CC2D}"/>
              </a:ext>
            </a:extLst>
          </p:cNvPr>
          <p:cNvSpPr/>
          <p:nvPr/>
        </p:nvSpPr>
        <p:spPr>
          <a:xfrm>
            <a:off x="2157462" y="1391849"/>
            <a:ext cx="1684645" cy="599233"/>
          </a:xfrm>
          <a:prstGeom prst="rect">
            <a:avLst/>
          </a:prstGeom>
          <a:gradFill>
            <a:gsLst>
              <a:gs pos="100000">
                <a:srgbClr val="0E0094">
                  <a:alpha val="0"/>
                </a:srgbClr>
              </a:gs>
              <a:gs pos="68000">
                <a:srgbClr val="0E0094"/>
              </a:gs>
              <a:gs pos="30000">
                <a:srgbClr val="0E0094"/>
              </a:gs>
              <a:gs pos="0">
                <a:srgbClr val="0E009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矩形 103">
            <a:extLst>
              <a:ext uri="{FF2B5EF4-FFF2-40B4-BE49-F238E27FC236}">
                <a16:creationId xmlns="" xmlns:a16="http://schemas.microsoft.com/office/drawing/2014/main" id="{C78CCA25-ADB6-4934-AF23-E600F0AFA977}"/>
              </a:ext>
            </a:extLst>
          </p:cNvPr>
          <p:cNvSpPr/>
          <p:nvPr/>
        </p:nvSpPr>
        <p:spPr>
          <a:xfrm>
            <a:off x="3720492" y="1499144"/>
            <a:ext cx="1684645" cy="599233"/>
          </a:xfrm>
          <a:prstGeom prst="rect">
            <a:avLst/>
          </a:prstGeom>
          <a:gradFill>
            <a:gsLst>
              <a:gs pos="100000">
                <a:srgbClr val="0E0094">
                  <a:alpha val="0"/>
                </a:srgbClr>
              </a:gs>
              <a:gs pos="68000">
                <a:srgbClr val="0E0094"/>
              </a:gs>
              <a:gs pos="30000">
                <a:srgbClr val="0E0094"/>
              </a:gs>
              <a:gs pos="0">
                <a:srgbClr val="0E009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矩形 104">
            <a:extLst>
              <a:ext uri="{FF2B5EF4-FFF2-40B4-BE49-F238E27FC236}">
                <a16:creationId xmlns="" xmlns:a16="http://schemas.microsoft.com/office/drawing/2014/main" id="{0F66B50F-24E9-4BB1-BC0D-57AC0028538E}"/>
              </a:ext>
            </a:extLst>
          </p:cNvPr>
          <p:cNvSpPr/>
          <p:nvPr/>
        </p:nvSpPr>
        <p:spPr>
          <a:xfrm>
            <a:off x="5450778" y="1537064"/>
            <a:ext cx="1684645" cy="599233"/>
          </a:xfrm>
          <a:prstGeom prst="rect">
            <a:avLst/>
          </a:prstGeom>
          <a:gradFill>
            <a:gsLst>
              <a:gs pos="100000">
                <a:srgbClr val="0E0094">
                  <a:alpha val="0"/>
                </a:srgbClr>
              </a:gs>
              <a:gs pos="68000">
                <a:srgbClr val="0E0094"/>
              </a:gs>
              <a:gs pos="30000">
                <a:srgbClr val="0E0094"/>
              </a:gs>
              <a:gs pos="0">
                <a:srgbClr val="0E009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06" name="矩形 105">
            <a:extLst>
              <a:ext uri="{FF2B5EF4-FFF2-40B4-BE49-F238E27FC236}">
                <a16:creationId xmlns="" xmlns:a16="http://schemas.microsoft.com/office/drawing/2014/main" id="{F202240D-FE6D-47BD-BED1-BEA44660AFF0}"/>
              </a:ext>
            </a:extLst>
          </p:cNvPr>
          <p:cNvSpPr/>
          <p:nvPr/>
        </p:nvSpPr>
        <p:spPr>
          <a:xfrm>
            <a:off x="6803497" y="1414596"/>
            <a:ext cx="1684645" cy="599233"/>
          </a:xfrm>
          <a:prstGeom prst="rect">
            <a:avLst/>
          </a:prstGeom>
          <a:gradFill>
            <a:gsLst>
              <a:gs pos="100000">
                <a:srgbClr val="0E0094">
                  <a:alpha val="0"/>
                </a:srgbClr>
              </a:gs>
              <a:gs pos="68000">
                <a:srgbClr val="0E0094"/>
              </a:gs>
              <a:gs pos="30000">
                <a:srgbClr val="0E0094"/>
              </a:gs>
              <a:gs pos="0">
                <a:srgbClr val="0E009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07" name="矩形 106">
            <a:extLst>
              <a:ext uri="{FF2B5EF4-FFF2-40B4-BE49-F238E27FC236}">
                <a16:creationId xmlns="" xmlns:a16="http://schemas.microsoft.com/office/drawing/2014/main" id="{6BD4BEFE-FFEE-406A-9DA3-EFFE2257D653}"/>
              </a:ext>
            </a:extLst>
          </p:cNvPr>
          <p:cNvSpPr/>
          <p:nvPr/>
        </p:nvSpPr>
        <p:spPr>
          <a:xfrm>
            <a:off x="8364248" y="1125517"/>
            <a:ext cx="1684645" cy="599233"/>
          </a:xfrm>
          <a:prstGeom prst="rect">
            <a:avLst/>
          </a:prstGeom>
          <a:gradFill>
            <a:gsLst>
              <a:gs pos="100000">
                <a:srgbClr val="0E0094">
                  <a:alpha val="0"/>
                </a:srgbClr>
              </a:gs>
              <a:gs pos="68000">
                <a:srgbClr val="0E0094"/>
              </a:gs>
              <a:gs pos="30000">
                <a:srgbClr val="0E0094"/>
              </a:gs>
              <a:gs pos="0">
                <a:srgbClr val="0E009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09" name="矩形 108">
            <a:extLst>
              <a:ext uri="{FF2B5EF4-FFF2-40B4-BE49-F238E27FC236}">
                <a16:creationId xmlns="" xmlns:a16="http://schemas.microsoft.com/office/drawing/2014/main" id="{6DA3F6A0-0CA2-4D49-A00D-AE5EC790E64C}"/>
              </a:ext>
            </a:extLst>
          </p:cNvPr>
          <p:cNvSpPr/>
          <p:nvPr/>
        </p:nvSpPr>
        <p:spPr>
          <a:xfrm>
            <a:off x="2357492" y="1558538"/>
            <a:ext cx="1684645" cy="599233"/>
          </a:xfrm>
          <a:prstGeom prst="rect">
            <a:avLst/>
          </a:prstGeom>
          <a:gradFill>
            <a:gsLst>
              <a:gs pos="100000">
                <a:srgbClr val="0E0094">
                  <a:alpha val="0"/>
                </a:srgbClr>
              </a:gs>
              <a:gs pos="68000">
                <a:srgbClr val="0E0094"/>
              </a:gs>
              <a:gs pos="30000">
                <a:srgbClr val="0E0094"/>
              </a:gs>
              <a:gs pos="0">
                <a:srgbClr val="0E009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矩形 109">
            <a:extLst>
              <a:ext uri="{FF2B5EF4-FFF2-40B4-BE49-F238E27FC236}">
                <a16:creationId xmlns="" xmlns:a16="http://schemas.microsoft.com/office/drawing/2014/main" id="{1CDA09C3-40E7-4678-A893-DE45AC9E7FAF}"/>
              </a:ext>
            </a:extLst>
          </p:cNvPr>
          <p:cNvSpPr/>
          <p:nvPr/>
        </p:nvSpPr>
        <p:spPr>
          <a:xfrm>
            <a:off x="735266" y="1186797"/>
            <a:ext cx="1684645" cy="599233"/>
          </a:xfrm>
          <a:prstGeom prst="rect">
            <a:avLst/>
          </a:prstGeom>
          <a:gradFill>
            <a:gsLst>
              <a:gs pos="100000">
                <a:srgbClr val="0E0094">
                  <a:alpha val="0"/>
                </a:srgbClr>
              </a:gs>
              <a:gs pos="68000">
                <a:srgbClr val="0E0094"/>
              </a:gs>
              <a:gs pos="30000">
                <a:srgbClr val="0E0094"/>
              </a:gs>
              <a:gs pos="0">
                <a:srgbClr val="0E009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梯形 6">
            <a:extLst>
              <a:ext uri="{FF2B5EF4-FFF2-40B4-BE49-F238E27FC236}">
                <a16:creationId xmlns="" xmlns:a16="http://schemas.microsoft.com/office/drawing/2014/main" id="{6516EB06-15A7-48A7-8E25-8EA65E2F792E}"/>
              </a:ext>
            </a:extLst>
          </p:cNvPr>
          <p:cNvSpPr/>
          <p:nvPr/>
        </p:nvSpPr>
        <p:spPr>
          <a:xfrm rot="10800000">
            <a:off x="4516526" y="2819176"/>
            <a:ext cx="1766710" cy="2581499"/>
          </a:xfrm>
          <a:prstGeom prst="trapezoid">
            <a:avLst>
              <a:gd name="adj" fmla="val 151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平行四边形 20">
            <a:extLst>
              <a:ext uri="{FF2B5EF4-FFF2-40B4-BE49-F238E27FC236}">
                <a16:creationId xmlns="" xmlns:a16="http://schemas.microsoft.com/office/drawing/2014/main" id="{B8C7F4D5-0392-4EE4-AAA2-74FEF949E936}"/>
              </a:ext>
            </a:extLst>
          </p:cNvPr>
          <p:cNvSpPr/>
          <p:nvPr/>
        </p:nvSpPr>
        <p:spPr>
          <a:xfrm flipH="1">
            <a:off x="4572154" y="2819176"/>
            <a:ext cx="692007" cy="2581500"/>
          </a:xfrm>
          <a:prstGeom prst="parallelogram">
            <a:avLst>
              <a:gd name="adj" fmla="val 37907"/>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平行四边形 13">
            <a:extLst>
              <a:ext uri="{FF2B5EF4-FFF2-40B4-BE49-F238E27FC236}">
                <a16:creationId xmlns="" xmlns:a16="http://schemas.microsoft.com/office/drawing/2014/main" id="{BEBF188D-2A2E-4E98-992B-0C448FDD6B00}"/>
              </a:ext>
            </a:extLst>
          </p:cNvPr>
          <p:cNvSpPr/>
          <p:nvPr/>
        </p:nvSpPr>
        <p:spPr>
          <a:xfrm>
            <a:off x="5841965" y="2819176"/>
            <a:ext cx="346110" cy="2581500"/>
          </a:xfrm>
          <a:prstGeom prst="parallelogram">
            <a:avLst>
              <a:gd name="adj" fmla="val 7270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梯形 7">
            <a:extLst>
              <a:ext uri="{FF2B5EF4-FFF2-40B4-BE49-F238E27FC236}">
                <a16:creationId xmlns="" xmlns:a16="http://schemas.microsoft.com/office/drawing/2014/main" id="{C6444627-12A1-4BA0-8A54-AC9AC356F754}"/>
              </a:ext>
            </a:extLst>
          </p:cNvPr>
          <p:cNvSpPr/>
          <p:nvPr/>
        </p:nvSpPr>
        <p:spPr>
          <a:xfrm rot="10800000">
            <a:off x="4516526" y="3422538"/>
            <a:ext cx="1766710" cy="794247"/>
          </a:xfrm>
          <a:prstGeom prst="trapezoid">
            <a:avLst>
              <a:gd name="adj" fmla="val 12230"/>
            </a:avLst>
          </a:prstGeom>
          <a:solidFill>
            <a:srgbClr val="D07D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图片 9">
            <a:extLst>
              <a:ext uri="{FF2B5EF4-FFF2-40B4-BE49-F238E27FC236}">
                <a16:creationId xmlns="" xmlns:a16="http://schemas.microsoft.com/office/drawing/2014/main" id="{A67E64A2-F1FA-4CD0-B6E5-C915E277AC60}"/>
              </a:ext>
            </a:extLst>
          </p:cNvPr>
          <p:cNvPicPr>
            <a:picLocks noChangeAspect="1"/>
          </p:cNvPicPr>
          <p:nvPr/>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5108573" y="3484766"/>
            <a:ext cx="582616" cy="690746"/>
          </a:xfrm>
          <a:prstGeom prst="rect">
            <a:avLst/>
          </a:prstGeom>
        </p:spPr>
      </p:pic>
      <p:sp>
        <p:nvSpPr>
          <p:cNvPr id="15" name="平行四边形 14">
            <a:extLst>
              <a:ext uri="{FF2B5EF4-FFF2-40B4-BE49-F238E27FC236}">
                <a16:creationId xmlns="" xmlns:a16="http://schemas.microsoft.com/office/drawing/2014/main" id="{E4BCDD18-89AF-4F88-9255-AEE63C6979C0}"/>
              </a:ext>
            </a:extLst>
          </p:cNvPr>
          <p:cNvSpPr/>
          <p:nvPr/>
        </p:nvSpPr>
        <p:spPr>
          <a:xfrm>
            <a:off x="5936455" y="3422538"/>
            <a:ext cx="192882" cy="794248"/>
          </a:xfrm>
          <a:prstGeom prst="parallelogram">
            <a:avLst>
              <a:gd name="adj" fmla="val 44912"/>
            </a:avLst>
          </a:prstGeom>
          <a:solidFill>
            <a:srgbClr val="B96F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矩形 15">
            <a:extLst>
              <a:ext uri="{FF2B5EF4-FFF2-40B4-BE49-F238E27FC236}">
                <a16:creationId xmlns="" xmlns:a16="http://schemas.microsoft.com/office/drawing/2014/main" id="{B3EAEF78-8211-41AA-8FF9-3AA44050A7DA}"/>
              </a:ext>
            </a:extLst>
          </p:cNvPr>
          <p:cNvSpPr/>
          <p:nvPr/>
        </p:nvSpPr>
        <p:spPr>
          <a:xfrm>
            <a:off x="4516526" y="2819176"/>
            <a:ext cx="1766711"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平行四边形 98">
            <a:extLst>
              <a:ext uri="{FF2B5EF4-FFF2-40B4-BE49-F238E27FC236}">
                <a16:creationId xmlns="" xmlns:a16="http://schemas.microsoft.com/office/drawing/2014/main" id="{B4923E80-E154-46AB-8C10-595089FA9CEB}"/>
              </a:ext>
            </a:extLst>
          </p:cNvPr>
          <p:cNvSpPr/>
          <p:nvPr/>
        </p:nvSpPr>
        <p:spPr>
          <a:xfrm flipH="1">
            <a:off x="4590248" y="3422538"/>
            <a:ext cx="521303" cy="794248"/>
          </a:xfrm>
          <a:prstGeom prst="parallelogram">
            <a:avLst>
              <a:gd name="adj" fmla="val 17276"/>
            </a:avLst>
          </a:prstGeom>
          <a:solidFill>
            <a:srgbClr val="D78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矩形 16">
            <a:extLst>
              <a:ext uri="{FF2B5EF4-FFF2-40B4-BE49-F238E27FC236}">
                <a16:creationId xmlns="" xmlns:a16="http://schemas.microsoft.com/office/drawing/2014/main" id="{CF3042F3-DCF1-4011-A360-8BDBB9D127B8}"/>
              </a:ext>
            </a:extLst>
          </p:cNvPr>
          <p:cNvSpPr/>
          <p:nvPr/>
        </p:nvSpPr>
        <p:spPr>
          <a:xfrm>
            <a:off x="4516526" y="3423257"/>
            <a:ext cx="1766711"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矩形 17">
            <a:extLst>
              <a:ext uri="{FF2B5EF4-FFF2-40B4-BE49-F238E27FC236}">
                <a16:creationId xmlns="" xmlns:a16="http://schemas.microsoft.com/office/drawing/2014/main" id="{79F250B0-B836-4015-9B1C-E85FE292FE53}"/>
              </a:ext>
            </a:extLst>
          </p:cNvPr>
          <p:cNvSpPr/>
          <p:nvPr/>
        </p:nvSpPr>
        <p:spPr>
          <a:xfrm>
            <a:off x="4642555" y="4216786"/>
            <a:ext cx="1514652"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矩形 19">
            <a:extLst>
              <a:ext uri="{FF2B5EF4-FFF2-40B4-BE49-F238E27FC236}">
                <a16:creationId xmlns="" xmlns:a16="http://schemas.microsoft.com/office/drawing/2014/main" id="{023754E1-75F6-4B72-BAF7-F152D593A724}"/>
              </a:ext>
            </a:extLst>
          </p:cNvPr>
          <p:cNvSpPr/>
          <p:nvPr/>
        </p:nvSpPr>
        <p:spPr>
          <a:xfrm>
            <a:off x="1303060" y="294155"/>
            <a:ext cx="8193643" cy="738664"/>
          </a:xfrm>
          <a:prstGeom prst="rect">
            <a:avLst/>
          </a:prstGeom>
        </p:spPr>
        <p:txBody>
          <a:bodyPr wrap="square">
            <a:spAutoFit/>
          </a:bodyPr>
          <a:lstStyle/>
          <a:p>
            <a:pPr lvl="0" algn="ctr" defTabSz="914400">
              <a:defRPr/>
            </a:pPr>
            <a:r>
              <a:rPr lang="en-US" altLang="zh-CN" sz="4200" i="1">
                <a:solidFill>
                  <a:schemeClr val="bg1"/>
                </a:solidFill>
                <a:effectLst>
                  <a:outerShdw dist="190500" dir="2700000" algn="tl" rotWithShape="0">
                    <a:srgbClr val="06003A">
                      <a:alpha val="30000"/>
                    </a:srgbClr>
                  </a:outerShdw>
                </a:effectLst>
                <a:latin typeface="庞门正道标题体" panose="02010600030101010101" pitchFamily="2" charset="-122"/>
                <a:ea typeface="庞门正道标题体" panose="02010600030101010101" pitchFamily="2" charset="-122"/>
              </a:rPr>
              <a:t>QY</a:t>
            </a:r>
            <a:r>
              <a:rPr lang="zh-CN" altLang="en-US" sz="4200" i="1">
                <a:solidFill>
                  <a:schemeClr val="bg1"/>
                </a:solidFill>
                <a:effectLst>
                  <a:outerShdw dist="190500" dir="2700000" algn="tl" rotWithShape="0">
                    <a:srgbClr val="06003A">
                      <a:alpha val="30000"/>
                    </a:srgbClr>
                  </a:outerShdw>
                </a:effectLst>
                <a:latin typeface="庞门正道标题体" panose="02010600030101010101" pitchFamily="2" charset="-122"/>
                <a:ea typeface="庞门正道标题体" panose="02010600030101010101" pitchFamily="2" charset="-122"/>
              </a:rPr>
              <a:t>咖啡发展迅猛，势如破竹</a:t>
            </a:r>
            <a:endParaRPr lang="zh-CN" altLang="en-US" sz="4200" i="1" dirty="0">
              <a:solidFill>
                <a:schemeClr val="bg1"/>
              </a:solidFill>
              <a:effectLst>
                <a:outerShdw dist="190500" dir="2700000" algn="tl" rotWithShape="0">
                  <a:srgbClr val="06003A">
                    <a:alpha val="30000"/>
                  </a:srgbClr>
                </a:outerShdw>
              </a:effectLst>
              <a:latin typeface="庞门正道标题体" panose="02010600030101010101" pitchFamily="2" charset="-122"/>
              <a:ea typeface="庞门正道标题体" panose="02010600030101010101" pitchFamily="2" charset="-122"/>
            </a:endParaRPr>
          </a:p>
        </p:txBody>
      </p:sp>
      <p:sp>
        <p:nvSpPr>
          <p:cNvPr id="89" name="圆: 空心 88">
            <a:extLst>
              <a:ext uri="{FF2B5EF4-FFF2-40B4-BE49-F238E27FC236}">
                <a16:creationId xmlns="" xmlns:a16="http://schemas.microsoft.com/office/drawing/2014/main" id="{9A99E6F5-47CC-41C6-9E91-584573E3F4AF}"/>
              </a:ext>
            </a:extLst>
          </p:cNvPr>
          <p:cNvSpPr/>
          <p:nvPr/>
        </p:nvSpPr>
        <p:spPr>
          <a:xfrm>
            <a:off x="-856627" y="-1928572"/>
            <a:ext cx="3448582" cy="3448582"/>
          </a:xfrm>
          <a:prstGeom prst="donut">
            <a:avLst>
              <a:gd name="adj" fmla="val 20949"/>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22" name="矩形: 圆角 21">
            <a:extLst>
              <a:ext uri="{FF2B5EF4-FFF2-40B4-BE49-F238E27FC236}">
                <a16:creationId xmlns="" xmlns:a16="http://schemas.microsoft.com/office/drawing/2014/main" id="{4B6C425C-0617-455D-8F6B-D1B999BC0E80}"/>
              </a:ext>
            </a:extLst>
          </p:cNvPr>
          <p:cNvSpPr/>
          <p:nvPr/>
        </p:nvSpPr>
        <p:spPr>
          <a:xfrm>
            <a:off x="808990" y="3212432"/>
            <a:ext cx="1424206" cy="1424206"/>
          </a:xfrm>
          <a:prstGeom prst="roundRect">
            <a:avLst/>
          </a:prstGeom>
          <a:solidFill>
            <a:schemeClr val="bg1"/>
          </a:solidFill>
          <a:ln>
            <a:noFill/>
          </a:ln>
          <a:effectLst>
            <a:outerShdw blurRad="190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矩形: 圆角 22">
            <a:extLst>
              <a:ext uri="{FF2B5EF4-FFF2-40B4-BE49-F238E27FC236}">
                <a16:creationId xmlns="" xmlns:a16="http://schemas.microsoft.com/office/drawing/2014/main" id="{39CC0F08-8C8F-475F-B5FB-FFCC52AD5424}"/>
              </a:ext>
            </a:extLst>
          </p:cNvPr>
          <p:cNvSpPr/>
          <p:nvPr/>
        </p:nvSpPr>
        <p:spPr>
          <a:xfrm>
            <a:off x="2605068" y="3212432"/>
            <a:ext cx="1424206" cy="1424206"/>
          </a:xfrm>
          <a:prstGeom prst="roundRect">
            <a:avLst/>
          </a:prstGeom>
          <a:solidFill>
            <a:schemeClr val="bg1"/>
          </a:solidFill>
          <a:ln>
            <a:noFill/>
          </a:ln>
          <a:effectLst>
            <a:outerShdw blurRad="190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圆角 23">
            <a:extLst>
              <a:ext uri="{FF2B5EF4-FFF2-40B4-BE49-F238E27FC236}">
                <a16:creationId xmlns="" xmlns:a16="http://schemas.microsoft.com/office/drawing/2014/main" id="{C1858440-E09E-4764-B604-60F33A65830C}"/>
              </a:ext>
            </a:extLst>
          </p:cNvPr>
          <p:cNvSpPr/>
          <p:nvPr/>
        </p:nvSpPr>
        <p:spPr>
          <a:xfrm>
            <a:off x="6757733" y="3212432"/>
            <a:ext cx="1424206" cy="1424206"/>
          </a:xfrm>
          <a:prstGeom prst="roundRect">
            <a:avLst/>
          </a:prstGeom>
          <a:solidFill>
            <a:schemeClr val="bg1"/>
          </a:solidFill>
          <a:ln>
            <a:noFill/>
          </a:ln>
          <a:effectLst>
            <a:outerShdw blurRad="190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矩形: 圆角 24">
            <a:extLst>
              <a:ext uri="{FF2B5EF4-FFF2-40B4-BE49-F238E27FC236}">
                <a16:creationId xmlns="" xmlns:a16="http://schemas.microsoft.com/office/drawing/2014/main" id="{1B035C33-F84C-4392-895F-125AF2A134AD}"/>
              </a:ext>
            </a:extLst>
          </p:cNvPr>
          <p:cNvSpPr/>
          <p:nvPr/>
        </p:nvSpPr>
        <p:spPr>
          <a:xfrm>
            <a:off x="8567592" y="3212432"/>
            <a:ext cx="1424206" cy="1424206"/>
          </a:xfrm>
          <a:prstGeom prst="roundRect">
            <a:avLst/>
          </a:prstGeom>
          <a:solidFill>
            <a:schemeClr val="bg1"/>
          </a:solidFill>
          <a:ln>
            <a:noFill/>
          </a:ln>
          <a:effectLst>
            <a:outerShdw blurRad="190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矩形 25">
            <a:extLst>
              <a:ext uri="{FF2B5EF4-FFF2-40B4-BE49-F238E27FC236}">
                <a16:creationId xmlns="" xmlns:a16="http://schemas.microsoft.com/office/drawing/2014/main" id="{D3698A47-CBC1-4813-8956-E05D92710CBF}"/>
              </a:ext>
            </a:extLst>
          </p:cNvPr>
          <p:cNvSpPr/>
          <p:nvPr/>
        </p:nvSpPr>
        <p:spPr>
          <a:xfrm>
            <a:off x="982324" y="3303722"/>
            <a:ext cx="1077539" cy="464101"/>
          </a:xfrm>
          <a:prstGeom prst="rect">
            <a:avLst/>
          </a:prstGeom>
        </p:spPr>
        <p:txBody>
          <a:bodyPr wrap="none">
            <a:spAutoFit/>
          </a:bodyPr>
          <a:lstStyle/>
          <a:p>
            <a:pPr lvl="0" defTabSz="914400">
              <a:lnSpc>
                <a:spcPct val="150000"/>
              </a:lnSpc>
              <a:defRPr/>
            </a:pPr>
            <a:r>
              <a:rPr lang="en-US" altLang="zh-CN" b="1">
                <a:solidFill>
                  <a:srgbClr val="0E0094"/>
                </a:solidFill>
                <a:latin typeface="Noto Sans S Chinese Bold" panose="020B0800000000000000" pitchFamily="34" charset="-122"/>
                <a:ea typeface="Noto Sans S Chinese Bold" panose="020B0800000000000000" pitchFamily="34" charset="-122"/>
              </a:rPr>
              <a:t>2018.02</a:t>
            </a:r>
            <a:endParaRPr kumimoji="0" lang="en-US" altLang="zh-CN" b="1" i="0" u="none" strike="noStrike" kern="1200" cap="none" spc="0" normalizeH="0" baseline="0" noProof="0" dirty="0">
              <a:ln>
                <a:noFill/>
              </a:ln>
              <a:solidFill>
                <a:srgbClr val="0E0094"/>
              </a:solidFill>
              <a:effectLst/>
              <a:uLnTx/>
              <a:uFillTx/>
              <a:latin typeface="Noto Sans S Chinese Bold" panose="020B0800000000000000" pitchFamily="34" charset="-122"/>
              <a:ea typeface="Noto Sans S Chinese Bold" panose="020B0800000000000000" pitchFamily="34" charset="-122"/>
            </a:endParaRPr>
          </a:p>
        </p:txBody>
      </p:sp>
      <p:sp>
        <p:nvSpPr>
          <p:cNvPr id="27" name="矩形 26">
            <a:extLst>
              <a:ext uri="{FF2B5EF4-FFF2-40B4-BE49-F238E27FC236}">
                <a16:creationId xmlns="" xmlns:a16="http://schemas.microsoft.com/office/drawing/2014/main" id="{9250BE59-466D-4B7A-932E-30A87B60DC1E}"/>
              </a:ext>
            </a:extLst>
          </p:cNvPr>
          <p:cNvSpPr/>
          <p:nvPr/>
        </p:nvSpPr>
        <p:spPr>
          <a:xfrm>
            <a:off x="1044040" y="3867235"/>
            <a:ext cx="954107" cy="449226"/>
          </a:xfrm>
          <a:prstGeom prst="rect">
            <a:avLst/>
          </a:prstGeom>
        </p:spPr>
        <p:txBody>
          <a:bodyPr wrap="none">
            <a:spAutoFit/>
          </a:bodyPr>
          <a:lstStyle/>
          <a:p>
            <a:pPr lvl="0" algn="ctr" defTabSz="914400">
              <a:lnSpc>
                <a:spcPct val="120000"/>
              </a:lnSpc>
              <a:defRPr/>
            </a:pPr>
            <a:r>
              <a:rPr lang="zh-CN" altLang="en-US" sz="1000">
                <a:solidFill>
                  <a:schemeClr val="bg1">
                    <a:lumMod val="50000"/>
                  </a:schemeClr>
                </a:solidFill>
                <a:latin typeface="Noto Sans S Chinese Regular" panose="020B0500000000000000" pitchFamily="34" charset="-122"/>
                <a:ea typeface="Noto Sans S Chinese Regular" panose="020B0500000000000000" pitchFamily="34" charset="-122"/>
              </a:rPr>
              <a:t>在北京、广州</a:t>
            </a:r>
            <a:endParaRPr lang="en-US" altLang="zh-CN" sz="1000">
              <a:solidFill>
                <a:schemeClr val="bg1">
                  <a:lumMod val="50000"/>
                </a:schemeClr>
              </a:solidFill>
              <a:latin typeface="Noto Sans S Chinese Regular" panose="020B0500000000000000" pitchFamily="34" charset="-122"/>
              <a:ea typeface="Noto Sans S Chinese Regular" panose="020B0500000000000000" pitchFamily="34" charset="-122"/>
            </a:endParaRPr>
          </a:p>
          <a:p>
            <a:pPr lvl="0" algn="ctr" defTabSz="914400">
              <a:lnSpc>
                <a:spcPct val="120000"/>
              </a:lnSpc>
              <a:defRPr/>
            </a:pPr>
            <a:r>
              <a:rPr lang="zh-CN" altLang="en-US" sz="1000">
                <a:solidFill>
                  <a:schemeClr val="bg1">
                    <a:lumMod val="50000"/>
                  </a:schemeClr>
                </a:solidFill>
                <a:latin typeface="Noto Sans S Chinese Regular" panose="020B0500000000000000" pitchFamily="34" charset="-122"/>
                <a:ea typeface="Noto Sans S Chinese Regular" panose="020B0500000000000000" pitchFamily="34" charset="-122"/>
              </a:rPr>
              <a:t>开始试运营</a:t>
            </a:r>
            <a:endParaRPr kumimoji="0" lang="en-US" altLang="zh-CN" sz="1000" b="0" i="0" u="none" strike="noStrike" kern="1200" cap="none" spc="0" normalizeH="0" baseline="0" noProof="0" dirty="0">
              <a:ln>
                <a:noFill/>
              </a:ln>
              <a:solidFill>
                <a:schemeClr val="bg1">
                  <a:lumMod val="50000"/>
                </a:schemeClr>
              </a:solidFill>
              <a:effectLst/>
              <a:uLnTx/>
              <a:uFillTx/>
              <a:latin typeface="Noto Sans S Chinese Regular" panose="020B0500000000000000" pitchFamily="34" charset="-122"/>
              <a:ea typeface="Noto Sans S Chinese Regular" panose="020B0500000000000000" pitchFamily="34" charset="-122"/>
            </a:endParaRPr>
          </a:p>
        </p:txBody>
      </p:sp>
      <p:sp>
        <p:nvSpPr>
          <p:cNvPr id="28" name="矩形 27">
            <a:extLst>
              <a:ext uri="{FF2B5EF4-FFF2-40B4-BE49-F238E27FC236}">
                <a16:creationId xmlns="" xmlns:a16="http://schemas.microsoft.com/office/drawing/2014/main" id="{5B3C7D90-500F-41A9-83C7-4F24A78A2A0B}"/>
              </a:ext>
            </a:extLst>
          </p:cNvPr>
          <p:cNvSpPr/>
          <p:nvPr/>
        </p:nvSpPr>
        <p:spPr>
          <a:xfrm>
            <a:off x="2778402" y="3303722"/>
            <a:ext cx="1077539" cy="464101"/>
          </a:xfrm>
          <a:prstGeom prst="rect">
            <a:avLst/>
          </a:prstGeom>
        </p:spPr>
        <p:txBody>
          <a:bodyPr wrap="none">
            <a:spAutoFit/>
          </a:bodyPr>
          <a:lstStyle/>
          <a:p>
            <a:pPr defTabSz="914400">
              <a:lnSpc>
                <a:spcPct val="150000"/>
              </a:lnSpc>
              <a:defRPr/>
            </a:pPr>
            <a:r>
              <a:rPr lang="en-US" altLang="zh-CN" b="1">
                <a:solidFill>
                  <a:srgbClr val="0E0094"/>
                </a:solidFill>
                <a:latin typeface="Noto Sans S Chinese Bold" panose="020B0800000000000000" pitchFamily="34" charset="-122"/>
                <a:ea typeface="Noto Sans S Chinese Bold" panose="020B0800000000000000" pitchFamily="34" charset="-122"/>
              </a:rPr>
              <a:t>2018.03</a:t>
            </a:r>
            <a:endParaRPr lang="en-US" altLang="zh-CN" b="1" dirty="0">
              <a:solidFill>
                <a:srgbClr val="0E0094"/>
              </a:solidFill>
              <a:latin typeface="Noto Sans S Chinese Bold" panose="020B0800000000000000" pitchFamily="34" charset="-122"/>
              <a:ea typeface="Noto Sans S Chinese Bold" panose="020B0800000000000000" pitchFamily="34" charset="-122"/>
            </a:endParaRPr>
          </a:p>
        </p:txBody>
      </p:sp>
      <p:sp>
        <p:nvSpPr>
          <p:cNvPr id="29" name="矩形 28">
            <a:extLst>
              <a:ext uri="{FF2B5EF4-FFF2-40B4-BE49-F238E27FC236}">
                <a16:creationId xmlns="" xmlns:a16="http://schemas.microsoft.com/office/drawing/2014/main" id="{10C718B3-1345-4399-BAF7-36DA5CD93BF7}"/>
              </a:ext>
            </a:extLst>
          </p:cNvPr>
          <p:cNvSpPr/>
          <p:nvPr/>
        </p:nvSpPr>
        <p:spPr>
          <a:xfrm>
            <a:off x="2732716" y="3867235"/>
            <a:ext cx="1168910" cy="449226"/>
          </a:xfrm>
          <a:prstGeom prst="rect">
            <a:avLst/>
          </a:prstGeom>
        </p:spPr>
        <p:txBody>
          <a:bodyPr wrap="none">
            <a:spAutoFit/>
          </a:bodyPr>
          <a:lstStyle/>
          <a:p>
            <a:pPr algn="ctr" defTabSz="914400">
              <a:lnSpc>
                <a:spcPct val="120000"/>
              </a:lnSpc>
              <a:defRPr/>
            </a:pPr>
            <a:r>
              <a:rPr lang="zh-CN" altLang="en-US" sz="1000">
                <a:solidFill>
                  <a:schemeClr val="bg1">
                    <a:lumMod val="50000"/>
                  </a:schemeClr>
                </a:solidFill>
                <a:latin typeface="Noto Sans S Chinese Regular" panose="020B0500000000000000" pitchFamily="34" charset="-122"/>
                <a:ea typeface="Noto Sans S Chinese Regular" panose="020B0500000000000000" pitchFamily="34" charset="-122"/>
              </a:rPr>
              <a:t>   正式进驻上海、</a:t>
            </a:r>
            <a:endParaRPr lang="en-US" altLang="zh-CN" sz="1000">
              <a:solidFill>
                <a:schemeClr val="bg1">
                  <a:lumMod val="50000"/>
                </a:schemeClr>
              </a:solidFill>
              <a:latin typeface="Noto Sans S Chinese Regular" panose="020B0500000000000000" pitchFamily="34" charset="-122"/>
              <a:ea typeface="Noto Sans S Chinese Regular" panose="020B0500000000000000" pitchFamily="34" charset="-122"/>
            </a:endParaRPr>
          </a:p>
          <a:p>
            <a:pPr algn="ctr" defTabSz="914400">
              <a:lnSpc>
                <a:spcPct val="120000"/>
              </a:lnSpc>
              <a:defRPr/>
            </a:pPr>
            <a:r>
              <a:rPr lang="zh-CN" altLang="en-US" sz="1000">
                <a:solidFill>
                  <a:schemeClr val="bg1">
                    <a:lumMod val="50000"/>
                  </a:schemeClr>
                </a:solidFill>
                <a:latin typeface="Noto Sans S Chinese Regular" panose="020B0500000000000000" pitchFamily="34" charset="-122"/>
                <a:ea typeface="Noto Sans S Chinese Regular" panose="020B0500000000000000" pitchFamily="34" charset="-122"/>
              </a:rPr>
              <a:t>深圳等六大城市</a:t>
            </a:r>
            <a:endParaRPr lang="en-US" altLang="zh-CN" sz="1000" dirty="0">
              <a:solidFill>
                <a:schemeClr val="bg1">
                  <a:lumMod val="50000"/>
                </a:schemeClr>
              </a:solidFill>
              <a:latin typeface="Noto Sans S Chinese Regular" panose="020B0500000000000000" pitchFamily="34" charset="-122"/>
              <a:ea typeface="Noto Sans S Chinese Regular" panose="020B0500000000000000" pitchFamily="34" charset="-122"/>
            </a:endParaRPr>
          </a:p>
        </p:txBody>
      </p:sp>
      <p:sp>
        <p:nvSpPr>
          <p:cNvPr id="30" name="矩形 29">
            <a:extLst>
              <a:ext uri="{FF2B5EF4-FFF2-40B4-BE49-F238E27FC236}">
                <a16:creationId xmlns="" xmlns:a16="http://schemas.microsoft.com/office/drawing/2014/main" id="{B522DA70-9F55-4DF0-83B2-DF5B00B6ABBA}"/>
              </a:ext>
            </a:extLst>
          </p:cNvPr>
          <p:cNvSpPr/>
          <p:nvPr/>
        </p:nvSpPr>
        <p:spPr>
          <a:xfrm>
            <a:off x="6931067" y="3303722"/>
            <a:ext cx="1077539" cy="464101"/>
          </a:xfrm>
          <a:prstGeom prst="rect">
            <a:avLst/>
          </a:prstGeom>
        </p:spPr>
        <p:txBody>
          <a:bodyPr wrap="none">
            <a:spAutoFit/>
          </a:bodyPr>
          <a:lstStyle/>
          <a:p>
            <a:pPr defTabSz="914400">
              <a:lnSpc>
                <a:spcPct val="150000"/>
              </a:lnSpc>
              <a:defRPr/>
            </a:pPr>
            <a:r>
              <a:rPr lang="en-US" altLang="zh-CN" b="1">
                <a:solidFill>
                  <a:srgbClr val="0E0094"/>
                </a:solidFill>
                <a:latin typeface="Noto Sans S Chinese Bold" panose="020B0800000000000000" pitchFamily="34" charset="-122"/>
                <a:ea typeface="Noto Sans S Chinese Bold" panose="020B0800000000000000" pitchFamily="34" charset="-122"/>
              </a:rPr>
              <a:t>2018.05</a:t>
            </a:r>
            <a:endParaRPr lang="en-US" altLang="zh-CN" b="1" dirty="0">
              <a:solidFill>
                <a:srgbClr val="0E0094"/>
              </a:solidFill>
              <a:latin typeface="Noto Sans S Chinese Bold" panose="020B0800000000000000" pitchFamily="34" charset="-122"/>
              <a:ea typeface="Noto Sans S Chinese Bold" panose="020B0800000000000000" pitchFamily="34" charset="-122"/>
            </a:endParaRPr>
          </a:p>
        </p:txBody>
      </p:sp>
      <p:sp>
        <p:nvSpPr>
          <p:cNvPr id="31" name="矩形 30">
            <a:extLst>
              <a:ext uri="{FF2B5EF4-FFF2-40B4-BE49-F238E27FC236}">
                <a16:creationId xmlns="" xmlns:a16="http://schemas.microsoft.com/office/drawing/2014/main" id="{BD5A492F-835E-40D2-9BD2-AA4F35BE91F2}"/>
              </a:ext>
            </a:extLst>
          </p:cNvPr>
          <p:cNvSpPr/>
          <p:nvPr/>
        </p:nvSpPr>
        <p:spPr>
          <a:xfrm>
            <a:off x="6928662" y="3867235"/>
            <a:ext cx="1082348" cy="449226"/>
          </a:xfrm>
          <a:prstGeom prst="rect">
            <a:avLst/>
          </a:prstGeom>
        </p:spPr>
        <p:txBody>
          <a:bodyPr wrap="none">
            <a:spAutoFit/>
          </a:bodyPr>
          <a:lstStyle/>
          <a:p>
            <a:pPr algn="ctr" defTabSz="914400">
              <a:lnSpc>
                <a:spcPct val="120000"/>
              </a:lnSpc>
              <a:defRPr/>
            </a:pPr>
            <a:r>
              <a:rPr lang="zh-CN" altLang="en-US" sz="1000">
                <a:solidFill>
                  <a:schemeClr val="bg1">
                    <a:lumMod val="50000"/>
                  </a:schemeClr>
                </a:solidFill>
                <a:latin typeface="Noto Sans S Chinese Regular" panose="020B0500000000000000" pitchFamily="34" charset="-122"/>
                <a:ea typeface="Noto Sans S Chinese Regular" panose="020B0500000000000000" pitchFamily="34" charset="-122"/>
              </a:rPr>
              <a:t>正式入驻杭州、</a:t>
            </a:r>
            <a:endParaRPr lang="en-US" altLang="zh-CN" sz="1000">
              <a:solidFill>
                <a:schemeClr val="bg1">
                  <a:lumMod val="50000"/>
                </a:schemeClr>
              </a:solidFill>
              <a:latin typeface="Noto Sans S Chinese Regular" panose="020B0500000000000000" pitchFamily="34" charset="-122"/>
              <a:ea typeface="Noto Sans S Chinese Regular" panose="020B0500000000000000" pitchFamily="34" charset="-122"/>
            </a:endParaRPr>
          </a:p>
          <a:p>
            <a:pPr defTabSz="914400">
              <a:lnSpc>
                <a:spcPct val="120000"/>
              </a:lnSpc>
              <a:defRPr/>
            </a:pPr>
            <a:r>
              <a:rPr lang="zh-CN" altLang="en-US" sz="1000">
                <a:solidFill>
                  <a:schemeClr val="bg1">
                    <a:lumMod val="50000"/>
                  </a:schemeClr>
                </a:solidFill>
                <a:latin typeface="Noto Sans S Chinese Regular" panose="020B0500000000000000" pitchFamily="34" charset="-122"/>
                <a:ea typeface="Noto Sans S Chinese Regular" panose="020B0500000000000000" pitchFamily="34" charset="-122"/>
              </a:rPr>
              <a:t>  武汉等三城</a:t>
            </a:r>
            <a:endParaRPr lang="en-US" altLang="zh-CN" sz="1000" dirty="0">
              <a:solidFill>
                <a:schemeClr val="bg1">
                  <a:lumMod val="50000"/>
                </a:schemeClr>
              </a:solidFill>
              <a:latin typeface="Noto Sans S Chinese Regular" panose="020B0500000000000000" pitchFamily="34" charset="-122"/>
              <a:ea typeface="Noto Sans S Chinese Regular" panose="020B0500000000000000" pitchFamily="34" charset="-122"/>
            </a:endParaRPr>
          </a:p>
        </p:txBody>
      </p:sp>
      <p:sp>
        <p:nvSpPr>
          <p:cNvPr id="32" name="矩形 31">
            <a:extLst>
              <a:ext uri="{FF2B5EF4-FFF2-40B4-BE49-F238E27FC236}">
                <a16:creationId xmlns="" xmlns:a16="http://schemas.microsoft.com/office/drawing/2014/main" id="{27321280-05C1-4F9A-BB53-0EEE8A4832AA}"/>
              </a:ext>
            </a:extLst>
          </p:cNvPr>
          <p:cNvSpPr/>
          <p:nvPr/>
        </p:nvSpPr>
        <p:spPr>
          <a:xfrm>
            <a:off x="8740926" y="3303722"/>
            <a:ext cx="1077539" cy="464101"/>
          </a:xfrm>
          <a:prstGeom prst="rect">
            <a:avLst/>
          </a:prstGeom>
        </p:spPr>
        <p:txBody>
          <a:bodyPr wrap="none">
            <a:spAutoFit/>
          </a:bodyPr>
          <a:lstStyle/>
          <a:p>
            <a:pPr defTabSz="914400">
              <a:lnSpc>
                <a:spcPct val="150000"/>
              </a:lnSpc>
              <a:defRPr/>
            </a:pPr>
            <a:r>
              <a:rPr lang="en-US" altLang="zh-CN" b="1">
                <a:solidFill>
                  <a:srgbClr val="0E0094"/>
                </a:solidFill>
                <a:latin typeface="Noto Sans S Chinese Bold" panose="020B0800000000000000" pitchFamily="34" charset="-122"/>
                <a:ea typeface="Noto Sans S Chinese Bold" panose="020B0800000000000000" pitchFamily="34" charset="-122"/>
              </a:rPr>
              <a:t>2018.09</a:t>
            </a:r>
            <a:endParaRPr lang="en-US" altLang="zh-CN" b="1" dirty="0">
              <a:solidFill>
                <a:srgbClr val="0E0094"/>
              </a:solidFill>
              <a:latin typeface="Noto Sans S Chinese Bold" panose="020B0800000000000000" pitchFamily="34" charset="-122"/>
              <a:ea typeface="Noto Sans S Chinese Bold" panose="020B0800000000000000" pitchFamily="34" charset="-122"/>
            </a:endParaRPr>
          </a:p>
        </p:txBody>
      </p:sp>
      <p:sp>
        <p:nvSpPr>
          <p:cNvPr id="33" name="矩形 32">
            <a:extLst>
              <a:ext uri="{FF2B5EF4-FFF2-40B4-BE49-F238E27FC236}">
                <a16:creationId xmlns="" xmlns:a16="http://schemas.microsoft.com/office/drawing/2014/main" id="{B393B17C-A18A-4E30-99A6-88F948311269}"/>
              </a:ext>
            </a:extLst>
          </p:cNvPr>
          <p:cNvSpPr/>
          <p:nvPr/>
        </p:nvSpPr>
        <p:spPr>
          <a:xfrm>
            <a:off x="8600343" y="3774903"/>
            <a:ext cx="1358704" cy="633891"/>
          </a:xfrm>
          <a:prstGeom prst="rect">
            <a:avLst/>
          </a:prstGeom>
        </p:spPr>
        <p:txBody>
          <a:bodyPr wrap="square">
            <a:spAutoFit/>
          </a:bodyPr>
          <a:lstStyle/>
          <a:p>
            <a:pPr algn="ctr" defTabSz="914400">
              <a:lnSpc>
                <a:spcPct val="120000"/>
              </a:lnSpc>
              <a:defRPr/>
            </a:pPr>
            <a:r>
              <a:rPr lang="en-US" altLang="zh-CN" sz="1000">
                <a:solidFill>
                  <a:schemeClr val="bg1">
                    <a:lumMod val="50000"/>
                  </a:schemeClr>
                </a:solidFill>
                <a:latin typeface="Noto Sans S Chinese Regular" panose="020B0500000000000000" pitchFamily="34" charset="-122"/>
                <a:ea typeface="Noto Sans S Chinese Regular" panose="020B0500000000000000" pitchFamily="34" charset="-122"/>
              </a:rPr>
              <a:t>QY</a:t>
            </a:r>
            <a:r>
              <a:rPr lang="zh-CN" altLang="en-US" sz="1000">
                <a:solidFill>
                  <a:schemeClr val="bg1">
                    <a:lumMod val="50000"/>
                  </a:schemeClr>
                </a:solidFill>
                <a:latin typeface="Noto Sans S Chinese Regular" panose="020B0500000000000000" pitchFamily="34" charset="-122"/>
                <a:ea typeface="Noto Sans S Chinese Regular" panose="020B0500000000000000" pitchFamily="34" charset="-122"/>
              </a:rPr>
              <a:t>咖啡</a:t>
            </a:r>
            <a:r>
              <a:rPr lang="en-US" altLang="zh-CN" sz="1000">
                <a:solidFill>
                  <a:schemeClr val="bg1">
                    <a:lumMod val="50000"/>
                  </a:schemeClr>
                </a:solidFill>
                <a:latin typeface="Noto Sans S Chinese Regular" panose="020B0500000000000000" pitchFamily="34" charset="-122"/>
                <a:ea typeface="Noto Sans S Chinese Regular" panose="020B0500000000000000" pitchFamily="34" charset="-122"/>
              </a:rPr>
              <a:t>App</a:t>
            </a:r>
            <a:r>
              <a:rPr lang="zh-CN" altLang="en-US" sz="1000">
                <a:solidFill>
                  <a:schemeClr val="bg1">
                    <a:lumMod val="50000"/>
                  </a:schemeClr>
                </a:solidFill>
                <a:latin typeface="Noto Sans S Chinese Regular" panose="020B0500000000000000" pitchFamily="34" charset="-122"/>
                <a:ea typeface="Noto Sans S Chinese Regular" panose="020B0500000000000000" pitchFamily="34" charset="-122"/>
              </a:rPr>
              <a:t>登上苹果手机应用商店美食佳饮免费榜第一名</a:t>
            </a:r>
            <a:r>
              <a:rPr lang="en-US" altLang="zh-CN" sz="1000">
                <a:solidFill>
                  <a:schemeClr val="bg1">
                    <a:lumMod val="50000"/>
                  </a:schemeClr>
                </a:solidFill>
                <a:latin typeface="Noto Sans S Chinese Regular" panose="020B0500000000000000" pitchFamily="34" charset="-122"/>
                <a:ea typeface="Noto Sans S Chinese Regular" panose="020B0500000000000000" pitchFamily="34" charset="-122"/>
              </a:rPr>
              <a:t>……</a:t>
            </a:r>
            <a:endParaRPr lang="en-US" altLang="zh-CN" sz="1000" dirty="0">
              <a:solidFill>
                <a:schemeClr val="bg1">
                  <a:lumMod val="50000"/>
                </a:schemeClr>
              </a:solidFill>
              <a:latin typeface="Noto Sans S Chinese Regular" panose="020B0500000000000000" pitchFamily="34" charset="-122"/>
              <a:ea typeface="Noto Sans S Chinese Regular" panose="020B0500000000000000" pitchFamily="34" charset="-122"/>
            </a:endParaRPr>
          </a:p>
        </p:txBody>
      </p:sp>
      <p:grpSp>
        <p:nvGrpSpPr>
          <p:cNvPr id="83" name="组合 82">
            <a:extLst>
              <a:ext uri="{FF2B5EF4-FFF2-40B4-BE49-F238E27FC236}">
                <a16:creationId xmlns="" xmlns:a16="http://schemas.microsoft.com/office/drawing/2014/main" id="{60544695-B742-4E65-B8EB-FD45B5CEC894}"/>
              </a:ext>
            </a:extLst>
          </p:cNvPr>
          <p:cNvGrpSpPr/>
          <p:nvPr/>
        </p:nvGrpSpPr>
        <p:grpSpPr>
          <a:xfrm>
            <a:off x="1049675" y="1052254"/>
            <a:ext cx="1010394" cy="784427"/>
            <a:chOff x="1958059" y="-1888659"/>
            <a:chExt cx="1010394" cy="784427"/>
          </a:xfrm>
        </p:grpSpPr>
        <p:grpSp>
          <p:nvGrpSpPr>
            <p:cNvPr id="62" name="组合 61">
              <a:extLst>
                <a:ext uri="{FF2B5EF4-FFF2-40B4-BE49-F238E27FC236}">
                  <a16:creationId xmlns="" xmlns:a16="http://schemas.microsoft.com/office/drawing/2014/main" id="{AD684473-61FD-4B6C-BDAC-AC45B70276EB}"/>
                </a:ext>
              </a:extLst>
            </p:cNvPr>
            <p:cNvGrpSpPr/>
            <p:nvPr/>
          </p:nvGrpSpPr>
          <p:grpSpPr>
            <a:xfrm>
              <a:off x="1958059" y="-1732904"/>
              <a:ext cx="1010394" cy="628672"/>
              <a:chOff x="669191" y="2909349"/>
              <a:chExt cx="1010394" cy="628672"/>
            </a:xfrm>
          </p:grpSpPr>
          <p:sp>
            <p:nvSpPr>
              <p:cNvPr id="63" name="矩形 62">
                <a:extLst>
                  <a:ext uri="{FF2B5EF4-FFF2-40B4-BE49-F238E27FC236}">
                    <a16:creationId xmlns="" xmlns:a16="http://schemas.microsoft.com/office/drawing/2014/main" id="{062DA152-02F2-4D63-90D1-56DDFC4932CB}"/>
                  </a:ext>
                </a:extLst>
              </p:cNvPr>
              <p:cNvSpPr/>
              <p:nvPr/>
            </p:nvSpPr>
            <p:spPr>
              <a:xfrm>
                <a:off x="669191" y="3273461"/>
                <a:ext cx="1010394"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入驻城市数量</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64" name="矩形 63">
                <a:extLst>
                  <a:ext uri="{FF2B5EF4-FFF2-40B4-BE49-F238E27FC236}">
                    <a16:creationId xmlns="" xmlns:a16="http://schemas.microsoft.com/office/drawing/2014/main" id="{E38AF04C-BF37-46D6-9810-2EB5E429817C}"/>
                  </a:ext>
                </a:extLst>
              </p:cNvPr>
              <p:cNvSpPr/>
              <p:nvPr/>
            </p:nvSpPr>
            <p:spPr>
              <a:xfrm>
                <a:off x="830384" y="2909349"/>
                <a:ext cx="688009"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11</a:t>
                </a:r>
                <a:r>
                  <a:rPr lang="zh-CN" altLang="en-US" b="1">
                    <a:solidFill>
                      <a:schemeClr val="bg1"/>
                    </a:solidFill>
                    <a:latin typeface="Noto Sans S Chinese Bold" panose="020B0800000000000000" pitchFamily="34" charset="-122"/>
                    <a:ea typeface="Noto Sans S Chinese Bold" panose="020B0800000000000000" pitchFamily="34" charset="-122"/>
                  </a:rPr>
                  <a:t>城</a:t>
                </a:r>
                <a:endParaRPr lang="en-US" altLang="zh-CN" b="1" dirty="0">
                  <a:solidFill>
                    <a:schemeClr val="bg1"/>
                  </a:solidFill>
                  <a:latin typeface="Noto Sans S Chinese Bold" panose="020B0800000000000000" pitchFamily="34" charset="-122"/>
                  <a:ea typeface="Noto Sans S Chinese Bold" panose="020B0800000000000000" pitchFamily="34" charset="-122"/>
                </a:endParaRPr>
              </a:p>
            </p:txBody>
          </p:sp>
        </p:grpSp>
        <p:pic>
          <p:nvPicPr>
            <p:cNvPr id="77" name="图形 76">
              <a:extLst>
                <a:ext uri="{FF2B5EF4-FFF2-40B4-BE49-F238E27FC236}">
                  <a16:creationId xmlns="" xmlns:a16="http://schemas.microsoft.com/office/drawing/2014/main" id="{32F44D84-EAAA-49ED-B9EB-7C27DA137883}"/>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2364640" y="-1888659"/>
              <a:ext cx="254740" cy="254740"/>
            </a:xfrm>
            <a:prstGeom prst="rect">
              <a:avLst/>
            </a:prstGeom>
          </p:spPr>
        </p:pic>
      </p:grpSp>
      <p:grpSp>
        <p:nvGrpSpPr>
          <p:cNvPr id="84" name="组合 83">
            <a:extLst>
              <a:ext uri="{FF2B5EF4-FFF2-40B4-BE49-F238E27FC236}">
                <a16:creationId xmlns="" xmlns:a16="http://schemas.microsoft.com/office/drawing/2014/main" id="{FD09D4D8-EE39-4D13-9104-901FD8499245}"/>
              </a:ext>
            </a:extLst>
          </p:cNvPr>
          <p:cNvGrpSpPr/>
          <p:nvPr/>
        </p:nvGrpSpPr>
        <p:grpSpPr>
          <a:xfrm>
            <a:off x="2393039" y="1306994"/>
            <a:ext cx="1368834" cy="743803"/>
            <a:chOff x="3009041" y="-1848035"/>
            <a:chExt cx="1368834" cy="743803"/>
          </a:xfrm>
        </p:grpSpPr>
        <p:grpSp>
          <p:nvGrpSpPr>
            <p:cNvPr id="74" name="组合 73">
              <a:extLst>
                <a:ext uri="{FF2B5EF4-FFF2-40B4-BE49-F238E27FC236}">
                  <a16:creationId xmlns="" xmlns:a16="http://schemas.microsoft.com/office/drawing/2014/main" id="{4A1F7E4C-D169-4EBB-99F1-B1A85FF59441}"/>
                </a:ext>
              </a:extLst>
            </p:cNvPr>
            <p:cNvGrpSpPr/>
            <p:nvPr/>
          </p:nvGrpSpPr>
          <p:grpSpPr>
            <a:xfrm>
              <a:off x="3009041" y="-1735594"/>
              <a:ext cx="1368834" cy="631362"/>
              <a:chOff x="1824472" y="2906659"/>
              <a:chExt cx="1368834" cy="631362"/>
            </a:xfrm>
          </p:grpSpPr>
          <p:sp>
            <p:nvSpPr>
              <p:cNvPr id="75" name="矩形 74">
                <a:extLst>
                  <a:ext uri="{FF2B5EF4-FFF2-40B4-BE49-F238E27FC236}">
                    <a16:creationId xmlns="" xmlns:a16="http://schemas.microsoft.com/office/drawing/2014/main" id="{61A3693B-F9AD-4BE2-979C-A5798EC9A074}"/>
                  </a:ext>
                </a:extLst>
              </p:cNvPr>
              <p:cNvSpPr/>
              <p:nvPr/>
            </p:nvSpPr>
            <p:spPr>
              <a:xfrm>
                <a:off x="1824472" y="3273461"/>
                <a:ext cx="1368834"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完成门店布局</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76" name="矩形 75">
                <a:extLst>
                  <a:ext uri="{FF2B5EF4-FFF2-40B4-BE49-F238E27FC236}">
                    <a16:creationId xmlns="" xmlns:a16="http://schemas.microsoft.com/office/drawing/2014/main" id="{F233B940-8DA4-4D3A-B58B-7690D62EE662}"/>
                  </a:ext>
                </a:extLst>
              </p:cNvPr>
              <p:cNvSpPr/>
              <p:nvPr/>
            </p:nvSpPr>
            <p:spPr>
              <a:xfrm>
                <a:off x="2096757" y="2906659"/>
                <a:ext cx="824265"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625</a:t>
                </a:r>
                <a:r>
                  <a:rPr lang="zh-CN" altLang="en-US" b="1">
                    <a:solidFill>
                      <a:schemeClr val="bg1"/>
                    </a:solidFill>
                    <a:latin typeface="Noto Sans S Chinese Bold" panose="020B0800000000000000" pitchFamily="34" charset="-122"/>
                    <a:ea typeface="Noto Sans S Chinese Bold" panose="020B0800000000000000" pitchFamily="34" charset="-122"/>
                  </a:rPr>
                  <a:t>家</a:t>
                </a:r>
                <a:endParaRPr lang="en-US" b="1">
                  <a:solidFill>
                    <a:schemeClr val="bg1"/>
                  </a:solidFill>
                  <a:latin typeface="Noto Sans S Chinese Bold" panose="020B0800000000000000" pitchFamily="34" charset="-122"/>
                  <a:ea typeface="Noto Sans S Chinese Bold" panose="020B0800000000000000" pitchFamily="34" charset="-122"/>
                </a:endParaRPr>
              </a:p>
            </p:txBody>
          </p:sp>
        </p:grpSp>
        <p:pic>
          <p:nvPicPr>
            <p:cNvPr id="78" name="图形 77">
              <a:extLst>
                <a:ext uri="{FF2B5EF4-FFF2-40B4-BE49-F238E27FC236}">
                  <a16:creationId xmlns="" xmlns:a16="http://schemas.microsoft.com/office/drawing/2014/main" id="{EF122D10-4E5B-4D90-AAFC-26B71AC7B615}"/>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3606278" y="-1848035"/>
              <a:ext cx="174360" cy="173492"/>
            </a:xfrm>
            <a:prstGeom prst="rect">
              <a:avLst/>
            </a:prstGeom>
          </p:spPr>
        </p:pic>
      </p:grpSp>
      <p:grpSp>
        <p:nvGrpSpPr>
          <p:cNvPr id="85" name="组合 84">
            <a:extLst>
              <a:ext uri="{FF2B5EF4-FFF2-40B4-BE49-F238E27FC236}">
                <a16:creationId xmlns="" xmlns:a16="http://schemas.microsoft.com/office/drawing/2014/main" id="{C602B636-BD2F-42E9-B3CA-A9AB66928891}"/>
              </a:ext>
            </a:extLst>
          </p:cNvPr>
          <p:cNvGrpSpPr/>
          <p:nvPr/>
        </p:nvGrpSpPr>
        <p:grpSpPr>
          <a:xfrm>
            <a:off x="4115449" y="1492715"/>
            <a:ext cx="869807" cy="760427"/>
            <a:chOff x="4418463" y="-1864659"/>
            <a:chExt cx="869807" cy="760427"/>
          </a:xfrm>
        </p:grpSpPr>
        <p:grpSp>
          <p:nvGrpSpPr>
            <p:cNvPr id="59" name="组合 58">
              <a:extLst>
                <a:ext uri="{FF2B5EF4-FFF2-40B4-BE49-F238E27FC236}">
                  <a16:creationId xmlns="" xmlns:a16="http://schemas.microsoft.com/office/drawing/2014/main" id="{541A1D59-5809-4882-96DF-9B660F7A773E}"/>
                </a:ext>
              </a:extLst>
            </p:cNvPr>
            <p:cNvGrpSpPr/>
            <p:nvPr/>
          </p:nvGrpSpPr>
          <p:grpSpPr>
            <a:xfrm>
              <a:off x="4418463" y="-1735594"/>
              <a:ext cx="869807" cy="631362"/>
              <a:chOff x="3476886" y="2906659"/>
              <a:chExt cx="869807" cy="631362"/>
            </a:xfrm>
          </p:grpSpPr>
          <p:sp>
            <p:nvSpPr>
              <p:cNvPr id="60" name="矩形 59">
                <a:extLst>
                  <a:ext uri="{FF2B5EF4-FFF2-40B4-BE49-F238E27FC236}">
                    <a16:creationId xmlns="" xmlns:a16="http://schemas.microsoft.com/office/drawing/2014/main" id="{EF1E2A80-158D-462E-879D-09AE44004B2A}"/>
                  </a:ext>
                </a:extLst>
              </p:cNvPr>
              <p:cNvSpPr/>
              <p:nvPr/>
            </p:nvSpPr>
            <p:spPr>
              <a:xfrm>
                <a:off x="3546946" y="2906659"/>
                <a:ext cx="729687"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300+</a:t>
                </a:r>
                <a:endParaRPr lang="en-US" b="1">
                  <a:solidFill>
                    <a:schemeClr val="bg1"/>
                  </a:solidFill>
                  <a:latin typeface="Noto Sans S Chinese Bold" panose="020B0800000000000000" pitchFamily="34" charset="-122"/>
                  <a:ea typeface="Noto Sans S Chinese Bold" panose="020B0800000000000000" pitchFamily="34" charset="-122"/>
                </a:endParaRPr>
              </a:p>
            </p:txBody>
          </p:sp>
          <p:sp>
            <p:nvSpPr>
              <p:cNvPr id="61" name="矩形 60">
                <a:extLst>
                  <a:ext uri="{FF2B5EF4-FFF2-40B4-BE49-F238E27FC236}">
                    <a16:creationId xmlns="" xmlns:a16="http://schemas.microsoft.com/office/drawing/2014/main" id="{C6627953-85A8-46FF-BA3C-3C2D096AF836}"/>
                  </a:ext>
                </a:extLst>
              </p:cNvPr>
              <p:cNvSpPr/>
              <p:nvPr/>
            </p:nvSpPr>
            <p:spPr>
              <a:xfrm>
                <a:off x="3476886" y="3273461"/>
                <a:ext cx="869807"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运营门店</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grpSp>
        <p:pic>
          <p:nvPicPr>
            <p:cNvPr id="79" name="图形 78">
              <a:extLst>
                <a:ext uri="{FF2B5EF4-FFF2-40B4-BE49-F238E27FC236}">
                  <a16:creationId xmlns="" xmlns:a16="http://schemas.microsoft.com/office/drawing/2014/main" id="{D841D8BD-A297-45FE-A0B3-024328DE7C32}"/>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4749996" y="-1864659"/>
              <a:ext cx="206740" cy="206740"/>
            </a:xfrm>
            <a:prstGeom prst="rect">
              <a:avLst/>
            </a:prstGeom>
          </p:spPr>
        </p:pic>
      </p:grpSp>
      <p:grpSp>
        <p:nvGrpSpPr>
          <p:cNvPr id="86" name="组合 85">
            <a:extLst>
              <a:ext uri="{FF2B5EF4-FFF2-40B4-BE49-F238E27FC236}">
                <a16:creationId xmlns="" xmlns:a16="http://schemas.microsoft.com/office/drawing/2014/main" id="{8E013D99-4A99-4C56-B722-6544B66BCB7F}"/>
              </a:ext>
            </a:extLst>
          </p:cNvPr>
          <p:cNvGrpSpPr/>
          <p:nvPr/>
        </p:nvGrpSpPr>
        <p:grpSpPr>
          <a:xfrm>
            <a:off x="5828412" y="1496049"/>
            <a:ext cx="869807" cy="757093"/>
            <a:chOff x="5328858" y="-1865360"/>
            <a:chExt cx="869807" cy="757093"/>
          </a:xfrm>
        </p:grpSpPr>
        <p:grpSp>
          <p:nvGrpSpPr>
            <p:cNvPr id="65" name="组合 64">
              <a:extLst>
                <a:ext uri="{FF2B5EF4-FFF2-40B4-BE49-F238E27FC236}">
                  <a16:creationId xmlns="" xmlns:a16="http://schemas.microsoft.com/office/drawing/2014/main" id="{070206C5-682E-489A-8FBF-6D8AD2A88C1B}"/>
                </a:ext>
              </a:extLst>
            </p:cNvPr>
            <p:cNvGrpSpPr/>
            <p:nvPr/>
          </p:nvGrpSpPr>
          <p:grpSpPr>
            <a:xfrm>
              <a:off x="5328858" y="-1739629"/>
              <a:ext cx="869807" cy="631362"/>
              <a:chOff x="4405451" y="2902624"/>
              <a:chExt cx="869807" cy="631362"/>
            </a:xfrm>
          </p:grpSpPr>
          <p:sp>
            <p:nvSpPr>
              <p:cNvPr id="66" name="矩形 65">
                <a:extLst>
                  <a:ext uri="{FF2B5EF4-FFF2-40B4-BE49-F238E27FC236}">
                    <a16:creationId xmlns="" xmlns:a16="http://schemas.microsoft.com/office/drawing/2014/main" id="{9EB19393-4243-4626-A328-AD37DF86715E}"/>
                  </a:ext>
                </a:extLst>
              </p:cNvPr>
              <p:cNvSpPr/>
              <p:nvPr/>
            </p:nvSpPr>
            <p:spPr>
              <a:xfrm>
                <a:off x="4405451" y="3269426"/>
                <a:ext cx="869807"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客户数量</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67" name="矩形 66">
                <a:extLst>
                  <a:ext uri="{FF2B5EF4-FFF2-40B4-BE49-F238E27FC236}">
                    <a16:creationId xmlns="" xmlns:a16="http://schemas.microsoft.com/office/drawing/2014/main" id="{F8A84B52-22E3-4618-B541-44B30BB4CCBF}"/>
                  </a:ext>
                </a:extLst>
              </p:cNvPr>
              <p:cNvSpPr/>
              <p:nvPr/>
            </p:nvSpPr>
            <p:spPr>
              <a:xfrm>
                <a:off x="4428222" y="2902624"/>
                <a:ext cx="824265"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210</a:t>
                </a:r>
                <a:r>
                  <a:rPr lang="zh-CN" altLang="en-US" b="1">
                    <a:solidFill>
                      <a:schemeClr val="bg1"/>
                    </a:solidFill>
                    <a:latin typeface="Noto Sans S Chinese Bold" panose="020B0800000000000000" pitchFamily="34" charset="-122"/>
                    <a:ea typeface="Noto Sans S Chinese Bold" panose="020B0800000000000000" pitchFamily="34" charset="-122"/>
                  </a:rPr>
                  <a:t>万</a:t>
                </a:r>
                <a:endParaRPr lang="en-US" b="1">
                  <a:solidFill>
                    <a:schemeClr val="bg1"/>
                  </a:solidFill>
                  <a:latin typeface="Noto Sans S Chinese Bold" panose="020B0800000000000000" pitchFamily="34" charset="-122"/>
                  <a:ea typeface="Noto Sans S Chinese Bold" panose="020B0800000000000000" pitchFamily="34" charset="-122"/>
                </a:endParaRPr>
              </a:p>
            </p:txBody>
          </p:sp>
        </p:grpSp>
        <p:pic>
          <p:nvPicPr>
            <p:cNvPr id="80" name="图形 79">
              <a:extLst>
                <a:ext uri="{FF2B5EF4-FFF2-40B4-BE49-F238E27FC236}">
                  <a16:creationId xmlns="" xmlns:a16="http://schemas.microsoft.com/office/drawing/2014/main" id="{F9110B1E-B88F-498A-AEEE-116CD7881E95}"/>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 xmlns:asvg="http://schemas.microsoft.com/office/drawing/2016/SVG/main" r:embed="rId13"/>
                </a:ext>
              </a:extLst>
            </a:blip>
            <a:stretch>
              <a:fillRect/>
            </a:stretch>
          </p:blipFill>
          <p:spPr>
            <a:xfrm>
              <a:off x="5659690" y="-1865360"/>
              <a:ext cx="208143" cy="208143"/>
            </a:xfrm>
            <a:prstGeom prst="rect">
              <a:avLst/>
            </a:prstGeom>
          </p:spPr>
        </p:pic>
      </p:grpSp>
      <p:grpSp>
        <p:nvGrpSpPr>
          <p:cNvPr id="87" name="组合 86">
            <a:extLst>
              <a:ext uri="{FF2B5EF4-FFF2-40B4-BE49-F238E27FC236}">
                <a16:creationId xmlns="" xmlns:a16="http://schemas.microsoft.com/office/drawing/2014/main" id="{E1BB843D-D059-4A3D-A2BE-A1D2F34D45D2}"/>
              </a:ext>
            </a:extLst>
          </p:cNvPr>
          <p:cNvGrpSpPr/>
          <p:nvPr/>
        </p:nvGrpSpPr>
        <p:grpSpPr>
          <a:xfrm>
            <a:off x="7221782" y="1297039"/>
            <a:ext cx="824265" cy="753758"/>
            <a:chOff x="6239253" y="-1865163"/>
            <a:chExt cx="824265" cy="753758"/>
          </a:xfrm>
        </p:grpSpPr>
        <p:grpSp>
          <p:nvGrpSpPr>
            <p:cNvPr id="68" name="组合 67">
              <a:extLst>
                <a:ext uri="{FF2B5EF4-FFF2-40B4-BE49-F238E27FC236}">
                  <a16:creationId xmlns="" xmlns:a16="http://schemas.microsoft.com/office/drawing/2014/main" id="{4233FA52-BA43-4AAE-A284-BF28CD8F1B67}"/>
                </a:ext>
              </a:extLst>
            </p:cNvPr>
            <p:cNvGrpSpPr/>
            <p:nvPr/>
          </p:nvGrpSpPr>
          <p:grpSpPr>
            <a:xfrm>
              <a:off x="6239253" y="-1743863"/>
              <a:ext cx="824265" cy="632458"/>
              <a:chOff x="5762723" y="2898390"/>
              <a:chExt cx="824265" cy="632458"/>
            </a:xfrm>
          </p:grpSpPr>
          <p:sp>
            <p:nvSpPr>
              <p:cNvPr id="69" name="矩形 68">
                <a:extLst>
                  <a:ext uri="{FF2B5EF4-FFF2-40B4-BE49-F238E27FC236}">
                    <a16:creationId xmlns="" xmlns:a16="http://schemas.microsoft.com/office/drawing/2014/main" id="{6E8AC3B5-75D2-4A39-8411-FAA121F0AF9B}"/>
                  </a:ext>
                </a:extLst>
              </p:cNvPr>
              <p:cNvSpPr/>
              <p:nvPr/>
            </p:nvSpPr>
            <p:spPr>
              <a:xfrm>
                <a:off x="5883470" y="3266288"/>
                <a:ext cx="582771"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下单量</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70" name="矩形 69">
                <a:extLst>
                  <a:ext uri="{FF2B5EF4-FFF2-40B4-BE49-F238E27FC236}">
                    <a16:creationId xmlns="" xmlns:a16="http://schemas.microsoft.com/office/drawing/2014/main" id="{603CCD89-411E-463E-8517-BFF0A83F022C}"/>
                  </a:ext>
                </a:extLst>
              </p:cNvPr>
              <p:cNvSpPr/>
              <p:nvPr/>
            </p:nvSpPr>
            <p:spPr>
              <a:xfrm>
                <a:off x="5762723" y="2898390"/>
                <a:ext cx="824265"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350</a:t>
                </a:r>
                <a:r>
                  <a:rPr lang="zh-CN" altLang="en-US" b="1">
                    <a:solidFill>
                      <a:schemeClr val="bg1"/>
                    </a:solidFill>
                    <a:latin typeface="Noto Sans S Chinese Bold" panose="020B0800000000000000" pitchFamily="34" charset="-122"/>
                    <a:ea typeface="Noto Sans S Chinese Bold" panose="020B0800000000000000" pitchFamily="34" charset="-122"/>
                  </a:rPr>
                  <a:t>万</a:t>
                </a:r>
                <a:endParaRPr lang="en-US" altLang="zh-CN" b="1" dirty="0">
                  <a:solidFill>
                    <a:schemeClr val="bg1"/>
                  </a:solidFill>
                  <a:latin typeface="Noto Sans S Chinese Bold" panose="020B0800000000000000" pitchFamily="34" charset="-122"/>
                  <a:ea typeface="Noto Sans S Chinese Bold" panose="020B0800000000000000" pitchFamily="34" charset="-122"/>
                </a:endParaRPr>
              </a:p>
            </p:txBody>
          </p:sp>
        </p:grpSp>
        <p:pic>
          <p:nvPicPr>
            <p:cNvPr id="81" name="图形 80">
              <a:extLst>
                <a:ext uri="{FF2B5EF4-FFF2-40B4-BE49-F238E27FC236}">
                  <a16:creationId xmlns="" xmlns:a16="http://schemas.microsoft.com/office/drawing/2014/main" id="{A4C0D36F-8559-4AE0-A5AB-8F0817438481}"/>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 xmlns:asvg="http://schemas.microsoft.com/office/drawing/2016/SVG/main" r:embed="rId15"/>
                </a:ext>
              </a:extLst>
            </a:blip>
            <a:stretch>
              <a:fillRect/>
            </a:stretch>
          </p:blipFill>
          <p:spPr>
            <a:xfrm>
              <a:off x="6554654" y="-1865163"/>
              <a:ext cx="207748" cy="207748"/>
            </a:xfrm>
            <a:prstGeom prst="rect">
              <a:avLst/>
            </a:prstGeom>
          </p:spPr>
        </p:pic>
      </p:grpSp>
      <p:grpSp>
        <p:nvGrpSpPr>
          <p:cNvPr id="88" name="组合 87">
            <a:extLst>
              <a:ext uri="{FF2B5EF4-FFF2-40B4-BE49-F238E27FC236}">
                <a16:creationId xmlns="" xmlns:a16="http://schemas.microsoft.com/office/drawing/2014/main" id="{69E80787-179E-4E16-86FB-68BF3A6FD002}"/>
              </a:ext>
            </a:extLst>
          </p:cNvPr>
          <p:cNvGrpSpPr/>
          <p:nvPr/>
        </p:nvGrpSpPr>
        <p:grpSpPr>
          <a:xfrm>
            <a:off x="8706455" y="1051238"/>
            <a:ext cx="958947" cy="785443"/>
            <a:chOff x="7104108" y="-1896848"/>
            <a:chExt cx="958947" cy="785443"/>
          </a:xfrm>
        </p:grpSpPr>
        <p:grpSp>
          <p:nvGrpSpPr>
            <p:cNvPr id="71" name="组合 70">
              <a:extLst>
                <a:ext uri="{FF2B5EF4-FFF2-40B4-BE49-F238E27FC236}">
                  <a16:creationId xmlns="" xmlns:a16="http://schemas.microsoft.com/office/drawing/2014/main" id="{38364D46-FF58-4CFF-A7A0-F41F354CC7A5}"/>
                </a:ext>
              </a:extLst>
            </p:cNvPr>
            <p:cNvGrpSpPr/>
            <p:nvPr/>
          </p:nvGrpSpPr>
          <p:grpSpPr>
            <a:xfrm>
              <a:off x="7104108" y="-1743863"/>
              <a:ext cx="958947" cy="632458"/>
              <a:chOff x="7098282" y="2898390"/>
              <a:chExt cx="958947" cy="632458"/>
            </a:xfrm>
          </p:grpSpPr>
          <p:sp>
            <p:nvSpPr>
              <p:cNvPr id="72" name="矩形 71">
                <a:extLst>
                  <a:ext uri="{FF2B5EF4-FFF2-40B4-BE49-F238E27FC236}">
                    <a16:creationId xmlns="" xmlns:a16="http://schemas.microsoft.com/office/drawing/2014/main" id="{391B2AF3-645C-417A-A2C4-66258CAF407B}"/>
                  </a:ext>
                </a:extLst>
              </p:cNvPr>
              <p:cNvSpPr/>
              <p:nvPr/>
            </p:nvSpPr>
            <p:spPr>
              <a:xfrm>
                <a:off x="7098282" y="3266288"/>
                <a:ext cx="958947" cy="264560"/>
              </a:xfrm>
              <a:prstGeom prst="rect">
                <a:avLst/>
              </a:prstGeom>
            </p:spPr>
            <p:txBody>
              <a:bodyPr wrap="square">
                <a:spAutoFit/>
              </a:bodyPr>
              <a:lstStyle/>
              <a:p>
                <a:pPr algn="ctr" defTabSz="914400">
                  <a:lnSpc>
                    <a:spcPct val="120000"/>
                  </a:lnSpc>
                  <a:defRPr/>
                </a:pPr>
                <a:r>
                  <a:rPr lang="zh-CN" altLang="en-US" sz="1000">
                    <a:solidFill>
                      <a:schemeClr val="bg1"/>
                    </a:solidFill>
                    <a:latin typeface="Noto Sans S Chinese Bold" panose="020B0800000000000000" pitchFamily="34" charset="-122"/>
                    <a:ea typeface="Noto Sans S Chinese Bold" panose="020B0800000000000000" pitchFamily="34" charset="-122"/>
                  </a:rPr>
                  <a:t>总消费咖啡量</a:t>
                </a:r>
                <a:endParaRPr lang="en-US" sz="1000">
                  <a:solidFill>
                    <a:schemeClr val="bg1"/>
                  </a:solidFill>
                  <a:latin typeface="Noto Sans S Chinese Bold" panose="020B0800000000000000" pitchFamily="34" charset="-122"/>
                  <a:ea typeface="Noto Sans S Chinese Bold" panose="020B0800000000000000" pitchFamily="34" charset="-122"/>
                </a:endParaRPr>
              </a:p>
            </p:txBody>
          </p:sp>
          <p:sp>
            <p:nvSpPr>
              <p:cNvPr id="73" name="矩形 72">
                <a:extLst>
                  <a:ext uri="{FF2B5EF4-FFF2-40B4-BE49-F238E27FC236}">
                    <a16:creationId xmlns="" xmlns:a16="http://schemas.microsoft.com/office/drawing/2014/main" id="{F7B7268C-DF55-429E-A2E4-666EAB0A8BA4}"/>
                  </a:ext>
                </a:extLst>
              </p:cNvPr>
              <p:cNvSpPr/>
              <p:nvPr/>
            </p:nvSpPr>
            <p:spPr>
              <a:xfrm>
                <a:off x="7165623" y="2898390"/>
                <a:ext cx="824265" cy="464101"/>
              </a:xfrm>
              <a:prstGeom prst="rect">
                <a:avLst/>
              </a:prstGeom>
            </p:spPr>
            <p:txBody>
              <a:bodyPr wrap="none">
                <a:spAutoFit/>
              </a:bodyPr>
              <a:lstStyle/>
              <a:p>
                <a:pPr defTabSz="914400">
                  <a:lnSpc>
                    <a:spcPct val="150000"/>
                  </a:lnSpc>
                  <a:defRPr/>
                </a:pPr>
                <a:r>
                  <a:rPr lang="en-US" altLang="zh-CN" b="1">
                    <a:solidFill>
                      <a:schemeClr val="bg1"/>
                    </a:solidFill>
                    <a:latin typeface="Noto Sans S Chinese Bold" panose="020B0800000000000000" pitchFamily="34" charset="-122"/>
                    <a:ea typeface="Noto Sans S Chinese Bold" panose="020B0800000000000000" pitchFamily="34" charset="-122"/>
                  </a:rPr>
                  <a:t>650</a:t>
                </a:r>
                <a:r>
                  <a:rPr lang="zh-CN" altLang="en-US" b="1">
                    <a:solidFill>
                      <a:schemeClr val="bg1"/>
                    </a:solidFill>
                    <a:latin typeface="Noto Sans S Chinese Bold" panose="020B0800000000000000" pitchFamily="34" charset="-122"/>
                    <a:ea typeface="Noto Sans S Chinese Bold" panose="020B0800000000000000" pitchFamily="34" charset="-122"/>
                  </a:rPr>
                  <a:t>万</a:t>
                </a:r>
                <a:endParaRPr lang="en-US" altLang="zh-CN" b="1" dirty="0">
                  <a:solidFill>
                    <a:schemeClr val="bg1"/>
                  </a:solidFill>
                  <a:latin typeface="Noto Sans S Chinese Bold" panose="020B0800000000000000" pitchFamily="34" charset="-122"/>
                  <a:ea typeface="Noto Sans S Chinese Bold" panose="020B0800000000000000" pitchFamily="34" charset="-122"/>
                </a:endParaRPr>
              </a:p>
            </p:txBody>
          </p:sp>
        </p:grpSp>
        <p:pic>
          <p:nvPicPr>
            <p:cNvPr id="82" name="图形 81">
              <a:extLst>
                <a:ext uri="{FF2B5EF4-FFF2-40B4-BE49-F238E27FC236}">
                  <a16:creationId xmlns="" xmlns:a16="http://schemas.microsoft.com/office/drawing/2014/main" id="{1F284AD0-4CA0-4377-ABFD-79AB7565CFDB}"/>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 xmlns:asvg="http://schemas.microsoft.com/office/drawing/2016/SVG/main" r:embed="rId17"/>
                </a:ext>
              </a:extLst>
            </a:blip>
            <a:stretch>
              <a:fillRect/>
            </a:stretch>
          </p:blipFill>
          <p:spPr>
            <a:xfrm>
              <a:off x="7448022" y="-1896848"/>
              <a:ext cx="271118" cy="271118"/>
            </a:xfrm>
            <a:prstGeom prst="rect">
              <a:avLst/>
            </a:prstGeom>
          </p:spPr>
        </p:pic>
      </p:grpSp>
      <p:cxnSp>
        <p:nvCxnSpPr>
          <p:cNvPr id="92" name="直接连接符 91">
            <a:extLst>
              <a:ext uri="{FF2B5EF4-FFF2-40B4-BE49-F238E27FC236}">
                <a16:creationId xmlns="" xmlns:a16="http://schemas.microsoft.com/office/drawing/2014/main" id="{6218CA07-141C-4225-AB06-C7CE990386F5}"/>
              </a:ext>
            </a:extLst>
          </p:cNvPr>
          <p:cNvCxnSpPr>
            <a:cxnSpLocks/>
          </p:cNvCxnSpPr>
          <p:nvPr/>
        </p:nvCxnSpPr>
        <p:spPr>
          <a:xfrm>
            <a:off x="1391617" y="3774903"/>
            <a:ext cx="258952" cy="0"/>
          </a:xfrm>
          <a:prstGeom prst="line">
            <a:avLst/>
          </a:prstGeom>
          <a:ln w="12700">
            <a:solidFill>
              <a:srgbClr val="0E0094"/>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234C2900-3779-4C12-97DC-D6EB0D29FAF2}"/>
              </a:ext>
            </a:extLst>
          </p:cNvPr>
          <p:cNvCxnSpPr>
            <a:cxnSpLocks/>
          </p:cNvCxnSpPr>
          <p:nvPr/>
        </p:nvCxnSpPr>
        <p:spPr>
          <a:xfrm>
            <a:off x="3187695" y="3774903"/>
            <a:ext cx="258952" cy="0"/>
          </a:xfrm>
          <a:prstGeom prst="line">
            <a:avLst/>
          </a:prstGeom>
          <a:ln w="12700">
            <a:solidFill>
              <a:srgbClr val="0E0094"/>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 xmlns:a16="http://schemas.microsoft.com/office/drawing/2014/main" id="{931DBEC5-529C-4CDD-92F5-4FE7C74F7B63}"/>
              </a:ext>
            </a:extLst>
          </p:cNvPr>
          <p:cNvCxnSpPr>
            <a:cxnSpLocks/>
          </p:cNvCxnSpPr>
          <p:nvPr/>
        </p:nvCxnSpPr>
        <p:spPr>
          <a:xfrm>
            <a:off x="7340360" y="3774903"/>
            <a:ext cx="258952" cy="0"/>
          </a:xfrm>
          <a:prstGeom prst="line">
            <a:avLst/>
          </a:prstGeom>
          <a:ln w="12700">
            <a:solidFill>
              <a:srgbClr val="0E0094"/>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 xmlns:a16="http://schemas.microsoft.com/office/drawing/2014/main" id="{5AF45DB5-756F-4067-9903-638FD104F02E}"/>
              </a:ext>
            </a:extLst>
          </p:cNvPr>
          <p:cNvCxnSpPr>
            <a:cxnSpLocks/>
          </p:cNvCxnSpPr>
          <p:nvPr/>
        </p:nvCxnSpPr>
        <p:spPr>
          <a:xfrm>
            <a:off x="9150219" y="3774903"/>
            <a:ext cx="258952" cy="0"/>
          </a:xfrm>
          <a:prstGeom prst="line">
            <a:avLst/>
          </a:prstGeom>
          <a:ln w="12700">
            <a:solidFill>
              <a:srgbClr val="0E0094"/>
            </a:solidFill>
          </a:ln>
        </p:spPr>
        <p:style>
          <a:lnRef idx="1">
            <a:schemeClr val="accent1"/>
          </a:lnRef>
          <a:fillRef idx="0">
            <a:schemeClr val="accent1"/>
          </a:fillRef>
          <a:effectRef idx="0">
            <a:schemeClr val="accent1"/>
          </a:effectRef>
          <a:fontRef idx="minor">
            <a:schemeClr val="tx1"/>
          </a:fontRef>
        </p:style>
      </p:cxnSp>
      <p:grpSp>
        <p:nvGrpSpPr>
          <p:cNvPr id="113" name="组合 112">
            <a:extLst>
              <a:ext uri="{FF2B5EF4-FFF2-40B4-BE49-F238E27FC236}">
                <a16:creationId xmlns="" xmlns:a16="http://schemas.microsoft.com/office/drawing/2014/main" id="{6B60E1AB-B1BF-41A3-8C3E-B5CD2047B4B1}"/>
              </a:ext>
            </a:extLst>
          </p:cNvPr>
          <p:cNvGrpSpPr/>
          <p:nvPr/>
        </p:nvGrpSpPr>
        <p:grpSpPr>
          <a:xfrm>
            <a:off x="5362971" y="1872572"/>
            <a:ext cx="73820" cy="73820"/>
            <a:chOff x="5437583" y="-230852"/>
            <a:chExt cx="73820" cy="73820"/>
          </a:xfrm>
        </p:grpSpPr>
        <p:sp>
          <p:nvSpPr>
            <p:cNvPr id="111" name="椭圆 110">
              <a:extLst>
                <a:ext uri="{FF2B5EF4-FFF2-40B4-BE49-F238E27FC236}">
                  <a16:creationId xmlns="" xmlns:a16="http://schemas.microsoft.com/office/drawing/2014/main" id="{9C038C22-8022-4B4F-9900-F15943E7BBEB}"/>
                </a:ext>
              </a:extLst>
            </p:cNvPr>
            <p:cNvSpPr/>
            <p:nvPr/>
          </p:nvSpPr>
          <p:spPr>
            <a:xfrm>
              <a:off x="5450747" y="-217688"/>
              <a:ext cx="47493" cy="474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椭圆 111">
              <a:extLst>
                <a:ext uri="{FF2B5EF4-FFF2-40B4-BE49-F238E27FC236}">
                  <a16:creationId xmlns="" xmlns:a16="http://schemas.microsoft.com/office/drawing/2014/main" id="{8B27ADA6-7A74-4C63-BBC7-41707D379AF6}"/>
                </a:ext>
              </a:extLst>
            </p:cNvPr>
            <p:cNvSpPr/>
            <p:nvPr/>
          </p:nvSpPr>
          <p:spPr>
            <a:xfrm>
              <a:off x="5437583" y="-230852"/>
              <a:ext cx="73820" cy="7382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4" name="组合 113">
            <a:extLst>
              <a:ext uri="{FF2B5EF4-FFF2-40B4-BE49-F238E27FC236}">
                <a16:creationId xmlns="" xmlns:a16="http://schemas.microsoft.com/office/drawing/2014/main" id="{C78775FA-1033-4333-8298-132B26C41199}"/>
              </a:ext>
            </a:extLst>
          </p:cNvPr>
          <p:cNvGrpSpPr/>
          <p:nvPr/>
        </p:nvGrpSpPr>
        <p:grpSpPr>
          <a:xfrm>
            <a:off x="3858744" y="1811900"/>
            <a:ext cx="73820" cy="73820"/>
            <a:chOff x="5437583" y="-230852"/>
            <a:chExt cx="73820" cy="73820"/>
          </a:xfrm>
        </p:grpSpPr>
        <p:sp>
          <p:nvSpPr>
            <p:cNvPr id="115" name="椭圆 114">
              <a:extLst>
                <a:ext uri="{FF2B5EF4-FFF2-40B4-BE49-F238E27FC236}">
                  <a16:creationId xmlns="" xmlns:a16="http://schemas.microsoft.com/office/drawing/2014/main" id="{407BD5B3-7EEB-46D6-8006-206ABFA546B5}"/>
                </a:ext>
              </a:extLst>
            </p:cNvPr>
            <p:cNvSpPr/>
            <p:nvPr/>
          </p:nvSpPr>
          <p:spPr>
            <a:xfrm>
              <a:off x="5450747" y="-217688"/>
              <a:ext cx="47493" cy="474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椭圆 115">
              <a:extLst>
                <a:ext uri="{FF2B5EF4-FFF2-40B4-BE49-F238E27FC236}">
                  <a16:creationId xmlns="" xmlns:a16="http://schemas.microsoft.com/office/drawing/2014/main" id="{ABC9F4D1-5B3E-4DE8-9F8B-C2AC7D6E7CFD}"/>
                </a:ext>
              </a:extLst>
            </p:cNvPr>
            <p:cNvSpPr/>
            <p:nvPr/>
          </p:nvSpPr>
          <p:spPr>
            <a:xfrm>
              <a:off x="5437583" y="-230852"/>
              <a:ext cx="73820" cy="7382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7" name="组合 116">
            <a:extLst>
              <a:ext uri="{FF2B5EF4-FFF2-40B4-BE49-F238E27FC236}">
                <a16:creationId xmlns="" xmlns:a16="http://schemas.microsoft.com/office/drawing/2014/main" id="{462E14C5-2044-494F-B027-F52FE1F8E367}"/>
              </a:ext>
            </a:extLst>
          </p:cNvPr>
          <p:cNvGrpSpPr/>
          <p:nvPr/>
        </p:nvGrpSpPr>
        <p:grpSpPr>
          <a:xfrm>
            <a:off x="2202295" y="1611294"/>
            <a:ext cx="73820" cy="73820"/>
            <a:chOff x="5437583" y="-230852"/>
            <a:chExt cx="73820" cy="73820"/>
          </a:xfrm>
        </p:grpSpPr>
        <p:sp>
          <p:nvSpPr>
            <p:cNvPr id="118" name="椭圆 117">
              <a:extLst>
                <a:ext uri="{FF2B5EF4-FFF2-40B4-BE49-F238E27FC236}">
                  <a16:creationId xmlns="" xmlns:a16="http://schemas.microsoft.com/office/drawing/2014/main" id="{423608EE-32E1-4FB1-80AF-E019E9BC8E70}"/>
                </a:ext>
              </a:extLst>
            </p:cNvPr>
            <p:cNvSpPr/>
            <p:nvPr/>
          </p:nvSpPr>
          <p:spPr>
            <a:xfrm>
              <a:off x="5450747" y="-217688"/>
              <a:ext cx="47493" cy="474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椭圆 118">
              <a:extLst>
                <a:ext uri="{FF2B5EF4-FFF2-40B4-BE49-F238E27FC236}">
                  <a16:creationId xmlns="" xmlns:a16="http://schemas.microsoft.com/office/drawing/2014/main" id="{CDF011B5-C92B-46B3-90F8-73044225AD25}"/>
                </a:ext>
              </a:extLst>
            </p:cNvPr>
            <p:cNvSpPr/>
            <p:nvPr/>
          </p:nvSpPr>
          <p:spPr>
            <a:xfrm>
              <a:off x="5437583" y="-230852"/>
              <a:ext cx="73820" cy="7382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0" name="组合 119">
            <a:extLst>
              <a:ext uri="{FF2B5EF4-FFF2-40B4-BE49-F238E27FC236}">
                <a16:creationId xmlns="" xmlns:a16="http://schemas.microsoft.com/office/drawing/2014/main" id="{0C7B625E-64D4-4FBD-A6D5-5EBA6AEA3B86}"/>
              </a:ext>
            </a:extLst>
          </p:cNvPr>
          <p:cNvGrpSpPr/>
          <p:nvPr/>
        </p:nvGrpSpPr>
        <p:grpSpPr>
          <a:xfrm>
            <a:off x="6862308" y="1811900"/>
            <a:ext cx="73820" cy="73820"/>
            <a:chOff x="5437583" y="-230852"/>
            <a:chExt cx="73820" cy="73820"/>
          </a:xfrm>
        </p:grpSpPr>
        <p:sp>
          <p:nvSpPr>
            <p:cNvPr id="121" name="椭圆 120">
              <a:extLst>
                <a:ext uri="{FF2B5EF4-FFF2-40B4-BE49-F238E27FC236}">
                  <a16:creationId xmlns="" xmlns:a16="http://schemas.microsoft.com/office/drawing/2014/main" id="{179B20F2-7BA0-44C8-BDA1-52B1DFAB84D2}"/>
                </a:ext>
              </a:extLst>
            </p:cNvPr>
            <p:cNvSpPr/>
            <p:nvPr/>
          </p:nvSpPr>
          <p:spPr>
            <a:xfrm>
              <a:off x="5450747" y="-217688"/>
              <a:ext cx="47493" cy="474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椭圆 121">
              <a:extLst>
                <a:ext uri="{FF2B5EF4-FFF2-40B4-BE49-F238E27FC236}">
                  <a16:creationId xmlns="" xmlns:a16="http://schemas.microsoft.com/office/drawing/2014/main" id="{6CF08861-63C1-4668-A651-C4C87557703B}"/>
                </a:ext>
              </a:extLst>
            </p:cNvPr>
            <p:cNvSpPr/>
            <p:nvPr/>
          </p:nvSpPr>
          <p:spPr>
            <a:xfrm>
              <a:off x="5437583" y="-230852"/>
              <a:ext cx="73820" cy="7382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3" name="组合 122">
            <a:extLst>
              <a:ext uri="{FF2B5EF4-FFF2-40B4-BE49-F238E27FC236}">
                <a16:creationId xmlns="" xmlns:a16="http://schemas.microsoft.com/office/drawing/2014/main" id="{9A787B58-5336-4DF3-8532-99EDB8A0F84B}"/>
              </a:ext>
            </a:extLst>
          </p:cNvPr>
          <p:cNvGrpSpPr/>
          <p:nvPr/>
        </p:nvGrpSpPr>
        <p:grpSpPr>
          <a:xfrm>
            <a:off x="8424132" y="1611294"/>
            <a:ext cx="73820" cy="73820"/>
            <a:chOff x="5437583" y="-230852"/>
            <a:chExt cx="73820" cy="73820"/>
          </a:xfrm>
        </p:grpSpPr>
        <p:sp>
          <p:nvSpPr>
            <p:cNvPr id="124" name="椭圆 123">
              <a:extLst>
                <a:ext uri="{FF2B5EF4-FFF2-40B4-BE49-F238E27FC236}">
                  <a16:creationId xmlns="" xmlns:a16="http://schemas.microsoft.com/office/drawing/2014/main" id="{254B71F1-854A-49E0-95AC-1D9721E9774D}"/>
                </a:ext>
              </a:extLst>
            </p:cNvPr>
            <p:cNvSpPr/>
            <p:nvPr/>
          </p:nvSpPr>
          <p:spPr>
            <a:xfrm>
              <a:off x="5450747" y="-217688"/>
              <a:ext cx="47493" cy="474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椭圆 124">
              <a:extLst>
                <a:ext uri="{FF2B5EF4-FFF2-40B4-BE49-F238E27FC236}">
                  <a16:creationId xmlns="" xmlns:a16="http://schemas.microsoft.com/office/drawing/2014/main" id="{80F61720-9E2F-47CD-A677-0338567123BE}"/>
                </a:ext>
              </a:extLst>
            </p:cNvPr>
            <p:cNvSpPr/>
            <p:nvPr/>
          </p:nvSpPr>
          <p:spPr>
            <a:xfrm>
              <a:off x="5437583" y="-230852"/>
              <a:ext cx="73820" cy="7382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28281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3DE7D63E-0776-4F1E-B5C4-C2BFCC9D005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0801350" cy="5400675"/>
          </a:xfrm>
          <a:prstGeom prst="rect">
            <a:avLst/>
          </a:prstGeom>
        </p:spPr>
      </p:pic>
    </p:spTree>
    <p:extLst>
      <p:ext uri="{BB962C8B-B14F-4D97-AF65-F5344CB8AC3E}">
        <p14:creationId xmlns:p14="http://schemas.microsoft.com/office/powerpoint/2010/main" val="36226319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2D61B21-FBB7-4DEA-8B30-7AD101705F6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0"/>
            <a:ext cx="10799763" cy="5399882"/>
          </a:xfrm>
          <a:prstGeom prst="rect">
            <a:avLst/>
          </a:prstGeom>
        </p:spPr>
      </p:pic>
    </p:spTree>
    <p:extLst>
      <p:ext uri="{BB962C8B-B14F-4D97-AF65-F5344CB8AC3E}">
        <p14:creationId xmlns:p14="http://schemas.microsoft.com/office/powerpoint/2010/main" val="26528274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E4A82A97-2F1B-4BFD-A34D-2BF42E20F76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96"/>
            <a:ext cx="10799763" cy="5399882"/>
          </a:xfrm>
          <a:prstGeom prst="rect">
            <a:avLst/>
          </a:prstGeom>
        </p:spPr>
      </p:pic>
      <p:sp>
        <p:nvSpPr>
          <p:cNvPr id="9" name="椭圆 8">
            <a:extLst>
              <a:ext uri="{FF2B5EF4-FFF2-40B4-BE49-F238E27FC236}">
                <a16:creationId xmlns="" xmlns:a16="http://schemas.microsoft.com/office/drawing/2014/main" id="{28AED3A5-7F59-4848-88D0-BCBD8753CECA}"/>
              </a:ext>
            </a:extLst>
          </p:cNvPr>
          <p:cNvSpPr/>
          <p:nvPr/>
        </p:nvSpPr>
        <p:spPr>
          <a:xfrm>
            <a:off x="1475573" y="-972552"/>
            <a:ext cx="7848616" cy="7848616"/>
          </a:xfrm>
          <a:prstGeom prst="ellipse">
            <a:avLst/>
          </a:prstGeom>
          <a:gradFill>
            <a:gsLst>
              <a:gs pos="5000">
                <a:srgbClr val="47A5FB">
                  <a:alpha val="30000"/>
                </a:srgbClr>
              </a:gs>
              <a:gs pos="90000">
                <a:srgbClr val="47A5FB">
                  <a:alpha val="0"/>
                </a:srgbClr>
              </a:gs>
              <a:gs pos="10000">
                <a:srgbClr val="47A5FB">
                  <a:alpha val="0"/>
                </a:srgbClr>
              </a:gs>
              <a:gs pos="95000">
                <a:srgbClr val="47A5FB">
                  <a:alpha val="30000"/>
                </a:srgbClr>
              </a:gs>
            </a:gsLst>
            <a:lin ang="0" scaled="0"/>
          </a:gradFill>
          <a:ln>
            <a:gradFill>
              <a:gsLst>
                <a:gs pos="14000">
                  <a:schemeClr val="accent1">
                    <a:lumMod val="5000"/>
                    <a:lumOff val="95000"/>
                    <a:alpha val="0"/>
                  </a:schemeClr>
                </a:gs>
                <a:gs pos="43000">
                  <a:schemeClr val="accent1">
                    <a:lumMod val="45000"/>
                    <a:lumOff val="55000"/>
                  </a:schemeClr>
                </a:gs>
                <a:gs pos="67000">
                  <a:schemeClr val="accent1">
                    <a:lumMod val="45000"/>
                    <a:lumOff val="55000"/>
                  </a:schemeClr>
                </a:gs>
                <a:gs pos="80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p:txBody>
      </p:sp>
      <p:grpSp>
        <p:nvGrpSpPr>
          <p:cNvPr id="120" name="组合 119">
            <a:extLst>
              <a:ext uri="{FF2B5EF4-FFF2-40B4-BE49-F238E27FC236}">
                <a16:creationId xmlns="" xmlns:a16="http://schemas.microsoft.com/office/drawing/2014/main" id="{966F76DA-2E0D-4F71-8527-EB90CA5FADFD}"/>
              </a:ext>
            </a:extLst>
          </p:cNvPr>
          <p:cNvGrpSpPr/>
          <p:nvPr/>
        </p:nvGrpSpPr>
        <p:grpSpPr>
          <a:xfrm>
            <a:off x="1228473" y="672451"/>
            <a:ext cx="1255522" cy="1255520"/>
            <a:chOff x="1484221" y="631267"/>
            <a:chExt cx="1255522" cy="1255520"/>
          </a:xfrm>
        </p:grpSpPr>
        <p:grpSp>
          <p:nvGrpSpPr>
            <p:cNvPr id="13" name="组合 12">
              <a:extLst>
                <a:ext uri="{FF2B5EF4-FFF2-40B4-BE49-F238E27FC236}">
                  <a16:creationId xmlns="" xmlns:a16="http://schemas.microsoft.com/office/drawing/2014/main" id="{A187A852-3E8F-4CA4-A661-5880EF7DF3FE}"/>
                </a:ext>
              </a:extLst>
            </p:cNvPr>
            <p:cNvGrpSpPr/>
            <p:nvPr/>
          </p:nvGrpSpPr>
          <p:grpSpPr>
            <a:xfrm>
              <a:off x="1484221" y="631267"/>
              <a:ext cx="1255522" cy="1255520"/>
              <a:chOff x="2565998" y="1500168"/>
              <a:chExt cx="956066" cy="956066"/>
            </a:xfrm>
          </p:grpSpPr>
          <p:sp>
            <p:nvSpPr>
              <p:cNvPr id="11" name="椭圆 10">
                <a:extLst>
                  <a:ext uri="{FF2B5EF4-FFF2-40B4-BE49-F238E27FC236}">
                    <a16:creationId xmlns="" xmlns:a16="http://schemas.microsoft.com/office/drawing/2014/main" id="{7427DB5E-1FF9-49CC-8D6D-93DB033C3D8F}"/>
                  </a:ext>
                </a:extLst>
              </p:cNvPr>
              <p:cNvSpPr/>
              <p:nvPr/>
            </p:nvSpPr>
            <p:spPr>
              <a:xfrm>
                <a:off x="2565998" y="1500168"/>
                <a:ext cx="956066" cy="956066"/>
              </a:xfrm>
              <a:prstGeom prst="ellipse">
                <a:avLst/>
              </a:prstGeom>
              <a:solidFill>
                <a:srgbClr val="1147B5"/>
              </a:solidFill>
              <a:ln w="6350">
                <a:gradFill>
                  <a:gsLst>
                    <a:gs pos="0">
                      <a:srgbClr val="47A5FB">
                        <a:alpha val="50000"/>
                      </a:srgbClr>
                    </a:gs>
                    <a:gs pos="100000">
                      <a:srgbClr val="ACEFF6"/>
                    </a:gs>
                  </a:gsLst>
                  <a:lin ang="5400000" scaled="1"/>
                </a:gradFill>
              </a:ln>
              <a:effectLst>
                <a:innerShdw blurRad="635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椭圆 9">
                <a:extLst>
                  <a:ext uri="{FF2B5EF4-FFF2-40B4-BE49-F238E27FC236}">
                    <a16:creationId xmlns="" xmlns:a16="http://schemas.microsoft.com/office/drawing/2014/main" id="{5A35DB16-FF60-47E6-95D7-830D13EEFEF1}"/>
                  </a:ext>
                </a:extLst>
              </p:cNvPr>
              <p:cNvSpPr/>
              <p:nvPr/>
            </p:nvSpPr>
            <p:spPr>
              <a:xfrm>
                <a:off x="2665104" y="1599274"/>
                <a:ext cx="757854" cy="757854"/>
              </a:xfrm>
              <a:prstGeom prst="ellipse">
                <a:avLst/>
              </a:prstGeom>
              <a:gradFill>
                <a:gsLst>
                  <a:gs pos="99000">
                    <a:srgbClr val="0917A0">
                      <a:alpha val="60000"/>
                    </a:srgbClr>
                  </a:gs>
                  <a:gs pos="0">
                    <a:srgbClr val="47A5FB"/>
                  </a:gs>
                </a:gsLst>
                <a:lin ang="5400000" scaled="1"/>
              </a:gradFill>
              <a:ln w="6350">
                <a:gradFill>
                  <a:gsLst>
                    <a:gs pos="0">
                      <a:srgbClr val="47A5FB">
                        <a:alpha val="50000"/>
                      </a:srgbClr>
                    </a:gs>
                    <a:gs pos="100000">
                      <a:srgbClr val="ACEFF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组合 34">
              <a:extLst>
                <a:ext uri="{FF2B5EF4-FFF2-40B4-BE49-F238E27FC236}">
                  <a16:creationId xmlns="" xmlns:a16="http://schemas.microsoft.com/office/drawing/2014/main" id="{9CC84D84-5F9F-4F11-9242-02968F9F1782}"/>
                </a:ext>
              </a:extLst>
            </p:cNvPr>
            <p:cNvGrpSpPr/>
            <p:nvPr/>
          </p:nvGrpSpPr>
          <p:grpSpPr>
            <a:xfrm>
              <a:off x="1606785" y="927218"/>
              <a:ext cx="1010394" cy="663619"/>
              <a:chOff x="1958059" y="-1802540"/>
              <a:chExt cx="1010394" cy="663619"/>
            </a:xfrm>
          </p:grpSpPr>
          <p:grpSp>
            <p:nvGrpSpPr>
              <p:cNvPr id="36" name="组合 35">
                <a:extLst>
                  <a:ext uri="{FF2B5EF4-FFF2-40B4-BE49-F238E27FC236}">
                    <a16:creationId xmlns="" xmlns:a16="http://schemas.microsoft.com/office/drawing/2014/main" id="{E97852DE-CA91-4FF5-A0B2-9FA6A2B25E16}"/>
                  </a:ext>
                </a:extLst>
              </p:cNvPr>
              <p:cNvGrpSpPr/>
              <p:nvPr/>
            </p:nvGrpSpPr>
            <p:grpSpPr>
              <a:xfrm>
                <a:off x="1958059" y="-1657919"/>
                <a:ext cx="1010394" cy="518998"/>
                <a:chOff x="669191" y="2984334"/>
                <a:chExt cx="1010394" cy="518998"/>
              </a:xfrm>
            </p:grpSpPr>
            <p:sp>
              <p:nvSpPr>
                <p:cNvPr id="38" name="矩形 37">
                  <a:extLst>
                    <a:ext uri="{FF2B5EF4-FFF2-40B4-BE49-F238E27FC236}">
                      <a16:creationId xmlns="" xmlns:a16="http://schemas.microsoft.com/office/drawing/2014/main" id="{1EEE62B8-E4ED-4601-A9ED-C752E2ED07EB}"/>
                    </a:ext>
                  </a:extLst>
                </p:cNvPr>
                <p:cNvSpPr/>
                <p:nvPr/>
              </p:nvSpPr>
              <p:spPr>
                <a:xfrm>
                  <a:off x="669191" y="3273461"/>
                  <a:ext cx="1010394" cy="229871"/>
                </a:xfrm>
                <a:prstGeom prst="rect">
                  <a:avLst/>
                </a:prstGeom>
              </p:spPr>
              <p:txBody>
                <a:bodyPr wrap="square">
                  <a:spAutoFit/>
                </a:bodyPr>
                <a:lstStyle/>
                <a:p>
                  <a:pPr algn="ctr" defTabSz="914400">
                    <a:lnSpc>
                      <a:spcPct val="120000"/>
                    </a:lnSpc>
                    <a:defRPr/>
                  </a:pPr>
                  <a:r>
                    <a:rPr lang="zh-CN" altLang="en-US" sz="800">
                      <a:solidFill>
                        <a:schemeClr val="bg1"/>
                      </a:solidFill>
                      <a:latin typeface="Noto Sans S Chinese Regular" panose="020B0500000000000000" pitchFamily="34" charset="-122"/>
                      <a:ea typeface="Noto Sans S Chinese Regular" panose="020B0500000000000000" pitchFamily="34" charset="-122"/>
                    </a:rPr>
                    <a:t>入驻城市数量</a:t>
                  </a:r>
                  <a:endParaRPr lang="en-US" sz="800">
                    <a:solidFill>
                      <a:schemeClr val="bg1"/>
                    </a:solidFill>
                    <a:latin typeface="Noto Sans S Chinese Regular" panose="020B0500000000000000" pitchFamily="34" charset="-122"/>
                    <a:ea typeface="Noto Sans S Chinese Regular" panose="020B0500000000000000" pitchFamily="34" charset="-122"/>
                  </a:endParaRPr>
                </a:p>
              </p:txBody>
            </p:sp>
            <p:sp>
              <p:nvSpPr>
                <p:cNvPr id="39" name="矩形 38">
                  <a:extLst>
                    <a:ext uri="{FF2B5EF4-FFF2-40B4-BE49-F238E27FC236}">
                      <a16:creationId xmlns="" xmlns:a16="http://schemas.microsoft.com/office/drawing/2014/main" id="{319DB0BC-ACD4-493B-AA65-C71AEEF4D96E}"/>
                    </a:ext>
                  </a:extLst>
                </p:cNvPr>
                <p:cNvSpPr/>
                <p:nvPr/>
              </p:nvSpPr>
              <p:spPr>
                <a:xfrm>
                  <a:off x="872062" y="2984334"/>
                  <a:ext cx="604653" cy="402161"/>
                </a:xfrm>
                <a:prstGeom prst="rect">
                  <a:avLst/>
                </a:prstGeom>
              </p:spPr>
              <p:txBody>
                <a:bodyPr wrap="none">
                  <a:spAutoFit/>
                </a:bodyPr>
                <a:lstStyle/>
                <a:p>
                  <a:pPr defTabSz="914400">
                    <a:lnSpc>
                      <a:spcPct val="150000"/>
                    </a:lnSpc>
                    <a:defRPr/>
                  </a:pPr>
                  <a:r>
                    <a:rPr lang="en-US" altLang="zh-CN" sz="1500" b="1">
                      <a:solidFill>
                        <a:schemeClr val="bg1"/>
                      </a:solidFill>
                      <a:latin typeface="Noto Sans S Chinese Bold" panose="020B0800000000000000" pitchFamily="34" charset="-122"/>
                      <a:ea typeface="Noto Sans S Chinese Bold" panose="020B0800000000000000" pitchFamily="34" charset="-122"/>
                    </a:rPr>
                    <a:t>11</a:t>
                  </a:r>
                  <a:r>
                    <a:rPr lang="zh-CN" altLang="en-US" sz="1500" b="1">
                      <a:solidFill>
                        <a:schemeClr val="bg1"/>
                      </a:solidFill>
                      <a:latin typeface="Noto Sans S Chinese Bold" panose="020B0800000000000000" pitchFamily="34" charset="-122"/>
                      <a:ea typeface="Noto Sans S Chinese Bold" panose="020B0800000000000000" pitchFamily="34" charset="-122"/>
                    </a:rPr>
                    <a:t>城</a:t>
                  </a:r>
                  <a:endParaRPr lang="en-US" altLang="zh-CN" sz="1500" b="1" dirty="0">
                    <a:solidFill>
                      <a:schemeClr val="bg1"/>
                    </a:solidFill>
                    <a:latin typeface="Noto Sans S Chinese Bold" panose="020B0800000000000000" pitchFamily="34" charset="-122"/>
                    <a:ea typeface="Noto Sans S Chinese Bold" panose="020B0800000000000000" pitchFamily="34" charset="-122"/>
                  </a:endParaRPr>
                </a:p>
              </p:txBody>
            </p:sp>
          </p:grpSp>
          <p:pic>
            <p:nvPicPr>
              <p:cNvPr id="37" name="图形 36">
                <a:extLst>
                  <a:ext uri="{FF2B5EF4-FFF2-40B4-BE49-F238E27FC236}">
                    <a16:creationId xmlns="" xmlns:a16="http://schemas.microsoft.com/office/drawing/2014/main" id="{E6E92A19-E749-4835-9556-852AB0B5388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2335886" y="-1802540"/>
                <a:ext cx="254740" cy="254740"/>
              </a:xfrm>
              <a:prstGeom prst="rect">
                <a:avLst/>
              </a:prstGeom>
            </p:spPr>
          </p:pic>
        </p:grpSp>
      </p:grpSp>
      <p:pic>
        <p:nvPicPr>
          <p:cNvPr id="124" name="图片 123">
            <a:extLst>
              <a:ext uri="{FF2B5EF4-FFF2-40B4-BE49-F238E27FC236}">
                <a16:creationId xmlns="" xmlns:a16="http://schemas.microsoft.com/office/drawing/2014/main" id="{3A653887-C662-47CF-BD07-3017582A8BD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213290" y="866400"/>
            <a:ext cx="4373184" cy="3940842"/>
          </a:xfrm>
          <a:prstGeom prst="rect">
            <a:avLst/>
          </a:prstGeom>
        </p:spPr>
      </p:pic>
      <p:sp>
        <p:nvSpPr>
          <p:cNvPr id="87" name="矩形 86">
            <a:extLst>
              <a:ext uri="{FF2B5EF4-FFF2-40B4-BE49-F238E27FC236}">
                <a16:creationId xmlns="" xmlns:a16="http://schemas.microsoft.com/office/drawing/2014/main" id="{1E4C8077-FD59-4CB0-962D-70F1FBCFDBB3}"/>
              </a:ext>
            </a:extLst>
          </p:cNvPr>
          <p:cNvSpPr/>
          <p:nvPr/>
        </p:nvSpPr>
        <p:spPr>
          <a:xfrm>
            <a:off x="3014264" y="3484776"/>
            <a:ext cx="973343" cy="422808"/>
          </a:xfrm>
          <a:prstGeom prst="rect">
            <a:avLst/>
          </a:prstGeom>
        </p:spPr>
        <p:txBody>
          <a:bodyPr wrap="none">
            <a:spAutoFit/>
          </a:bodyPr>
          <a:lstStyle/>
          <a:p>
            <a:pPr lvl="0" defTabSz="914400">
              <a:lnSpc>
                <a:spcPct val="150000"/>
              </a:lnSpc>
              <a:defRPr/>
            </a:pPr>
            <a:r>
              <a:rPr lang="en-US" altLang="zh-CN" sz="1600" b="1">
                <a:solidFill>
                  <a:schemeClr val="bg1"/>
                </a:solidFill>
                <a:latin typeface="Noto Sans S Chinese Bold" panose="020B0800000000000000" pitchFamily="34" charset="-122"/>
                <a:ea typeface="Noto Sans S Chinese Bold" panose="020B0800000000000000" pitchFamily="34" charset="-122"/>
              </a:rPr>
              <a:t>2018.02</a:t>
            </a:r>
            <a:endParaRPr kumimoji="0" lang="en-US" altLang="zh-CN" sz="1600" b="1" i="0" u="none" strike="noStrike" kern="1200" cap="none" spc="0" normalizeH="0" baseline="0" noProof="0" dirty="0">
              <a:ln>
                <a:noFill/>
              </a:ln>
              <a:solidFill>
                <a:schemeClr val="bg1"/>
              </a:solidFill>
              <a:effectLst/>
              <a:uLnTx/>
              <a:uFillTx/>
              <a:latin typeface="Noto Sans S Chinese Bold" panose="020B0800000000000000" pitchFamily="34" charset="-122"/>
              <a:ea typeface="Noto Sans S Chinese Bold" panose="020B0800000000000000" pitchFamily="34" charset="-122"/>
            </a:endParaRPr>
          </a:p>
        </p:txBody>
      </p:sp>
      <p:sp>
        <p:nvSpPr>
          <p:cNvPr id="88" name="矩形 87">
            <a:extLst>
              <a:ext uri="{FF2B5EF4-FFF2-40B4-BE49-F238E27FC236}">
                <a16:creationId xmlns="" xmlns:a16="http://schemas.microsoft.com/office/drawing/2014/main" id="{59D02483-155A-4B78-9C29-A23A91ADE00E}"/>
              </a:ext>
            </a:extLst>
          </p:cNvPr>
          <p:cNvSpPr/>
          <p:nvPr/>
        </p:nvSpPr>
        <p:spPr>
          <a:xfrm>
            <a:off x="3033500" y="3818681"/>
            <a:ext cx="954107" cy="449226"/>
          </a:xfrm>
          <a:prstGeom prst="rect">
            <a:avLst/>
          </a:prstGeom>
        </p:spPr>
        <p:txBody>
          <a:bodyPr wrap="none">
            <a:spAutoFit/>
          </a:bodyPr>
          <a:lstStyle/>
          <a:p>
            <a:pPr lvl="0" algn="ctr" defTabSz="914400">
              <a:lnSpc>
                <a:spcPct val="120000"/>
              </a:lnSpc>
              <a:defRPr/>
            </a:pPr>
            <a:r>
              <a:rPr lang="zh-CN" altLang="en-US" sz="1000">
                <a:solidFill>
                  <a:schemeClr val="bg1"/>
                </a:solidFill>
                <a:latin typeface="Noto Sans S Chinese Regular" panose="020B0500000000000000" pitchFamily="34" charset="-122"/>
                <a:ea typeface="Noto Sans S Chinese Regular" panose="020B0500000000000000" pitchFamily="34" charset="-122"/>
              </a:rPr>
              <a:t>在北京、广州</a:t>
            </a:r>
            <a:endParaRPr lang="en-US" altLang="zh-CN" sz="1000">
              <a:solidFill>
                <a:schemeClr val="bg1"/>
              </a:solidFill>
              <a:latin typeface="Noto Sans S Chinese Regular" panose="020B0500000000000000" pitchFamily="34" charset="-122"/>
              <a:ea typeface="Noto Sans S Chinese Regular" panose="020B0500000000000000" pitchFamily="34" charset="-122"/>
            </a:endParaRPr>
          </a:p>
          <a:p>
            <a:pPr lvl="0" algn="r" defTabSz="914400">
              <a:lnSpc>
                <a:spcPct val="120000"/>
              </a:lnSpc>
              <a:defRPr/>
            </a:pPr>
            <a:r>
              <a:rPr lang="zh-CN" altLang="en-US" sz="1000">
                <a:solidFill>
                  <a:schemeClr val="bg1"/>
                </a:solidFill>
                <a:latin typeface="Noto Sans S Chinese Regular" panose="020B0500000000000000" pitchFamily="34" charset="-122"/>
                <a:ea typeface="Noto Sans S Chinese Regular" panose="020B0500000000000000" pitchFamily="34" charset="-122"/>
              </a:rPr>
              <a:t>开始试运营</a:t>
            </a:r>
            <a:endParaRPr kumimoji="0" lang="en-US" altLang="zh-CN" sz="1000" b="0" i="0" u="none" strike="noStrike" kern="1200" cap="none" spc="0" normalizeH="0" baseline="0" noProof="0" dirty="0">
              <a:ln>
                <a:noFill/>
              </a:ln>
              <a:solidFill>
                <a:schemeClr val="bg1"/>
              </a:solidFill>
              <a:effectLst/>
              <a:uLnTx/>
              <a:uFillTx/>
              <a:latin typeface="Noto Sans S Chinese Regular" panose="020B0500000000000000" pitchFamily="34" charset="-122"/>
              <a:ea typeface="Noto Sans S Chinese Regular" panose="020B0500000000000000" pitchFamily="34" charset="-122"/>
            </a:endParaRPr>
          </a:p>
        </p:txBody>
      </p:sp>
      <p:sp>
        <p:nvSpPr>
          <p:cNvPr id="89" name="矩形 88">
            <a:extLst>
              <a:ext uri="{FF2B5EF4-FFF2-40B4-BE49-F238E27FC236}">
                <a16:creationId xmlns="" xmlns:a16="http://schemas.microsoft.com/office/drawing/2014/main" id="{3824C9B1-D06D-4624-A7D9-0143440F374E}"/>
              </a:ext>
            </a:extLst>
          </p:cNvPr>
          <p:cNvSpPr/>
          <p:nvPr/>
        </p:nvSpPr>
        <p:spPr>
          <a:xfrm>
            <a:off x="3014264" y="1869185"/>
            <a:ext cx="973343" cy="422808"/>
          </a:xfrm>
          <a:prstGeom prst="rect">
            <a:avLst/>
          </a:prstGeom>
        </p:spPr>
        <p:txBody>
          <a:bodyPr wrap="none">
            <a:spAutoFit/>
          </a:bodyPr>
          <a:lstStyle/>
          <a:p>
            <a:pPr defTabSz="914400">
              <a:lnSpc>
                <a:spcPct val="150000"/>
              </a:lnSpc>
              <a:defRPr/>
            </a:pPr>
            <a:r>
              <a:rPr lang="en-US" altLang="zh-CN" sz="1600" b="1">
                <a:solidFill>
                  <a:schemeClr val="bg1"/>
                </a:solidFill>
                <a:latin typeface="Noto Sans S Chinese Bold" panose="020B0800000000000000" pitchFamily="34" charset="-122"/>
                <a:ea typeface="Noto Sans S Chinese Bold" panose="020B0800000000000000" pitchFamily="34" charset="-122"/>
              </a:rPr>
              <a:t>2018.03</a:t>
            </a:r>
            <a:endParaRPr lang="en-US" altLang="zh-CN" sz="1600" b="1" dirty="0">
              <a:solidFill>
                <a:schemeClr val="bg1"/>
              </a:solidFill>
              <a:latin typeface="Noto Sans S Chinese Bold" panose="020B0800000000000000" pitchFamily="34" charset="-122"/>
              <a:ea typeface="Noto Sans S Chinese Bold" panose="020B0800000000000000" pitchFamily="34" charset="-122"/>
            </a:endParaRPr>
          </a:p>
        </p:txBody>
      </p:sp>
      <p:sp>
        <p:nvSpPr>
          <p:cNvPr id="90" name="矩形 89">
            <a:extLst>
              <a:ext uri="{FF2B5EF4-FFF2-40B4-BE49-F238E27FC236}">
                <a16:creationId xmlns="" xmlns:a16="http://schemas.microsoft.com/office/drawing/2014/main" id="{61F539E8-BFFB-498B-BD39-F956E51892A1}"/>
              </a:ext>
            </a:extLst>
          </p:cNvPr>
          <p:cNvSpPr/>
          <p:nvPr/>
        </p:nvSpPr>
        <p:spPr>
          <a:xfrm>
            <a:off x="2905259" y="2202490"/>
            <a:ext cx="1082348" cy="449226"/>
          </a:xfrm>
          <a:prstGeom prst="rect">
            <a:avLst/>
          </a:prstGeom>
        </p:spPr>
        <p:txBody>
          <a:bodyPr wrap="none">
            <a:spAutoFit/>
          </a:bodyPr>
          <a:lstStyle/>
          <a:p>
            <a:pPr algn="r" defTabSz="914400">
              <a:lnSpc>
                <a:spcPct val="120000"/>
              </a:lnSpc>
              <a:defRPr/>
            </a:pPr>
            <a:r>
              <a:rPr lang="zh-CN" altLang="en-US" sz="1000">
                <a:solidFill>
                  <a:schemeClr val="bg1"/>
                </a:solidFill>
                <a:latin typeface="Noto Sans S Chinese Regular" panose="020B0500000000000000" pitchFamily="34" charset="-122"/>
                <a:ea typeface="Noto Sans S Chinese Regular" panose="020B0500000000000000" pitchFamily="34" charset="-122"/>
              </a:rPr>
              <a:t>正式进驻上海、</a:t>
            </a:r>
            <a:endParaRPr lang="en-US" altLang="zh-CN" sz="1000">
              <a:solidFill>
                <a:schemeClr val="bg1"/>
              </a:solidFill>
              <a:latin typeface="Noto Sans S Chinese Regular" panose="020B0500000000000000" pitchFamily="34" charset="-122"/>
              <a:ea typeface="Noto Sans S Chinese Regular" panose="020B0500000000000000" pitchFamily="34" charset="-122"/>
            </a:endParaRPr>
          </a:p>
          <a:p>
            <a:pPr algn="r" defTabSz="914400">
              <a:lnSpc>
                <a:spcPct val="120000"/>
              </a:lnSpc>
              <a:defRPr/>
            </a:pPr>
            <a:r>
              <a:rPr lang="zh-CN" altLang="en-US" sz="1000">
                <a:solidFill>
                  <a:schemeClr val="bg1"/>
                </a:solidFill>
                <a:latin typeface="Noto Sans S Chinese Regular" panose="020B0500000000000000" pitchFamily="34" charset="-122"/>
                <a:ea typeface="Noto Sans S Chinese Regular" panose="020B0500000000000000" pitchFamily="34" charset="-122"/>
              </a:rPr>
              <a:t>深圳等六大城市</a:t>
            </a:r>
            <a:endParaRPr lang="en-US" altLang="zh-CN" sz="1000" dirty="0">
              <a:solidFill>
                <a:schemeClr val="bg1"/>
              </a:solidFill>
              <a:latin typeface="Noto Sans S Chinese Regular" panose="020B0500000000000000" pitchFamily="34" charset="-122"/>
              <a:ea typeface="Noto Sans S Chinese Regular" panose="020B0500000000000000" pitchFamily="34" charset="-122"/>
            </a:endParaRPr>
          </a:p>
        </p:txBody>
      </p:sp>
      <p:sp>
        <p:nvSpPr>
          <p:cNvPr id="91" name="矩形 90">
            <a:extLst>
              <a:ext uri="{FF2B5EF4-FFF2-40B4-BE49-F238E27FC236}">
                <a16:creationId xmlns="" xmlns:a16="http://schemas.microsoft.com/office/drawing/2014/main" id="{9ABFD3EB-57CA-44C0-9C06-6B201FB0C92A}"/>
              </a:ext>
            </a:extLst>
          </p:cNvPr>
          <p:cNvSpPr/>
          <p:nvPr/>
        </p:nvSpPr>
        <p:spPr>
          <a:xfrm>
            <a:off x="6839885" y="1869185"/>
            <a:ext cx="973343" cy="422808"/>
          </a:xfrm>
          <a:prstGeom prst="rect">
            <a:avLst/>
          </a:prstGeom>
        </p:spPr>
        <p:txBody>
          <a:bodyPr wrap="none">
            <a:spAutoFit/>
          </a:bodyPr>
          <a:lstStyle/>
          <a:p>
            <a:pPr defTabSz="914400">
              <a:lnSpc>
                <a:spcPct val="150000"/>
              </a:lnSpc>
              <a:defRPr/>
            </a:pPr>
            <a:r>
              <a:rPr lang="en-US" altLang="zh-CN" sz="1600" b="1">
                <a:solidFill>
                  <a:schemeClr val="bg1"/>
                </a:solidFill>
                <a:latin typeface="Noto Sans S Chinese Bold" panose="020B0800000000000000" pitchFamily="34" charset="-122"/>
                <a:ea typeface="Noto Sans S Chinese Bold" panose="020B0800000000000000" pitchFamily="34" charset="-122"/>
              </a:rPr>
              <a:t>2018.05</a:t>
            </a:r>
            <a:endParaRPr lang="en-US" altLang="zh-CN" sz="1600" b="1" dirty="0">
              <a:solidFill>
                <a:schemeClr val="bg1"/>
              </a:solidFill>
              <a:latin typeface="Noto Sans S Chinese Bold" panose="020B0800000000000000" pitchFamily="34" charset="-122"/>
              <a:ea typeface="Noto Sans S Chinese Bold" panose="020B0800000000000000" pitchFamily="34" charset="-122"/>
            </a:endParaRPr>
          </a:p>
        </p:txBody>
      </p:sp>
      <p:sp>
        <p:nvSpPr>
          <p:cNvPr id="92" name="矩形 91">
            <a:extLst>
              <a:ext uri="{FF2B5EF4-FFF2-40B4-BE49-F238E27FC236}">
                <a16:creationId xmlns="" xmlns:a16="http://schemas.microsoft.com/office/drawing/2014/main" id="{DDA2ECBB-C61F-4677-9974-D3A530EDD6A9}"/>
              </a:ext>
            </a:extLst>
          </p:cNvPr>
          <p:cNvSpPr/>
          <p:nvPr/>
        </p:nvSpPr>
        <p:spPr>
          <a:xfrm>
            <a:off x="6839885" y="2202490"/>
            <a:ext cx="1082348" cy="449226"/>
          </a:xfrm>
          <a:prstGeom prst="rect">
            <a:avLst/>
          </a:prstGeom>
        </p:spPr>
        <p:txBody>
          <a:bodyPr wrap="none">
            <a:spAutoFit/>
          </a:bodyPr>
          <a:lstStyle/>
          <a:p>
            <a:pPr defTabSz="914400">
              <a:lnSpc>
                <a:spcPct val="120000"/>
              </a:lnSpc>
              <a:defRPr/>
            </a:pPr>
            <a:r>
              <a:rPr lang="zh-CN" altLang="en-US" sz="1000">
                <a:solidFill>
                  <a:schemeClr val="bg1"/>
                </a:solidFill>
                <a:latin typeface="Noto Sans S Chinese Regular" panose="020B0500000000000000" pitchFamily="34" charset="-122"/>
                <a:ea typeface="Noto Sans S Chinese Regular" panose="020B0500000000000000" pitchFamily="34" charset="-122"/>
              </a:rPr>
              <a:t>正式入驻杭州、</a:t>
            </a:r>
            <a:endParaRPr lang="en-US" altLang="zh-CN" sz="1000">
              <a:solidFill>
                <a:schemeClr val="bg1"/>
              </a:solidFill>
              <a:latin typeface="Noto Sans S Chinese Regular" panose="020B0500000000000000" pitchFamily="34" charset="-122"/>
              <a:ea typeface="Noto Sans S Chinese Regular" panose="020B0500000000000000" pitchFamily="34" charset="-122"/>
            </a:endParaRPr>
          </a:p>
          <a:p>
            <a:pPr defTabSz="914400">
              <a:lnSpc>
                <a:spcPct val="120000"/>
              </a:lnSpc>
              <a:defRPr/>
            </a:pPr>
            <a:r>
              <a:rPr lang="zh-CN" altLang="en-US" sz="1000">
                <a:solidFill>
                  <a:schemeClr val="bg1"/>
                </a:solidFill>
                <a:latin typeface="Noto Sans S Chinese Regular" panose="020B0500000000000000" pitchFamily="34" charset="-122"/>
                <a:ea typeface="Noto Sans S Chinese Regular" panose="020B0500000000000000" pitchFamily="34" charset="-122"/>
              </a:rPr>
              <a:t>武汉等三城</a:t>
            </a:r>
            <a:endParaRPr lang="en-US" altLang="zh-CN" sz="1000" dirty="0">
              <a:solidFill>
                <a:schemeClr val="bg1"/>
              </a:solidFill>
              <a:latin typeface="Noto Sans S Chinese Regular" panose="020B0500000000000000" pitchFamily="34" charset="-122"/>
              <a:ea typeface="Noto Sans S Chinese Regular" panose="020B0500000000000000" pitchFamily="34" charset="-122"/>
            </a:endParaRPr>
          </a:p>
        </p:txBody>
      </p:sp>
      <p:sp>
        <p:nvSpPr>
          <p:cNvPr id="93" name="矩形 92">
            <a:extLst>
              <a:ext uri="{FF2B5EF4-FFF2-40B4-BE49-F238E27FC236}">
                <a16:creationId xmlns="" xmlns:a16="http://schemas.microsoft.com/office/drawing/2014/main" id="{C60D21E8-1946-46FB-8C46-293B5B3CE158}"/>
              </a:ext>
            </a:extLst>
          </p:cNvPr>
          <p:cNvSpPr/>
          <p:nvPr/>
        </p:nvSpPr>
        <p:spPr>
          <a:xfrm>
            <a:off x="6839885" y="3484776"/>
            <a:ext cx="973343" cy="422808"/>
          </a:xfrm>
          <a:prstGeom prst="rect">
            <a:avLst/>
          </a:prstGeom>
        </p:spPr>
        <p:txBody>
          <a:bodyPr wrap="none">
            <a:spAutoFit/>
          </a:bodyPr>
          <a:lstStyle/>
          <a:p>
            <a:pPr defTabSz="914400">
              <a:lnSpc>
                <a:spcPct val="150000"/>
              </a:lnSpc>
              <a:defRPr/>
            </a:pPr>
            <a:r>
              <a:rPr lang="en-US" altLang="zh-CN" sz="1600" b="1">
                <a:solidFill>
                  <a:schemeClr val="bg1"/>
                </a:solidFill>
                <a:latin typeface="Noto Sans S Chinese Bold" panose="020B0800000000000000" pitchFamily="34" charset="-122"/>
                <a:ea typeface="Noto Sans S Chinese Bold" panose="020B0800000000000000" pitchFamily="34" charset="-122"/>
              </a:rPr>
              <a:t>2018.09</a:t>
            </a:r>
            <a:endParaRPr lang="en-US" altLang="zh-CN" sz="1600" b="1" dirty="0">
              <a:solidFill>
                <a:schemeClr val="bg1"/>
              </a:solidFill>
              <a:latin typeface="Noto Sans S Chinese Bold" panose="020B0800000000000000" pitchFamily="34" charset="-122"/>
              <a:ea typeface="Noto Sans S Chinese Bold" panose="020B0800000000000000" pitchFamily="34" charset="-122"/>
            </a:endParaRPr>
          </a:p>
        </p:txBody>
      </p:sp>
      <p:sp>
        <p:nvSpPr>
          <p:cNvPr id="94" name="矩形 93">
            <a:extLst>
              <a:ext uri="{FF2B5EF4-FFF2-40B4-BE49-F238E27FC236}">
                <a16:creationId xmlns="" xmlns:a16="http://schemas.microsoft.com/office/drawing/2014/main" id="{B92D03EC-173B-4880-B40D-90A404A7A6B6}"/>
              </a:ext>
            </a:extLst>
          </p:cNvPr>
          <p:cNvSpPr/>
          <p:nvPr/>
        </p:nvSpPr>
        <p:spPr>
          <a:xfrm>
            <a:off x="6839885" y="3818681"/>
            <a:ext cx="1358704" cy="633891"/>
          </a:xfrm>
          <a:prstGeom prst="rect">
            <a:avLst/>
          </a:prstGeom>
        </p:spPr>
        <p:txBody>
          <a:bodyPr wrap="square">
            <a:spAutoFit/>
          </a:bodyPr>
          <a:lstStyle/>
          <a:p>
            <a:pPr defTabSz="914400">
              <a:lnSpc>
                <a:spcPct val="120000"/>
              </a:lnSpc>
              <a:defRPr/>
            </a:pPr>
            <a:r>
              <a:rPr lang="en-US" altLang="zh-CN" sz="1000">
                <a:solidFill>
                  <a:schemeClr val="bg1"/>
                </a:solidFill>
                <a:latin typeface="Noto Sans S Chinese Regular" panose="020B0500000000000000" pitchFamily="34" charset="-122"/>
                <a:ea typeface="Noto Sans S Chinese Regular" panose="020B0500000000000000" pitchFamily="34" charset="-122"/>
              </a:rPr>
              <a:t>QY</a:t>
            </a:r>
            <a:r>
              <a:rPr lang="zh-CN" altLang="en-US" sz="1000">
                <a:solidFill>
                  <a:schemeClr val="bg1"/>
                </a:solidFill>
                <a:latin typeface="Noto Sans S Chinese Regular" panose="020B0500000000000000" pitchFamily="34" charset="-122"/>
                <a:ea typeface="Noto Sans S Chinese Regular" panose="020B0500000000000000" pitchFamily="34" charset="-122"/>
              </a:rPr>
              <a:t>咖啡</a:t>
            </a:r>
            <a:r>
              <a:rPr lang="en-US" altLang="zh-CN" sz="1000">
                <a:solidFill>
                  <a:schemeClr val="bg1"/>
                </a:solidFill>
                <a:latin typeface="Noto Sans S Chinese Regular" panose="020B0500000000000000" pitchFamily="34" charset="-122"/>
                <a:ea typeface="Noto Sans S Chinese Regular" panose="020B0500000000000000" pitchFamily="34" charset="-122"/>
              </a:rPr>
              <a:t>App</a:t>
            </a:r>
            <a:r>
              <a:rPr lang="zh-CN" altLang="en-US" sz="1000">
                <a:solidFill>
                  <a:schemeClr val="bg1"/>
                </a:solidFill>
                <a:latin typeface="Noto Sans S Chinese Regular" panose="020B0500000000000000" pitchFamily="34" charset="-122"/>
                <a:ea typeface="Noto Sans S Chinese Regular" panose="020B0500000000000000" pitchFamily="34" charset="-122"/>
              </a:rPr>
              <a:t>登上苹果手机应用商店美食佳饮免费榜第一名</a:t>
            </a:r>
            <a:r>
              <a:rPr lang="en-US" altLang="zh-CN" sz="1000">
                <a:solidFill>
                  <a:schemeClr val="bg1"/>
                </a:solidFill>
                <a:latin typeface="Noto Sans S Chinese Regular" panose="020B0500000000000000" pitchFamily="34" charset="-122"/>
                <a:ea typeface="Noto Sans S Chinese Regular" panose="020B0500000000000000" pitchFamily="34" charset="-122"/>
              </a:rPr>
              <a:t>……</a:t>
            </a:r>
            <a:endParaRPr lang="en-US" altLang="zh-CN" sz="1000" dirty="0">
              <a:solidFill>
                <a:schemeClr val="bg1"/>
              </a:solidFill>
              <a:latin typeface="Noto Sans S Chinese Regular" panose="020B0500000000000000" pitchFamily="34" charset="-122"/>
              <a:ea typeface="Noto Sans S Chinese Regular" panose="020B0500000000000000" pitchFamily="34" charset="-122"/>
            </a:endParaRPr>
          </a:p>
        </p:txBody>
      </p:sp>
      <p:grpSp>
        <p:nvGrpSpPr>
          <p:cNvPr id="107" name="组合 106">
            <a:extLst>
              <a:ext uri="{FF2B5EF4-FFF2-40B4-BE49-F238E27FC236}">
                <a16:creationId xmlns="" xmlns:a16="http://schemas.microsoft.com/office/drawing/2014/main" id="{F5E7E538-7A5D-400E-8248-2D6A1FC51DB8}"/>
              </a:ext>
            </a:extLst>
          </p:cNvPr>
          <p:cNvGrpSpPr/>
          <p:nvPr/>
        </p:nvGrpSpPr>
        <p:grpSpPr>
          <a:xfrm>
            <a:off x="864424" y="2117824"/>
            <a:ext cx="1368834" cy="1255520"/>
            <a:chOff x="1120172" y="2196297"/>
            <a:chExt cx="1368834" cy="1255520"/>
          </a:xfrm>
        </p:grpSpPr>
        <p:grpSp>
          <p:nvGrpSpPr>
            <p:cNvPr id="99" name="组合 98">
              <a:extLst>
                <a:ext uri="{FF2B5EF4-FFF2-40B4-BE49-F238E27FC236}">
                  <a16:creationId xmlns="" xmlns:a16="http://schemas.microsoft.com/office/drawing/2014/main" id="{F1DDD33F-839C-4361-8AE3-4C9504720F20}"/>
                </a:ext>
              </a:extLst>
            </p:cNvPr>
            <p:cNvGrpSpPr/>
            <p:nvPr/>
          </p:nvGrpSpPr>
          <p:grpSpPr>
            <a:xfrm>
              <a:off x="1176828" y="2196297"/>
              <a:ext cx="1255522" cy="1255520"/>
              <a:chOff x="2565998" y="1500168"/>
              <a:chExt cx="956066" cy="956066"/>
            </a:xfrm>
          </p:grpSpPr>
          <p:sp>
            <p:nvSpPr>
              <p:cNvPr id="100" name="椭圆 99">
                <a:extLst>
                  <a:ext uri="{FF2B5EF4-FFF2-40B4-BE49-F238E27FC236}">
                    <a16:creationId xmlns="" xmlns:a16="http://schemas.microsoft.com/office/drawing/2014/main" id="{EC3E584C-A2F2-4854-8CEE-E1765238797F}"/>
                  </a:ext>
                </a:extLst>
              </p:cNvPr>
              <p:cNvSpPr/>
              <p:nvPr/>
            </p:nvSpPr>
            <p:spPr>
              <a:xfrm>
                <a:off x="2565998" y="1500168"/>
                <a:ext cx="956066" cy="956066"/>
              </a:xfrm>
              <a:prstGeom prst="ellipse">
                <a:avLst/>
              </a:prstGeom>
              <a:solidFill>
                <a:srgbClr val="1147B5"/>
              </a:solidFill>
              <a:ln w="6350">
                <a:gradFill>
                  <a:gsLst>
                    <a:gs pos="0">
                      <a:srgbClr val="47A5FB">
                        <a:alpha val="50000"/>
                      </a:srgbClr>
                    </a:gs>
                    <a:gs pos="100000">
                      <a:srgbClr val="ACEFF6"/>
                    </a:gs>
                  </a:gsLst>
                  <a:lin ang="5400000" scaled="1"/>
                </a:gradFill>
              </a:ln>
              <a:effectLst>
                <a:innerShdw blurRad="635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椭圆 100">
                <a:extLst>
                  <a:ext uri="{FF2B5EF4-FFF2-40B4-BE49-F238E27FC236}">
                    <a16:creationId xmlns="" xmlns:a16="http://schemas.microsoft.com/office/drawing/2014/main" id="{43CBA6AD-FD1F-4933-B7D0-9883A1276ABE}"/>
                  </a:ext>
                </a:extLst>
              </p:cNvPr>
              <p:cNvSpPr/>
              <p:nvPr/>
            </p:nvSpPr>
            <p:spPr>
              <a:xfrm>
                <a:off x="2665104" y="1599274"/>
                <a:ext cx="757854" cy="757854"/>
              </a:xfrm>
              <a:prstGeom prst="ellipse">
                <a:avLst/>
              </a:prstGeom>
              <a:gradFill>
                <a:gsLst>
                  <a:gs pos="99000">
                    <a:srgbClr val="0917A0">
                      <a:alpha val="60000"/>
                    </a:srgbClr>
                  </a:gs>
                  <a:gs pos="0">
                    <a:srgbClr val="47A5FB"/>
                  </a:gs>
                </a:gsLst>
                <a:lin ang="5400000" scaled="1"/>
              </a:gradFill>
              <a:ln w="6350">
                <a:gradFill>
                  <a:gsLst>
                    <a:gs pos="0">
                      <a:srgbClr val="47A5FB">
                        <a:alpha val="50000"/>
                      </a:srgbClr>
                    </a:gs>
                    <a:gs pos="100000">
                      <a:srgbClr val="ACEFF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组合 39">
              <a:extLst>
                <a:ext uri="{FF2B5EF4-FFF2-40B4-BE49-F238E27FC236}">
                  <a16:creationId xmlns="" xmlns:a16="http://schemas.microsoft.com/office/drawing/2014/main" id="{13BCC304-AABE-4D28-99C4-C81FA807A698}"/>
                </a:ext>
              </a:extLst>
            </p:cNvPr>
            <p:cNvGrpSpPr/>
            <p:nvPr/>
          </p:nvGrpSpPr>
          <p:grpSpPr>
            <a:xfrm>
              <a:off x="1120172" y="2519740"/>
              <a:ext cx="1368834" cy="608635"/>
              <a:chOff x="3009041" y="-1747556"/>
              <a:chExt cx="1368834" cy="608635"/>
            </a:xfrm>
          </p:grpSpPr>
          <p:grpSp>
            <p:nvGrpSpPr>
              <p:cNvPr id="41" name="组合 40">
                <a:extLst>
                  <a:ext uri="{FF2B5EF4-FFF2-40B4-BE49-F238E27FC236}">
                    <a16:creationId xmlns="" xmlns:a16="http://schemas.microsoft.com/office/drawing/2014/main" id="{BDCC44CD-21E2-4960-8A3B-6EADE6A6AC74}"/>
                  </a:ext>
                </a:extLst>
              </p:cNvPr>
              <p:cNvGrpSpPr/>
              <p:nvPr/>
            </p:nvGrpSpPr>
            <p:grpSpPr>
              <a:xfrm>
                <a:off x="3009041" y="-1658532"/>
                <a:ext cx="1368834" cy="519611"/>
                <a:chOff x="1824472" y="2983721"/>
                <a:chExt cx="1368834" cy="519611"/>
              </a:xfrm>
            </p:grpSpPr>
            <p:sp>
              <p:nvSpPr>
                <p:cNvPr id="43" name="矩形 42">
                  <a:extLst>
                    <a:ext uri="{FF2B5EF4-FFF2-40B4-BE49-F238E27FC236}">
                      <a16:creationId xmlns="" xmlns:a16="http://schemas.microsoft.com/office/drawing/2014/main" id="{2180B3BE-3120-4762-8868-0C7DA168C329}"/>
                    </a:ext>
                  </a:extLst>
                </p:cNvPr>
                <p:cNvSpPr/>
                <p:nvPr/>
              </p:nvSpPr>
              <p:spPr>
                <a:xfrm>
                  <a:off x="1824472" y="3273461"/>
                  <a:ext cx="1368834" cy="229871"/>
                </a:xfrm>
                <a:prstGeom prst="rect">
                  <a:avLst/>
                </a:prstGeom>
              </p:spPr>
              <p:txBody>
                <a:bodyPr wrap="square">
                  <a:spAutoFit/>
                </a:bodyPr>
                <a:lstStyle/>
                <a:p>
                  <a:pPr algn="ctr" defTabSz="914400">
                    <a:lnSpc>
                      <a:spcPct val="120000"/>
                    </a:lnSpc>
                    <a:defRPr/>
                  </a:pPr>
                  <a:r>
                    <a:rPr lang="zh-CN" altLang="en-US" sz="800">
                      <a:solidFill>
                        <a:schemeClr val="bg1"/>
                      </a:solidFill>
                      <a:latin typeface="Noto Sans S Chinese Regular" panose="020B0500000000000000" pitchFamily="34" charset="-122"/>
                      <a:ea typeface="Noto Sans S Chinese Regular" panose="020B0500000000000000" pitchFamily="34" charset="-122"/>
                    </a:rPr>
                    <a:t>完成门店布局</a:t>
                  </a:r>
                  <a:endParaRPr lang="en-US" sz="800">
                    <a:solidFill>
                      <a:schemeClr val="bg1"/>
                    </a:solidFill>
                    <a:latin typeface="Noto Sans S Chinese Regular" panose="020B0500000000000000" pitchFamily="34" charset="-122"/>
                    <a:ea typeface="Noto Sans S Chinese Regular" panose="020B0500000000000000" pitchFamily="34" charset="-122"/>
                  </a:endParaRPr>
                </a:p>
              </p:txBody>
            </p:sp>
            <p:sp>
              <p:nvSpPr>
                <p:cNvPr id="44" name="矩形 43">
                  <a:extLst>
                    <a:ext uri="{FF2B5EF4-FFF2-40B4-BE49-F238E27FC236}">
                      <a16:creationId xmlns="" xmlns:a16="http://schemas.microsoft.com/office/drawing/2014/main" id="{E801085D-F8A2-44A6-BCF2-8DB242340366}"/>
                    </a:ext>
                  </a:extLst>
                </p:cNvPr>
                <p:cNvSpPr/>
                <p:nvPr/>
              </p:nvSpPr>
              <p:spPr>
                <a:xfrm>
                  <a:off x="2149656" y="2983721"/>
                  <a:ext cx="718466" cy="402161"/>
                </a:xfrm>
                <a:prstGeom prst="rect">
                  <a:avLst/>
                </a:prstGeom>
              </p:spPr>
              <p:txBody>
                <a:bodyPr wrap="none">
                  <a:spAutoFit/>
                </a:bodyPr>
                <a:lstStyle/>
                <a:p>
                  <a:pPr defTabSz="914400">
                    <a:lnSpc>
                      <a:spcPct val="150000"/>
                    </a:lnSpc>
                    <a:defRPr/>
                  </a:pPr>
                  <a:r>
                    <a:rPr lang="en-US" altLang="zh-CN" sz="1500" b="1">
                      <a:solidFill>
                        <a:schemeClr val="bg1"/>
                      </a:solidFill>
                      <a:latin typeface="Noto Sans S Chinese Bold" panose="020B0800000000000000" pitchFamily="34" charset="-122"/>
                      <a:ea typeface="Noto Sans S Chinese Bold" panose="020B0800000000000000" pitchFamily="34" charset="-122"/>
                    </a:rPr>
                    <a:t>625</a:t>
                  </a:r>
                  <a:r>
                    <a:rPr lang="zh-CN" altLang="en-US" sz="1500" b="1">
                      <a:solidFill>
                        <a:schemeClr val="bg1"/>
                      </a:solidFill>
                      <a:latin typeface="Noto Sans S Chinese Bold" panose="020B0800000000000000" pitchFamily="34" charset="-122"/>
                      <a:ea typeface="Noto Sans S Chinese Bold" panose="020B0800000000000000" pitchFamily="34" charset="-122"/>
                    </a:rPr>
                    <a:t>家</a:t>
                  </a:r>
                  <a:endParaRPr lang="en-US" sz="1500" b="1">
                    <a:solidFill>
                      <a:schemeClr val="bg1"/>
                    </a:solidFill>
                    <a:latin typeface="Noto Sans S Chinese Bold" panose="020B0800000000000000" pitchFamily="34" charset="-122"/>
                    <a:ea typeface="Noto Sans S Chinese Bold" panose="020B0800000000000000" pitchFamily="34" charset="-122"/>
                  </a:endParaRPr>
                </a:p>
              </p:txBody>
            </p:sp>
          </p:grpSp>
          <p:pic>
            <p:nvPicPr>
              <p:cNvPr id="42" name="图形 41">
                <a:extLst>
                  <a:ext uri="{FF2B5EF4-FFF2-40B4-BE49-F238E27FC236}">
                    <a16:creationId xmlns="" xmlns:a16="http://schemas.microsoft.com/office/drawing/2014/main" id="{AB9BBD65-85F6-4148-A634-3FAB2E831BBB}"/>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3606278" y="-1747556"/>
                <a:ext cx="174360" cy="173492"/>
              </a:xfrm>
              <a:prstGeom prst="rect">
                <a:avLst/>
              </a:prstGeom>
            </p:spPr>
          </p:pic>
        </p:grpSp>
      </p:grpSp>
      <p:grpSp>
        <p:nvGrpSpPr>
          <p:cNvPr id="106" name="组合 105">
            <a:extLst>
              <a:ext uri="{FF2B5EF4-FFF2-40B4-BE49-F238E27FC236}">
                <a16:creationId xmlns="" xmlns:a16="http://schemas.microsoft.com/office/drawing/2014/main" id="{1B34E2E3-78D4-4694-B0BC-866B27BDDA60}"/>
              </a:ext>
            </a:extLst>
          </p:cNvPr>
          <p:cNvGrpSpPr/>
          <p:nvPr/>
        </p:nvGrpSpPr>
        <p:grpSpPr>
          <a:xfrm>
            <a:off x="1095714" y="3563197"/>
            <a:ext cx="1255522" cy="1255520"/>
            <a:chOff x="1351462" y="3674577"/>
            <a:chExt cx="1255522" cy="1255520"/>
          </a:xfrm>
        </p:grpSpPr>
        <p:grpSp>
          <p:nvGrpSpPr>
            <p:cNvPr id="102" name="组合 101">
              <a:extLst>
                <a:ext uri="{FF2B5EF4-FFF2-40B4-BE49-F238E27FC236}">
                  <a16:creationId xmlns="" xmlns:a16="http://schemas.microsoft.com/office/drawing/2014/main" id="{724D63CB-4159-4F94-8309-EF73146D1DBD}"/>
                </a:ext>
              </a:extLst>
            </p:cNvPr>
            <p:cNvGrpSpPr/>
            <p:nvPr/>
          </p:nvGrpSpPr>
          <p:grpSpPr>
            <a:xfrm>
              <a:off x="1351462" y="3674577"/>
              <a:ext cx="1255522" cy="1255520"/>
              <a:chOff x="2565998" y="1500168"/>
              <a:chExt cx="956066" cy="956066"/>
            </a:xfrm>
          </p:grpSpPr>
          <p:sp>
            <p:nvSpPr>
              <p:cNvPr id="103" name="椭圆 102">
                <a:extLst>
                  <a:ext uri="{FF2B5EF4-FFF2-40B4-BE49-F238E27FC236}">
                    <a16:creationId xmlns="" xmlns:a16="http://schemas.microsoft.com/office/drawing/2014/main" id="{31F338EB-4044-4AFC-AAB6-9CEEC500762E}"/>
                  </a:ext>
                </a:extLst>
              </p:cNvPr>
              <p:cNvSpPr/>
              <p:nvPr/>
            </p:nvSpPr>
            <p:spPr>
              <a:xfrm>
                <a:off x="2565998" y="1500168"/>
                <a:ext cx="956066" cy="956066"/>
              </a:xfrm>
              <a:prstGeom prst="ellipse">
                <a:avLst/>
              </a:prstGeom>
              <a:solidFill>
                <a:srgbClr val="1147B5"/>
              </a:solidFill>
              <a:ln w="6350">
                <a:gradFill>
                  <a:gsLst>
                    <a:gs pos="0">
                      <a:srgbClr val="47A5FB">
                        <a:alpha val="50000"/>
                      </a:srgbClr>
                    </a:gs>
                    <a:gs pos="100000">
                      <a:srgbClr val="ACEFF6"/>
                    </a:gs>
                  </a:gsLst>
                  <a:lin ang="5400000" scaled="1"/>
                </a:gradFill>
              </a:ln>
              <a:effectLst>
                <a:innerShdw blurRad="635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椭圆 103">
                <a:extLst>
                  <a:ext uri="{FF2B5EF4-FFF2-40B4-BE49-F238E27FC236}">
                    <a16:creationId xmlns="" xmlns:a16="http://schemas.microsoft.com/office/drawing/2014/main" id="{7CA6D202-B4B8-414D-BBA8-E017A5420B6E}"/>
                  </a:ext>
                </a:extLst>
              </p:cNvPr>
              <p:cNvSpPr/>
              <p:nvPr/>
            </p:nvSpPr>
            <p:spPr>
              <a:xfrm>
                <a:off x="2665104" y="1599274"/>
                <a:ext cx="757854" cy="757854"/>
              </a:xfrm>
              <a:prstGeom prst="ellipse">
                <a:avLst/>
              </a:prstGeom>
              <a:gradFill>
                <a:gsLst>
                  <a:gs pos="99000">
                    <a:srgbClr val="0917A0">
                      <a:alpha val="60000"/>
                    </a:srgbClr>
                  </a:gs>
                  <a:gs pos="0">
                    <a:srgbClr val="47A5FB"/>
                  </a:gs>
                </a:gsLst>
                <a:lin ang="5400000" scaled="1"/>
              </a:gradFill>
              <a:ln w="6350">
                <a:gradFill>
                  <a:gsLst>
                    <a:gs pos="0">
                      <a:srgbClr val="47A5FB">
                        <a:alpha val="50000"/>
                      </a:srgbClr>
                    </a:gs>
                    <a:gs pos="100000">
                      <a:srgbClr val="ACEFF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组合 44">
              <a:extLst>
                <a:ext uri="{FF2B5EF4-FFF2-40B4-BE49-F238E27FC236}">
                  <a16:creationId xmlns="" xmlns:a16="http://schemas.microsoft.com/office/drawing/2014/main" id="{D32D8DC7-5748-4697-9FE1-B8BC8B466163}"/>
                </a:ext>
              </a:extLst>
            </p:cNvPr>
            <p:cNvGrpSpPr/>
            <p:nvPr/>
          </p:nvGrpSpPr>
          <p:grpSpPr>
            <a:xfrm>
              <a:off x="1544320" y="3988432"/>
              <a:ext cx="869807" cy="627810"/>
              <a:chOff x="4418463" y="-1766731"/>
              <a:chExt cx="869807" cy="627810"/>
            </a:xfrm>
          </p:grpSpPr>
          <p:grpSp>
            <p:nvGrpSpPr>
              <p:cNvPr id="46" name="组合 45">
                <a:extLst>
                  <a:ext uri="{FF2B5EF4-FFF2-40B4-BE49-F238E27FC236}">
                    <a16:creationId xmlns="" xmlns:a16="http://schemas.microsoft.com/office/drawing/2014/main" id="{FAC3006C-69CA-430E-9EFF-92C9C0C88BDA}"/>
                  </a:ext>
                </a:extLst>
              </p:cNvPr>
              <p:cNvGrpSpPr/>
              <p:nvPr/>
            </p:nvGrpSpPr>
            <p:grpSpPr>
              <a:xfrm>
                <a:off x="4418463" y="-1656094"/>
                <a:ext cx="869807" cy="517173"/>
                <a:chOff x="3476886" y="2986159"/>
                <a:chExt cx="869807" cy="517173"/>
              </a:xfrm>
            </p:grpSpPr>
            <p:sp>
              <p:nvSpPr>
                <p:cNvPr id="48" name="矩形 47">
                  <a:extLst>
                    <a:ext uri="{FF2B5EF4-FFF2-40B4-BE49-F238E27FC236}">
                      <a16:creationId xmlns="" xmlns:a16="http://schemas.microsoft.com/office/drawing/2014/main" id="{B83EDBD9-00F1-40BD-93A0-E947DBC2892F}"/>
                    </a:ext>
                  </a:extLst>
                </p:cNvPr>
                <p:cNvSpPr/>
                <p:nvPr/>
              </p:nvSpPr>
              <p:spPr>
                <a:xfrm>
                  <a:off x="3591830" y="2986159"/>
                  <a:ext cx="639919" cy="402161"/>
                </a:xfrm>
                <a:prstGeom prst="rect">
                  <a:avLst/>
                </a:prstGeom>
              </p:spPr>
              <p:txBody>
                <a:bodyPr wrap="none">
                  <a:spAutoFit/>
                </a:bodyPr>
                <a:lstStyle/>
                <a:p>
                  <a:pPr defTabSz="914400">
                    <a:lnSpc>
                      <a:spcPct val="150000"/>
                    </a:lnSpc>
                    <a:defRPr/>
                  </a:pPr>
                  <a:r>
                    <a:rPr lang="en-US" altLang="zh-CN" sz="1500" b="1">
                      <a:solidFill>
                        <a:schemeClr val="bg1"/>
                      </a:solidFill>
                      <a:latin typeface="Noto Sans S Chinese Bold" panose="020B0800000000000000" pitchFamily="34" charset="-122"/>
                      <a:ea typeface="Noto Sans S Chinese Bold" panose="020B0800000000000000" pitchFamily="34" charset="-122"/>
                    </a:rPr>
                    <a:t>300+</a:t>
                  </a:r>
                  <a:endParaRPr lang="en-US" sz="1500" b="1">
                    <a:solidFill>
                      <a:schemeClr val="bg1"/>
                    </a:solidFill>
                    <a:latin typeface="Noto Sans S Chinese Bold" panose="020B0800000000000000" pitchFamily="34" charset="-122"/>
                    <a:ea typeface="Noto Sans S Chinese Bold" panose="020B0800000000000000" pitchFamily="34" charset="-122"/>
                  </a:endParaRPr>
                </a:p>
              </p:txBody>
            </p:sp>
            <p:sp>
              <p:nvSpPr>
                <p:cNvPr id="49" name="矩形 48">
                  <a:extLst>
                    <a:ext uri="{FF2B5EF4-FFF2-40B4-BE49-F238E27FC236}">
                      <a16:creationId xmlns="" xmlns:a16="http://schemas.microsoft.com/office/drawing/2014/main" id="{36235772-0984-4025-97A6-07CDE184767A}"/>
                    </a:ext>
                  </a:extLst>
                </p:cNvPr>
                <p:cNvSpPr/>
                <p:nvPr/>
              </p:nvSpPr>
              <p:spPr>
                <a:xfrm>
                  <a:off x="3476886" y="3273461"/>
                  <a:ext cx="869807" cy="229871"/>
                </a:xfrm>
                <a:prstGeom prst="rect">
                  <a:avLst/>
                </a:prstGeom>
              </p:spPr>
              <p:txBody>
                <a:bodyPr wrap="square">
                  <a:spAutoFit/>
                </a:bodyPr>
                <a:lstStyle/>
                <a:p>
                  <a:pPr algn="ctr" defTabSz="914400">
                    <a:lnSpc>
                      <a:spcPct val="120000"/>
                    </a:lnSpc>
                    <a:defRPr/>
                  </a:pPr>
                  <a:r>
                    <a:rPr lang="zh-CN" altLang="en-US" sz="800">
                      <a:solidFill>
                        <a:schemeClr val="bg1"/>
                      </a:solidFill>
                      <a:latin typeface="Noto Sans S Chinese Regular" panose="020B0500000000000000" pitchFamily="34" charset="-122"/>
                      <a:ea typeface="Noto Sans S Chinese Regular" panose="020B0500000000000000" pitchFamily="34" charset="-122"/>
                    </a:rPr>
                    <a:t>运营门店</a:t>
                  </a:r>
                  <a:endParaRPr lang="en-US" sz="800">
                    <a:solidFill>
                      <a:schemeClr val="bg1"/>
                    </a:solidFill>
                    <a:latin typeface="Noto Sans S Chinese Regular" panose="020B0500000000000000" pitchFamily="34" charset="-122"/>
                    <a:ea typeface="Noto Sans S Chinese Regular" panose="020B0500000000000000" pitchFamily="34" charset="-122"/>
                  </a:endParaRPr>
                </a:p>
              </p:txBody>
            </p:sp>
          </p:grpSp>
          <p:pic>
            <p:nvPicPr>
              <p:cNvPr id="47" name="图形 46">
                <a:extLst>
                  <a:ext uri="{FF2B5EF4-FFF2-40B4-BE49-F238E27FC236}">
                    <a16:creationId xmlns="" xmlns:a16="http://schemas.microsoft.com/office/drawing/2014/main" id="{E23D2665-DC91-44DF-9609-27A395F314F1}"/>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4749996" y="-1766731"/>
                <a:ext cx="206740" cy="206740"/>
              </a:xfrm>
              <a:prstGeom prst="rect">
                <a:avLst/>
              </a:prstGeom>
            </p:spPr>
          </p:pic>
        </p:grpSp>
      </p:grpSp>
      <p:grpSp>
        <p:nvGrpSpPr>
          <p:cNvPr id="117" name="组合 116">
            <a:extLst>
              <a:ext uri="{FF2B5EF4-FFF2-40B4-BE49-F238E27FC236}">
                <a16:creationId xmlns="" xmlns:a16="http://schemas.microsoft.com/office/drawing/2014/main" id="{ADFD2B5C-96E3-4122-B8E9-7E87558E9D8F}"/>
              </a:ext>
            </a:extLst>
          </p:cNvPr>
          <p:cNvGrpSpPr/>
          <p:nvPr/>
        </p:nvGrpSpPr>
        <p:grpSpPr>
          <a:xfrm>
            <a:off x="8243623" y="672451"/>
            <a:ext cx="1255522" cy="1255520"/>
            <a:chOff x="8723669" y="713635"/>
            <a:chExt cx="1255522" cy="1255520"/>
          </a:xfrm>
        </p:grpSpPr>
        <p:grpSp>
          <p:nvGrpSpPr>
            <p:cNvPr id="108" name="组合 107">
              <a:extLst>
                <a:ext uri="{FF2B5EF4-FFF2-40B4-BE49-F238E27FC236}">
                  <a16:creationId xmlns="" xmlns:a16="http://schemas.microsoft.com/office/drawing/2014/main" id="{18B2975B-0F53-4586-896E-4B3F8233AF79}"/>
                </a:ext>
              </a:extLst>
            </p:cNvPr>
            <p:cNvGrpSpPr/>
            <p:nvPr/>
          </p:nvGrpSpPr>
          <p:grpSpPr>
            <a:xfrm>
              <a:off x="8723669" y="713635"/>
              <a:ext cx="1255522" cy="1255520"/>
              <a:chOff x="2565998" y="1500168"/>
              <a:chExt cx="956066" cy="956066"/>
            </a:xfrm>
          </p:grpSpPr>
          <p:sp>
            <p:nvSpPr>
              <p:cNvPr id="109" name="椭圆 108">
                <a:extLst>
                  <a:ext uri="{FF2B5EF4-FFF2-40B4-BE49-F238E27FC236}">
                    <a16:creationId xmlns="" xmlns:a16="http://schemas.microsoft.com/office/drawing/2014/main" id="{3F9EA1A3-3FA6-418F-B87A-7DA98916983E}"/>
                  </a:ext>
                </a:extLst>
              </p:cNvPr>
              <p:cNvSpPr/>
              <p:nvPr/>
            </p:nvSpPr>
            <p:spPr>
              <a:xfrm>
                <a:off x="2565998" y="1500168"/>
                <a:ext cx="956066" cy="956066"/>
              </a:xfrm>
              <a:prstGeom prst="ellipse">
                <a:avLst/>
              </a:prstGeom>
              <a:solidFill>
                <a:srgbClr val="1147B5"/>
              </a:solidFill>
              <a:ln w="6350">
                <a:gradFill>
                  <a:gsLst>
                    <a:gs pos="0">
                      <a:srgbClr val="47A5FB">
                        <a:alpha val="50000"/>
                      </a:srgbClr>
                    </a:gs>
                    <a:gs pos="100000">
                      <a:srgbClr val="ACEFF6"/>
                    </a:gs>
                  </a:gsLst>
                  <a:lin ang="5400000" scaled="1"/>
                </a:gradFill>
              </a:ln>
              <a:effectLst>
                <a:innerShdw blurRad="635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椭圆 109">
                <a:extLst>
                  <a:ext uri="{FF2B5EF4-FFF2-40B4-BE49-F238E27FC236}">
                    <a16:creationId xmlns="" xmlns:a16="http://schemas.microsoft.com/office/drawing/2014/main" id="{FE1DC7C7-F3B2-4D9E-A5CD-7E986B9A406B}"/>
                  </a:ext>
                </a:extLst>
              </p:cNvPr>
              <p:cNvSpPr/>
              <p:nvPr/>
            </p:nvSpPr>
            <p:spPr>
              <a:xfrm>
                <a:off x="2665104" y="1599274"/>
                <a:ext cx="757854" cy="757854"/>
              </a:xfrm>
              <a:prstGeom prst="ellipse">
                <a:avLst/>
              </a:prstGeom>
              <a:gradFill>
                <a:gsLst>
                  <a:gs pos="99000">
                    <a:srgbClr val="0917A0">
                      <a:alpha val="60000"/>
                    </a:srgbClr>
                  </a:gs>
                  <a:gs pos="0">
                    <a:srgbClr val="47A5FB"/>
                  </a:gs>
                </a:gsLst>
                <a:lin ang="5400000" scaled="1"/>
              </a:gradFill>
              <a:ln w="6350">
                <a:gradFill>
                  <a:gsLst>
                    <a:gs pos="0">
                      <a:srgbClr val="47A5FB">
                        <a:alpha val="50000"/>
                      </a:srgbClr>
                    </a:gs>
                    <a:gs pos="100000">
                      <a:srgbClr val="ACEFF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组合 49">
              <a:extLst>
                <a:ext uri="{FF2B5EF4-FFF2-40B4-BE49-F238E27FC236}">
                  <a16:creationId xmlns="" xmlns:a16="http://schemas.microsoft.com/office/drawing/2014/main" id="{5735D42D-2AFA-4501-961D-FE846B1F0482}"/>
                </a:ext>
              </a:extLst>
            </p:cNvPr>
            <p:cNvGrpSpPr/>
            <p:nvPr/>
          </p:nvGrpSpPr>
          <p:grpSpPr>
            <a:xfrm>
              <a:off x="8916527" y="1017422"/>
              <a:ext cx="869807" cy="647946"/>
              <a:chOff x="5328858" y="-1790902"/>
              <a:chExt cx="869807" cy="647946"/>
            </a:xfrm>
          </p:grpSpPr>
          <p:grpSp>
            <p:nvGrpSpPr>
              <p:cNvPr id="51" name="组合 50">
                <a:extLst>
                  <a:ext uri="{FF2B5EF4-FFF2-40B4-BE49-F238E27FC236}">
                    <a16:creationId xmlns="" xmlns:a16="http://schemas.microsoft.com/office/drawing/2014/main" id="{3D0FD347-0A83-48E1-BCDE-0100CD4EF15D}"/>
                  </a:ext>
                </a:extLst>
              </p:cNvPr>
              <p:cNvGrpSpPr/>
              <p:nvPr/>
            </p:nvGrpSpPr>
            <p:grpSpPr>
              <a:xfrm>
                <a:off x="5328858" y="-1679768"/>
                <a:ext cx="869807" cy="536812"/>
                <a:chOff x="4405451" y="2962485"/>
                <a:chExt cx="869807" cy="536812"/>
              </a:xfrm>
            </p:grpSpPr>
            <p:sp>
              <p:nvSpPr>
                <p:cNvPr id="53" name="矩形 52">
                  <a:extLst>
                    <a:ext uri="{FF2B5EF4-FFF2-40B4-BE49-F238E27FC236}">
                      <a16:creationId xmlns="" xmlns:a16="http://schemas.microsoft.com/office/drawing/2014/main" id="{24DDA86F-47B1-47BB-8B0A-E8C89845F1DE}"/>
                    </a:ext>
                  </a:extLst>
                </p:cNvPr>
                <p:cNvSpPr/>
                <p:nvPr/>
              </p:nvSpPr>
              <p:spPr>
                <a:xfrm>
                  <a:off x="4405451" y="3269426"/>
                  <a:ext cx="869807" cy="229871"/>
                </a:xfrm>
                <a:prstGeom prst="rect">
                  <a:avLst/>
                </a:prstGeom>
              </p:spPr>
              <p:txBody>
                <a:bodyPr wrap="square">
                  <a:spAutoFit/>
                </a:bodyPr>
                <a:lstStyle/>
                <a:p>
                  <a:pPr algn="ctr" defTabSz="914400">
                    <a:lnSpc>
                      <a:spcPct val="120000"/>
                    </a:lnSpc>
                    <a:defRPr/>
                  </a:pPr>
                  <a:r>
                    <a:rPr lang="zh-CN" altLang="en-US" sz="800">
                      <a:solidFill>
                        <a:schemeClr val="bg1"/>
                      </a:solidFill>
                      <a:latin typeface="Noto Sans S Chinese Regular" panose="020B0500000000000000" pitchFamily="34" charset="-122"/>
                      <a:ea typeface="Noto Sans S Chinese Regular" panose="020B0500000000000000" pitchFamily="34" charset="-122"/>
                    </a:rPr>
                    <a:t>客户数量</a:t>
                  </a:r>
                  <a:endParaRPr lang="en-US" sz="800">
                    <a:solidFill>
                      <a:schemeClr val="bg1"/>
                    </a:solidFill>
                    <a:latin typeface="Noto Sans S Chinese Regular" panose="020B0500000000000000" pitchFamily="34" charset="-122"/>
                    <a:ea typeface="Noto Sans S Chinese Regular" panose="020B0500000000000000" pitchFamily="34" charset="-122"/>
                  </a:endParaRPr>
                </a:p>
              </p:txBody>
            </p:sp>
            <p:sp>
              <p:nvSpPr>
                <p:cNvPr id="54" name="矩形 53">
                  <a:extLst>
                    <a:ext uri="{FF2B5EF4-FFF2-40B4-BE49-F238E27FC236}">
                      <a16:creationId xmlns="" xmlns:a16="http://schemas.microsoft.com/office/drawing/2014/main" id="{3F4B093D-8031-405C-B4F0-7181BC0E4611}"/>
                    </a:ext>
                  </a:extLst>
                </p:cNvPr>
                <p:cNvSpPr/>
                <p:nvPr/>
              </p:nvSpPr>
              <p:spPr>
                <a:xfrm>
                  <a:off x="4481121" y="2962485"/>
                  <a:ext cx="718466" cy="402161"/>
                </a:xfrm>
                <a:prstGeom prst="rect">
                  <a:avLst/>
                </a:prstGeom>
              </p:spPr>
              <p:txBody>
                <a:bodyPr wrap="none">
                  <a:spAutoFit/>
                </a:bodyPr>
                <a:lstStyle/>
                <a:p>
                  <a:pPr defTabSz="914400">
                    <a:lnSpc>
                      <a:spcPct val="150000"/>
                    </a:lnSpc>
                    <a:defRPr/>
                  </a:pPr>
                  <a:r>
                    <a:rPr lang="en-US" altLang="zh-CN" sz="1500" b="1">
                      <a:solidFill>
                        <a:schemeClr val="bg1"/>
                      </a:solidFill>
                      <a:latin typeface="Noto Sans S Chinese Bold" panose="020B0800000000000000" pitchFamily="34" charset="-122"/>
                      <a:ea typeface="Noto Sans S Chinese Bold" panose="020B0800000000000000" pitchFamily="34" charset="-122"/>
                    </a:rPr>
                    <a:t>210</a:t>
                  </a:r>
                  <a:r>
                    <a:rPr lang="zh-CN" altLang="en-US" sz="1500" b="1">
                      <a:solidFill>
                        <a:schemeClr val="bg1"/>
                      </a:solidFill>
                      <a:latin typeface="Noto Sans S Chinese Bold" panose="020B0800000000000000" pitchFamily="34" charset="-122"/>
                      <a:ea typeface="Noto Sans S Chinese Bold" panose="020B0800000000000000" pitchFamily="34" charset="-122"/>
                    </a:rPr>
                    <a:t>万</a:t>
                  </a:r>
                  <a:endParaRPr lang="en-US" sz="1500" b="1">
                    <a:solidFill>
                      <a:schemeClr val="bg1"/>
                    </a:solidFill>
                    <a:latin typeface="Noto Sans S Chinese Bold" panose="020B0800000000000000" pitchFamily="34" charset="-122"/>
                    <a:ea typeface="Noto Sans S Chinese Bold" panose="020B0800000000000000" pitchFamily="34" charset="-122"/>
                  </a:endParaRPr>
                </a:p>
              </p:txBody>
            </p:sp>
          </p:grpSp>
          <p:pic>
            <p:nvPicPr>
              <p:cNvPr id="52" name="图形 51">
                <a:extLst>
                  <a:ext uri="{FF2B5EF4-FFF2-40B4-BE49-F238E27FC236}">
                    <a16:creationId xmlns="" xmlns:a16="http://schemas.microsoft.com/office/drawing/2014/main" id="{5F15379F-26A6-486C-8B3F-BB0073B5564D}"/>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5659690" y="-1790902"/>
                <a:ext cx="208143" cy="208143"/>
              </a:xfrm>
              <a:prstGeom prst="rect">
                <a:avLst/>
              </a:prstGeom>
            </p:spPr>
          </p:pic>
        </p:grpSp>
      </p:grpSp>
      <p:grpSp>
        <p:nvGrpSpPr>
          <p:cNvPr id="118" name="组合 117">
            <a:extLst>
              <a:ext uri="{FF2B5EF4-FFF2-40B4-BE49-F238E27FC236}">
                <a16:creationId xmlns="" xmlns:a16="http://schemas.microsoft.com/office/drawing/2014/main" id="{C4A491CE-BC51-49C5-A2C0-1FB783E7B4CC}"/>
              </a:ext>
            </a:extLst>
          </p:cNvPr>
          <p:cNvGrpSpPr/>
          <p:nvPr/>
        </p:nvGrpSpPr>
        <p:grpSpPr>
          <a:xfrm>
            <a:off x="8602856" y="2117824"/>
            <a:ext cx="1255522" cy="1255520"/>
            <a:chOff x="8820715" y="1617323"/>
            <a:chExt cx="1255522" cy="1255520"/>
          </a:xfrm>
        </p:grpSpPr>
        <p:grpSp>
          <p:nvGrpSpPr>
            <p:cNvPr id="111" name="组合 110">
              <a:extLst>
                <a:ext uri="{FF2B5EF4-FFF2-40B4-BE49-F238E27FC236}">
                  <a16:creationId xmlns="" xmlns:a16="http://schemas.microsoft.com/office/drawing/2014/main" id="{B9C35EE5-477B-4E37-98DE-E2B1F169B5D6}"/>
                </a:ext>
              </a:extLst>
            </p:cNvPr>
            <p:cNvGrpSpPr/>
            <p:nvPr/>
          </p:nvGrpSpPr>
          <p:grpSpPr>
            <a:xfrm>
              <a:off x="8820715" y="1617323"/>
              <a:ext cx="1255522" cy="1255520"/>
              <a:chOff x="2565998" y="1500168"/>
              <a:chExt cx="956066" cy="956066"/>
            </a:xfrm>
          </p:grpSpPr>
          <p:sp>
            <p:nvSpPr>
              <p:cNvPr id="112" name="椭圆 111">
                <a:extLst>
                  <a:ext uri="{FF2B5EF4-FFF2-40B4-BE49-F238E27FC236}">
                    <a16:creationId xmlns="" xmlns:a16="http://schemas.microsoft.com/office/drawing/2014/main" id="{C11D1A59-7C2F-423D-AE47-73E35676414D}"/>
                  </a:ext>
                </a:extLst>
              </p:cNvPr>
              <p:cNvSpPr/>
              <p:nvPr/>
            </p:nvSpPr>
            <p:spPr>
              <a:xfrm>
                <a:off x="2565998" y="1500168"/>
                <a:ext cx="956066" cy="956066"/>
              </a:xfrm>
              <a:prstGeom prst="ellipse">
                <a:avLst/>
              </a:prstGeom>
              <a:solidFill>
                <a:srgbClr val="1147B5"/>
              </a:solidFill>
              <a:ln w="6350">
                <a:gradFill>
                  <a:gsLst>
                    <a:gs pos="0">
                      <a:srgbClr val="47A5FB">
                        <a:alpha val="50000"/>
                      </a:srgbClr>
                    </a:gs>
                    <a:gs pos="100000">
                      <a:srgbClr val="ACEFF6"/>
                    </a:gs>
                  </a:gsLst>
                  <a:lin ang="5400000" scaled="1"/>
                </a:gradFill>
              </a:ln>
              <a:effectLst>
                <a:innerShdw blurRad="635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椭圆 112">
                <a:extLst>
                  <a:ext uri="{FF2B5EF4-FFF2-40B4-BE49-F238E27FC236}">
                    <a16:creationId xmlns="" xmlns:a16="http://schemas.microsoft.com/office/drawing/2014/main" id="{E0827BBF-362C-439A-9814-F116FA8F6474}"/>
                  </a:ext>
                </a:extLst>
              </p:cNvPr>
              <p:cNvSpPr/>
              <p:nvPr/>
            </p:nvSpPr>
            <p:spPr>
              <a:xfrm>
                <a:off x="2665104" y="1599274"/>
                <a:ext cx="757854" cy="757854"/>
              </a:xfrm>
              <a:prstGeom prst="ellipse">
                <a:avLst/>
              </a:prstGeom>
              <a:gradFill>
                <a:gsLst>
                  <a:gs pos="99000">
                    <a:srgbClr val="0917A0">
                      <a:alpha val="60000"/>
                    </a:srgbClr>
                  </a:gs>
                  <a:gs pos="0">
                    <a:srgbClr val="47A5FB"/>
                  </a:gs>
                </a:gsLst>
                <a:lin ang="5400000" scaled="1"/>
              </a:gradFill>
              <a:ln w="6350">
                <a:gradFill>
                  <a:gsLst>
                    <a:gs pos="0">
                      <a:srgbClr val="47A5FB">
                        <a:alpha val="50000"/>
                      </a:srgbClr>
                    </a:gs>
                    <a:gs pos="100000">
                      <a:srgbClr val="ACEFF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组合 54">
              <a:extLst>
                <a:ext uri="{FF2B5EF4-FFF2-40B4-BE49-F238E27FC236}">
                  <a16:creationId xmlns="" xmlns:a16="http://schemas.microsoft.com/office/drawing/2014/main" id="{A1B7E79F-D8FC-4A78-A259-1887DFE84B41}"/>
                </a:ext>
              </a:extLst>
            </p:cNvPr>
            <p:cNvGrpSpPr/>
            <p:nvPr/>
          </p:nvGrpSpPr>
          <p:grpSpPr>
            <a:xfrm>
              <a:off x="9089243" y="1923976"/>
              <a:ext cx="718466" cy="642215"/>
              <a:chOff x="6239253" y="-1788309"/>
              <a:chExt cx="718466" cy="642215"/>
            </a:xfrm>
          </p:grpSpPr>
          <p:grpSp>
            <p:nvGrpSpPr>
              <p:cNvPr id="56" name="组合 55">
                <a:extLst>
                  <a:ext uri="{FF2B5EF4-FFF2-40B4-BE49-F238E27FC236}">
                    <a16:creationId xmlns="" xmlns:a16="http://schemas.microsoft.com/office/drawing/2014/main" id="{9C1AA4CB-ECDA-42B0-B196-D84E37A6439C}"/>
                  </a:ext>
                </a:extLst>
              </p:cNvPr>
              <p:cNvGrpSpPr/>
              <p:nvPr/>
            </p:nvGrpSpPr>
            <p:grpSpPr>
              <a:xfrm>
                <a:off x="6239253" y="-1674854"/>
                <a:ext cx="718466" cy="528760"/>
                <a:chOff x="5762723" y="2967399"/>
                <a:chExt cx="718466" cy="528760"/>
              </a:xfrm>
            </p:grpSpPr>
            <p:sp>
              <p:nvSpPr>
                <p:cNvPr id="58" name="矩形 57">
                  <a:extLst>
                    <a:ext uri="{FF2B5EF4-FFF2-40B4-BE49-F238E27FC236}">
                      <a16:creationId xmlns="" xmlns:a16="http://schemas.microsoft.com/office/drawing/2014/main" id="{1DA910A7-49B1-4F44-840E-D982EC948807}"/>
                    </a:ext>
                  </a:extLst>
                </p:cNvPr>
                <p:cNvSpPr/>
                <p:nvPr/>
              </p:nvSpPr>
              <p:spPr>
                <a:xfrm>
                  <a:off x="5830571" y="3266288"/>
                  <a:ext cx="582771" cy="229871"/>
                </a:xfrm>
                <a:prstGeom prst="rect">
                  <a:avLst/>
                </a:prstGeom>
              </p:spPr>
              <p:txBody>
                <a:bodyPr wrap="square">
                  <a:spAutoFit/>
                </a:bodyPr>
                <a:lstStyle/>
                <a:p>
                  <a:pPr algn="ctr" defTabSz="914400">
                    <a:lnSpc>
                      <a:spcPct val="120000"/>
                    </a:lnSpc>
                    <a:defRPr/>
                  </a:pPr>
                  <a:r>
                    <a:rPr lang="zh-CN" altLang="en-US" sz="800">
                      <a:solidFill>
                        <a:schemeClr val="bg1"/>
                      </a:solidFill>
                      <a:latin typeface="Noto Sans S Chinese Regular" panose="020B0500000000000000" pitchFamily="34" charset="-122"/>
                      <a:ea typeface="Noto Sans S Chinese Regular" panose="020B0500000000000000" pitchFamily="34" charset="-122"/>
                    </a:rPr>
                    <a:t>下单量</a:t>
                  </a:r>
                  <a:endParaRPr lang="en-US" sz="800">
                    <a:solidFill>
                      <a:schemeClr val="bg1"/>
                    </a:solidFill>
                    <a:latin typeface="Noto Sans S Chinese Regular" panose="020B0500000000000000" pitchFamily="34" charset="-122"/>
                    <a:ea typeface="Noto Sans S Chinese Regular" panose="020B0500000000000000" pitchFamily="34" charset="-122"/>
                  </a:endParaRPr>
                </a:p>
              </p:txBody>
            </p:sp>
            <p:sp>
              <p:nvSpPr>
                <p:cNvPr id="59" name="矩形 58">
                  <a:extLst>
                    <a:ext uri="{FF2B5EF4-FFF2-40B4-BE49-F238E27FC236}">
                      <a16:creationId xmlns="" xmlns:a16="http://schemas.microsoft.com/office/drawing/2014/main" id="{3FEFA9AF-362B-4FB8-9B1B-2A5F18007F2B}"/>
                    </a:ext>
                  </a:extLst>
                </p:cNvPr>
                <p:cNvSpPr/>
                <p:nvPr/>
              </p:nvSpPr>
              <p:spPr>
                <a:xfrm>
                  <a:off x="5762723" y="2967399"/>
                  <a:ext cx="718466" cy="402161"/>
                </a:xfrm>
                <a:prstGeom prst="rect">
                  <a:avLst/>
                </a:prstGeom>
              </p:spPr>
              <p:txBody>
                <a:bodyPr wrap="none">
                  <a:spAutoFit/>
                </a:bodyPr>
                <a:lstStyle/>
                <a:p>
                  <a:pPr defTabSz="914400">
                    <a:lnSpc>
                      <a:spcPct val="150000"/>
                    </a:lnSpc>
                    <a:defRPr/>
                  </a:pPr>
                  <a:r>
                    <a:rPr lang="en-US" altLang="zh-CN" sz="1500" b="1">
                      <a:solidFill>
                        <a:schemeClr val="bg1"/>
                      </a:solidFill>
                      <a:latin typeface="Noto Sans S Chinese Bold" panose="020B0800000000000000" pitchFamily="34" charset="-122"/>
                      <a:ea typeface="Noto Sans S Chinese Bold" panose="020B0800000000000000" pitchFamily="34" charset="-122"/>
                    </a:rPr>
                    <a:t>350</a:t>
                  </a:r>
                  <a:r>
                    <a:rPr lang="zh-CN" altLang="en-US" sz="1500" b="1">
                      <a:solidFill>
                        <a:schemeClr val="bg1"/>
                      </a:solidFill>
                      <a:latin typeface="Noto Sans S Chinese Bold" panose="020B0800000000000000" pitchFamily="34" charset="-122"/>
                      <a:ea typeface="Noto Sans S Chinese Bold" panose="020B0800000000000000" pitchFamily="34" charset="-122"/>
                    </a:rPr>
                    <a:t>万</a:t>
                  </a:r>
                  <a:endParaRPr lang="en-US" altLang="zh-CN" sz="1500" b="1" dirty="0">
                    <a:solidFill>
                      <a:schemeClr val="bg1"/>
                    </a:solidFill>
                    <a:latin typeface="Noto Sans S Chinese Bold" panose="020B0800000000000000" pitchFamily="34" charset="-122"/>
                    <a:ea typeface="Noto Sans S Chinese Bold" panose="020B0800000000000000" pitchFamily="34" charset="-122"/>
                  </a:endParaRPr>
                </a:p>
              </p:txBody>
            </p:sp>
          </p:grpSp>
          <p:pic>
            <p:nvPicPr>
              <p:cNvPr id="57" name="图形 56">
                <a:extLst>
                  <a:ext uri="{FF2B5EF4-FFF2-40B4-BE49-F238E27FC236}">
                    <a16:creationId xmlns="" xmlns:a16="http://schemas.microsoft.com/office/drawing/2014/main" id="{CF0E8254-E3DF-4ECA-891F-2F21DBBF2CA1}"/>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6494612" y="-1788309"/>
                <a:ext cx="207748" cy="207748"/>
              </a:xfrm>
              <a:prstGeom prst="rect">
                <a:avLst/>
              </a:prstGeom>
            </p:spPr>
          </p:pic>
        </p:grpSp>
      </p:grpSp>
      <p:grpSp>
        <p:nvGrpSpPr>
          <p:cNvPr id="119" name="组合 118">
            <a:extLst>
              <a:ext uri="{FF2B5EF4-FFF2-40B4-BE49-F238E27FC236}">
                <a16:creationId xmlns="" xmlns:a16="http://schemas.microsoft.com/office/drawing/2014/main" id="{13DCE4B8-960D-4CF3-B534-B444A3E91A10}"/>
              </a:ext>
            </a:extLst>
          </p:cNvPr>
          <p:cNvGrpSpPr/>
          <p:nvPr/>
        </p:nvGrpSpPr>
        <p:grpSpPr>
          <a:xfrm>
            <a:off x="8455546" y="3563197"/>
            <a:ext cx="1255522" cy="1255520"/>
            <a:chOff x="8762798" y="3451817"/>
            <a:chExt cx="1255522" cy="1255520"/>
          </a:xfrm>
        </p:grpSpPr>
        <p:grpSp>
          <p:nvGrpSpPr>
            <p:cNvPr id="114" name="组合 113">
              <a:extLst>
                <a:ext uri="{FF2B5EF4-FFF2-40B4-BE49-F238E27FC236}">
                  <a16:creationId xmlns="" xmlns:a16="http://schemas.microsoft.com/office/drawing/2014/main" id="{BF799F89-12C4-4587-BD16-8269A979E718}"/>
                </a:ext>
              </a:extLst>
            </p:cNvPr>
            <p:cNvGrpSpPr/>
            <p:nvPr/>
          </p:nvGrpSpPr>
          <p:grpSpPr>
            <a:xfrm>
              <a:off x="8762798" y="3451817"/>
              <a:ext cx="1255522" cy="1255520"/>
              <a:chOff x="2565998" y="1500168"/>
              <a:chExt cx="956066" cy="956066"/>
            </a:xfrm>
          </p:grpSpPr>
          <p:sp>
            <p:nvSpPr>
              <p:cNvPr id="115" name="椭圆 114">
                <a:extLst>
                  <a:ext uri="{FF2B5EF4-FFF2-40B4-BE49-F238E27FC236}">
                    <a16:creationId xmlns="" xmlns:a16="http://schemas.microsoft.com/office/drawing/2014/main" id="{4C38B99B-9EF5-4A5A-BE34-47A93418282C}"/>
                  </a:ext>
                </a:extLst>
              </p:cNvPr>
              <p:cNvSpPr/>
              <p:nvPr/>
            </p:nvSpPr>
            <p:spPr>
              <a:xfrm>
                <a:off x="2565998" y="1500168"/>
                <a:ext cx="956066" cy="956066"/>
              </a:xfrm>
              <a:prstGeom prst="ellipse">
                <a:avLst/>
              </a:prstGeom>
              <a:solidFill>
                <a:srgbClr val="1147B5"/>
              </a:solidFill>
              <a:ln w="6350">
                <a:gradFill>
                  <a:gsLst>
                    <a:gs pos="0">
                      <a:srgbClr val="47A5FB">
                        <a:alpha val="50000"/>
                      </a:srgbClr>
                    </a:gs>
                    <a:gs pos="100000">
                      <a:srgbClr val="ACEFF6"/>
                    </a:gs>
                  </a:gsLst>
                  <a:lin ang="5400000" scaled="1"/>
                </a:gradFill>
              </a:ln>
              <a:effectLst>
                <a:innerShdw blurRad="635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椭圆 115">
                <a:extLst>
                  <a:ext uri="{FF2B5EF4-FFF2-40B4-BE49-F238E27FC236}">
                    <a16:creationId xmlns="" xmlns:a16="http://schemas.microsoft.com/office/drawing/2014/main" id="{B961C7A5-D8CE-4637-93E2-7BE69D6E22E9}"/>
                  </a:ext>
                </a:extLst>
              </p:cNvPr>
              <p:cNvSpPr/>
              <p:nvPr/>
            </p:nvSpPr>
            <p:spPr>
              <a:xfrm>
                <a:off x="2665104" y="1599274"/>
                <a:ext cx="757854" cy="757854"/>
              </a:xfrm>
              <a:prstGeom prst="ellipse">
                <a:avLst/>
              </a:prstGeom>
              <a:gradFill>
                <a:gsLst>
                  <a:gs pos="99000">
                    <a:srgbClr val="0917A0">
                      <a:alpha val="60000"/>
                    </a:srgbClr>
                  </a:gs>
                  <a:gs pos="0">
                    <a:srgbClr val="47A5FB"/>
                  </a:gs>
                </a:gsLst>
                <a:lin ang="5400000" scaled="1"/>
              </a:gradFill>
              <a:ln w="6350">
                <a:gradFill>
                  <a:gsLst>
                    <a:gs pos="0">
                      <a:srgbClr val="47A5FB">
                        <a:alpha val="50000"/>
                      </a:srgbClr>
                    </a:gs>
                    <a:gs pos="100000">
                      <a:srgbClr val="ACEFF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组合 59">
              <a:extLst>
                <a:ext uri="{FF2B5EF4-FFF2-40B4-BE49-F238E27FC236}">
                  <a16:creationId xmlns="" xmlns:a16="http://schemas.microsoft.com/office/drawing/2014/main" id="{19451360-19E1-4209-A158-80B74AEDA19C}"/>
                </a:ext>
              </a:extLst>
            </p:cNvPr>
            <p:cNvGrpSpPr/>
            <p:nvPr/>
          </p:nvGrpSpPr>
          <p:grpSpPr>
            <a:xfrm>
              <a:off x="8911086" y="3739109"/>
              <a:ext cx="958947" cy="680936"/>
              <a:chOff x="7104108" y="-1827030"/>
              <a:chExt cx="958947" cy="680936"/>
            </a:xfrm>
          </p:grpSpPr>
          <p:grpSp>
            <p:nvGrpSpPr>
              <p:cNvPr id="61" name="组合 60">
                <a:extLst>
                  <a:ext uri="{FF2B5EF4-FFF2-40B4-BE49-F238E27FC236}">
                    <a16:creationId xmlns="" xmlns:a16="http://schemas.microsoft.com/office/drawing/2014/main" id="{55DD6FEE-A04A-4370-A207-BA80B6ABD743}"/>
                  </a:ext>
                </a:extLst>
              </p:cNvPr>
              <p:cNvGrpSpPr/>
              <p:nvPr/>
            </p:nvGrpSpPr>
            <p:grpSpPr>
              <a:xfrm>
                <a:off x="7104108" y="-1669524"/>
                <a:ext cx="958947" cy="523430"/>
                <a:chOff x="7098282" y="2972729"/>
                <a:chExt cx="958947" cy="523430"/>
              </a:xfrm>
            </p:grpSpPr>
            <p:sp>
              <p:nvSpPr>
                <p:cNvPr id="63" name="矩形 62">
                  <a:extLst>
                    <a:ext uri="{FF2B5EF4-FFF2-40B4-BE49-F238E27FC236}">
                      <a16:creationId xmlns="" xmlns:a16="http://schemas.microsoft.com/office/drawing/2014/main" id="{29C37E3C-128A-4D79-84D6-EA204AFF15EA}"/>
                    </a:ext>
                  </a:extLst>
                </p:cNvPr>
                <p:cNvSpPr/>
                <p:nvPr/>
              </p:nvSpPr>
              <p:spPr>
                <a:xfrm>
                  <a:off x="7098282" y="3266288"/>
                  <a:ext cx="958947" cy="229871"/>
                </a:xfrm>
                <a:prstGeom prst="rect">
                  <a:avLst/>
                </a:prstGeom>
              </p:spPr>
              <p:txBody>
                <a:bodyPr wrap="square">
                  <a:spAutoFit/>
                </a:bodyPr>
                <a:lstStyle/>
                <a:p>
                  <a:pPr algn="ctr" defTabSz="914400">
                    <a:lnSpc>
                      <a:spcPct val="120000"/>
                    </a:lnSpc>
                    <a:defRPr/>
                  </a:pPr>
                  <a:r>
                    <a:rPr lang="zh-CN" altLang="en-US" sz="800">
                      <a:solidFill>
                        <a:schemeClr val="bg1"/>
                      </a:solidFill>
                      <a:latin typeface="Noto Sans S Chinese Regular" panose="020B0500000000000000" pitchFamily="34" charset="-122"/>
                      <a:ea typeface="Noto Sans S Chinese Regular" panose="020B0500000000000000" pitchFamily="34" charset="-122"/>
                    </a:rPr>
                    <a:t>总消费咖啡量</a:t>
                  </a:r>
                  <a:endParaRPr lang="en-US" sz="800">
                    <a:solidFill>
                      <a:schemeClr val="bg1"/>
                    </a:solidFill>
                    <a:latin typeface="Noto Sans S Chinese Regular" panose="020B0500000000000000" pitchFamily="34" charset="-122"/>
                    <a:ea typeface="Noto Sans S Chinese Regular" panose="020B0500000000000000" pitchFamily="34" charset="-122"/>
                  </a:endParaRPr>
                </a:p>
              </p:txBody>
            </p:sp>
            <p:sp>
              <p:nvSpPr>
                <p:cNvPr id="64" name="矩形 63">
                  <a:extLst>
                    <a:ext uri="{FF2B5EF4-FFF2-40B4-BE49-F238E27FC236}">
                      <a16:creationId xmlns="" xmlns:a16="http://schemas.microsoft.com/office/drawing/2014/main" id="{2FA8658A-4C3B-4F6E-9B35-E69131AEFAC3}"/>
                    </a:ext>
                  </a:extLst>
                </p:cNvPr>
                <p:cNvSpPr/>
                <p:nvPr/>
              </p:nvSpPr>
              <p:spPr>
                <a:xfrm>
                  <a:off x="7218522" y="2972729"/>
                  <a:ext cx="718466" cy="402161"/>
                </a:xfrm>
                <a:prstGeom prst="rect">
                  <a:avLst/>
                </a:prstGeom>
              </p:spPr>
              <p:txBody>
                <a:bodyPr wrap="none">
                  <a:spAutoFit/>
                </a:bodyPr>
                <a:lstStyle/>
                <a:p>
                  <a:pPr defTabSz="914400">
                    <a:lnSpc>
                      <a:spcPct val="150000"/>
                    </a:lnSpc>
                    <a:defRPr/>
                  </a:pPr>
                  <a:r>
                    <a:rPr lang="en-US" altLang="zh-CN" sz="1500" b="1">
                      <a:solidFill>
                        <a:schemeClr val="bg1"/>
                      </a:solidFill>
                      <a:latin typeface="Noto Sans S Chinese Bold" panose="020B0800000000000000" pitchFamily="34" charset="-122"/>
                      <a:ea typeface="Noto Sans S Chinese Bold" panose="020B0800000000000000" pitchFamily="34" charset="-122"/>
                    </a:rPr>
                    <a:t>650</a:t>
                  </a:r>
                  <a:r>
                    <a:rPr lang="zh-CN" altLang="en-US" sz="1500" b="1">
                      <a:solidFill>
                        <a:schemeClr val="bg1"/>
                      </a:solidFill>
                      <a:latin typeface="Noto Sans S Chinese Bold" panose="020B0800000000000000" pitchFamily="34" charset="-122"/>
                      <a:ea typeface="Noto Sans S Chinese Bold" panose="020B0800000000000000" pitchFamily="34" charset="-122"/>
                    </a:rPr>
                    <a:t>万</a:t>
                  </a:r>
                  <a:endParaRPr lang="en-US" altLang="zh-CN" sz="1500" b="1" dirty="0">
                    <a:solidFill>
                      <a:schemeClr val="bg1"/>
                    </a:solidFill>
                    <a:latin typeface="Noto Sans S Chinese Bold" panose="020B0800000000000000" pitchFamily="34" charset="-122"/>
                    <a:ea typeface="Noto Sans S Chinese Bold" panose="020B0800000000000000" pitchFamily="34" charset="-122"/>
                  </a:endParaRPr>
                </a:p>
              </p:txBody>
            </p:sp>
          </p:grpSp>
          <p:pic>
            <p:nvPicPr>
              <p:cNvPr id="62" name="图形 61">
                <a:extLst>
                  <a:ext uri="{FF2B5EF4-FFF2-40B4-BE49-F238E27FC236}">
                    <a16:creationId xmlns="" xmlns:a16="http://schemas.microsoft.com/office/drawing/2014/main" id="{668D37E0-361C-48B1-8590-19F95F9F619F}"/>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a:off x="7448022" y="-1827030"/>
                <a:ext cx="271118" cy="271118"/>
              </a:xfrm>
              <a:prstGeom prst="rect">
                <a:avLst/>
              </a:prstGeom>
            </p:spPr>
          </p:pic>
        </p:grpSp>
      </p:grpSp>
      <p:sp>
        <p:nvSpPr>
          <p:cNvPr id="80" name="椭圆 79">
            <a:extLst>
              <a:ext uri="{FF2B5EF4-FFF2-40B4-BE49-F238E27FC236}">
                <a16:creationId xmlns="" xmlns:a16="http://schemas.microsoft.com/office/drawing/2014/main" id="{58BE63E3-AAAF-4AE1-A78C-360D607ABDE8}"/>
              </a:ext>
            </a:extLst>
          </p:cNvPr>
          <p:cNvSpPr/>
          <p:nvPr/>
        </p:nvSpPr>
        <p:spPr>
          <a:xfrm>
            <a:off x="4084637" y="1768887"/>
            <a:ext cx="2630488" cy="2630488"/>
          </a:xfrm>
          <a:prstGeom prst="ellipse">
            <a:avLst/>
          </a:prstGeom>
          <a:noFill/>
          <a:ln w="25400">
            <a:solidFill>
              <a:schemeClr val="bg1">
                <a:alpha val="3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椭圆 124">
            <a:extLst>
              <a:ext uri="{FF2B5EF4-FFF2-40B4-BE49-F238E27FC236}">
                <a16:creationId xmlns="" xmlns:a16="http://schemas.microsoft.com/office/drawing/2014/main" id="{ADDA445A-6104-440C-AA0B-6B179DA9F191}"/>
              </a:ext>
            </a:extLst>
          </p:cNvPr>
          <p:cNvSpPr/>
          <p:nvPr/>
        </p:nvSpPr>
        <p:spPr>
          <a:xfrm>
            <a:off x="6636594" y="4602730"/>
            <a:ext cx="119290" cy="119290"/>
          </a:xfrm>
          <a:prstGeom prst="ellipse">
            <a:avLst/>
          </a:prstGeom>
          <a:solidFill>
            <a:schemeClr val="bg1"/>
          </a:solidFill>
          <a:ln>
            <a:noFill/>
          </a:ln>
          <a:effectLst>
            <a:glow rad="63500">
              <a:schemeClr val="bg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图片 7">
            <a:extLst>
              <a:ext uri="{FF2B5EF4-FFF2-40B4-BE49-F238E27FC236}">
                <a16:creationId xmlns="" xmlns:a16="http://schemas.microsoft.com/office/drawing/2014/main" id="{5EF9CCAF-3010-4A0E-8F8B-EE5CF60CD089}"/>
              </a:ext>
            </a:extLst>
          </p:cNvPr>
          <p:cNvPicPr>
            <a:picLocks noChangeAspect="1"/>
          </p:cNvPicPr>
          <p:nvPr/>
        </p:nvPicPr>
        <p:blipFill>
          <a:blip r:embed="rId17" cstate="email">
            <a:extLst>
              <a:ext uri="{BEBA8EAE-BF5A-486C-A8C5-ECC9F3942E4B}">
                <a14:imgProps xmlns:a14="http://schemas.microsoft.com/office/drawing/2010/main">
                  <a14:imgLayer r:embed="rId18">
                    <a14:imgEffect>
                      <a14:brightnessContrast bright="-5000"/>
                    </a14:imgEffect>
                  </a14:imgLayer>
                </a14:imgProps>
              </a:ext>
              <a:ext uri="{28A0092B-C50C-407E-A947-70E740481C1C}">
                <a14:useLocalDpi xmlns:a14="http://schemas.microsoft.com/office/drawing/2010/main"/>
              </a:ext>
            </a:extLst>
          </a:blip>
          <a:stretch>
            <a:fillRect/>
          </a:stretch>
        </p:blipFill>
        <p:spPr>
          <a:xfrm>
            <a:off x="4611059" y="1447800"/>
            <a:ext cx="1577646" cy="2631488"/>
          </a:xfrm>
          <a:prstGeom prst="rect">
            <a:avLst/>
          </a:prstGeom>
          <a:effectLst>
            <a:outerShdw blurRad="381000" dist="508000" dir="2700000" algn="tl" rotWithShape="0">
              <a:srgbClr val="080058">
                <a:alpha val="30000"/>
              </a:srgbClr>
            </a:outerShdw>
          </a:effectLst>
        </p:spPr>
      </p:pic>
      <p:sp>
        <p:nvSpPr>
          <p:cNvPr id="3" name="矩形 2">
            <a:extLst>
              <a:ext uri="{FF2B5EF4-FFF2-40B4-BE49-F238E27FC236}">
                <a16:creationId xmlns="" xmlns:a16="http://schemas.microsoft.com/office/drawing/2014/main" id="{9632E314-D482-4578-8F8B-37E8D63D5E27}"/>
              </a:ext>
            </a:extLst>
          </p:cNvPr>
          <p:cNvSpPr/>
          <p:nvPr/>
        </p:nvSpPr>
        <p:spPr>
          <a:xfrm>
            <a:off x="3072962" y="201652"/>
            <a:ext cx="4653838" cy="553998"/>
          </a:xfrm>
          <a:prstGeom prst="rect">
            <a:avLst/>
          </a:prstGeom>
        </p:spPr>
        <p:txBody>
          <a:bodyPr wrap="none">
            <a:spAutoFit/>
          </a:bodyPr>
          <a:lstStyle/>
          <a:p>
            <a:pPr lvl="0" algn="ctr" defTabSz="914400">
              <a:defRPr/>
            </a:pPr>
            <a:r>
              <a:rPr lang="en-US" altLang="zh-CN" sz="3000" i="1">
                <a:solidFill>
                  <a:schemeClr val="bg1"/>
                </a:solidFill>
                <a:latin typeface="庞门正道标题体" panose="02010600030101010101" pitchFamily="2" charset="-122"/>
                <a:ea typeface="庞门正道标题体" panose="02010600030101010101" pitchFamily="2" charset="-122"/>
              </a:rPr>
              <a:t>QY</a:t>
            </a:r>
            <a:r>
              <a:rPr lang="zh-CN" altLang="en-US" sz="3000" i="1">
                <a:solidFill>
                  <a:schemeClr val="bg1"/>
                </a:solidFill>
                <a:latin typeface="庞门正道标题体" panose="02010600030101010101" pitchFamily="2" charset="-122"/>
                <a:ea typeface="庞门正道标题体" panose="02010600030101010101" pitchFamily="2" charset="-122"/>
              </a:rPr>
              <a:t>咖啡发展迅猛，势如破竹</a:t>
            </a:r>
            <a:endParaRPr lang="zh-CN" altLang="en-US" sz="3000" i="1" dirty="0">
              <a:solidFill>
                <a:schemeClr val="bg1"/>
              </a:solidFill>
              <a:latin typeface="庞门正道标题体" panose="02010600030101010101" pitchFamily="2" charset="-122"/>
              <a:ea typeface="庞门正道标题体" panose="02010600030101010101" pitchFamily="2" charset="-122"/>
            </a:endParaRPr>
          </a:p>
        </p:txBody>
      </p:sp>
      <p:grpSp>
        <p:nvGrpSpPr>
          <p:cNvPr id="340" name="组合 339">
            <a:extLst>
              <a:ext uri="{FF2B5EF4-FFF2-40B4-BE49-F238E27FC236}">
                <a16:creationId xmlns="" xmlns:a16="http://schemas.microsoft.com/office/drawing/2014/main" id="{D52B165D-83B7-4F4B-BCCB-617CE3E8879E}"/>
              </a:ext>
            </a:extLst>
          </p:cNvPr>
          <p:cNvGrpSpPr/>
          <p:nvPr/>
        </p:nvGrpSpPr>
        <p:grpSpPr>
          <a:xfrm>
            <a:off x="-257946" y="5015499"/>
            <a:ext cx="11315654" cy="926703"/>
            <a:chOff x="0" y="5015499"/>
            <a:chExt cx="11315654" cy="926703"/>
          </a:xfrm>
        </p:grpSpPr>
        <p:grpSp>
          <p:nvGrpSpPr>
            <p:cNvPr id="126" name="组合 125">
              <a:extLst>
                <a:ext uri="{FF2B5EF4-FFF2-40B4-BE49-F238E27FC236}">
                  <a16:creationId xmlns="" xmlns:a16="http://schemas.microsoft.com/office/drawing/2014/main" id="{18912A30-0C73-4983-94D2-39DC6DA38DDD}"/>
                </a:ext>
              </a:extLst>
            </p:cNvPr>
            <p:cNvGrpSpPr/>
            <p:nvPr/>
          </p:nvGrpSpPr>
          <p:grpSpPr>
            <a:xfrm>
              <a:off x="0" y="5015499"/>
              <a:ext cx="9044102" cy="926703"/>
              <a:chOff x="1612900" y="4930775"/>
              <a:chExt cx="9044102" cy="1377156"/>
            </a:xfrm>
          </p:grpSpPr>
          <p:grpSp>
            <p:nvGrpSpPr>
              <p:cNvPr id="127" name="组合 126">
                <a:extLst>
                  <a:ext uri="{FF2B5EF4-FFF2-40B4-BE49-F238E27FC236}">
                    <a16:creationId xmlns="" xmlns:a16="http://schemas.microsoft.com/office/drawing/2014/main" id="{AB45D39A-1673-4544-AA39-301FAEB3137A}"/>
                  </a:ext>
                </a:extLst>
              </p:cNvPr>
              <p:cNvGrpSpPr/>
              <p:nvPr/>
            </p:nvGrpSpPr>
            <p:grpSpPr>
              <a:xfrm>
                <a:off x="1612900" y="4930775"/>
                <a:ext cx="4479064" cy="1377156"/>
                <a:chOff x="1612900" y="4930775"/>
                <a:chExt cx="4479064" cy="1377156"/>
              </a:xfrm>
            </p:grpSpPr>
            <p:grpSp>
              <p:nvGrpSpPr>
                <p:cNvPr id="181" name="组合 180">
                  <a:extLst>
                    <a:ext uri="{FF2B5EF4-FFF2-40B4-BE49-F238E27FC236}">
                      <a16:creationId xmlns="" xmlns:a16="http://schemas.microsoft.com/office/drawing/2014/main" id="{FE8C738C-4F39-4A86-8F5A-52DEF4765A7A}"/>
                    </a:ext>
                  </a:extLst>
                </p:cNvPr>
                <p:cNvGrpSpPr/>
                <p:nvPr/>
              </p:nvGrpSpPr>
              <p:grpSpPr>
                <a:xfrm>
                  <a:off x="1612900" y="4930775"/>
                  <a:ext cx="2197008" cy="1377156"/>
                  <a:chOff x="1612900" y="4930775"/>
                  <a:chExt cx="2197008" cy="1377156"/>
                </a:xfrm>
              </p:grpSpPr>
              <p:cxnSp>
                <p:nvCxnSpPr>
                  <p:cNvPr id="208" name="直接连接符 207">
                    <a:extLst>
                      <a:ext uri="{FF2B5EF4-FFF2-40B4-BE49-F238E27FC236}">
                        <a16:creationId xmlns="" xmlns:a16="http://schemas.microsoft.com/office/drawing/2014/main" id="{15F14C12-7D0E-4925-82FC-134DE5772437}"/>
                      </a:ext>
                    </a:extLst>
                  </p:cNvPr>
                  <p:cNvCxnSpPr>
                    <a:cxnSpLocks/>
                  </p:cNvCxnSpPr>
                  <p:nvPr/>
                </p:nvCxnSpPr>
                <p:spPr>
                  <a:xfrm>
                    <a:off x="161290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 xmlns:a16="http://schemas.microsoft.com/office/drawing/2014/main" id="{32C23098-E2E7-4978-81B0-CCE6FC4FAE26}"/>
                      </a:ext>
                    </a:extLst>
                  </p:cNvPr>
                  <p:cNvCxnSpPr>
                    <a:cxnSpLocks/>
                  </p:cNvCxnSpPr>
                  <p:nvPr/>
                </p:nvCxnSpPr>
                <p:spPr>
                  <a:xfrm>
                    <a:off x="1704442"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 xmlns:a16="http://schemas.microsoft.com/office/drawing/2014/main" id="{98707005-8902-4175-9721-9E38D6495FCE}"/>
                      </a:ext>
                    </a:extLst>
                  </p:cNvPr>
                  <p:cNvCxnSpPr>
                    <a:cxnSpLocks/>
                  </p:cNvCxnSpPr>
                  <p:nvPr/>
                </p:nvCxnSpPr>
                <p:spPr>
                  <a:xfrm>
                    <a:off x="1795984"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 xmlns:a16="http://schemas.microsoft.com/office/drawing/2014/main" id="{6672C35C-739A-48AB-A081-A02FC30FFC7D}"/>
                      </a:ext>
                    </a:extLst>
                  </p:cNvPr>
                  <p:cNvCxnSpPr>
                    <a:cxnSpLocks/>
                  </p:cNvCxnSpPr>
                  <p:nvPr/>
                </p:nvCxnSpPr>
                <p:spPr>
                  <a:xfrm>
                    <a:off x="1887526"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 xmlns:a16="http://schemas.microsoft.com/office/drawing/2014/main" id="{428B5EC8-DF96-4981-AC1A-71A6594C275D}"/>
                      </a:ext>
                    </a:extLst>
                  </p:cNvPr>
                  <p:cNvCxnSpPr>
                    <a:cxnSpLocks/>
                  </p:cNvCxnSpPr>
                  <p:nvPr/>
                </p:nvCxnSpPr>
                <p:spPr>
                  <a:xfrm>
                    <a:off x="1979068"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 xmlns:a16="http://schemas.microsoft.com/office/drawing/2014/main" id="{332CF2E5-75CD-4B25-AE1C-3B5EB58A766E}"/>
                      </a:ext>
                    </a:extLst>
                  </p:cNvPr>
                  <p:cNvCxnSpPr>
                    <a:cxnSpLocks/>
                  </p:cNvCxnSpPr>
                  <p:nvPr/>
                </p:nvCxnSpPr>
                <p:spPr>
                  <a:xfrm>
                    <a:off x="207061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 xmlns:a16="http://schemas.microsoft.com/office/drawing/2014/main" id="{D4789DFF-E918-4285-85BA-DEA9B513E64F}"/>
                      </a:ext>
                    </a:extLst>
                  </p:cNvPr>
                  <p:cNvCxnSpPr>
                    <a:cxnSpLocks/>
                  </p:cNvCxnSpPr>
                  <p:nvPr/>
                </p:nvCxnSpPr>
                <p:spPr>
                  <a:xfrm>
                    <a:off x="2162152"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 xmlns:a16="http://schemas.microsoft.com/office/drawing/2014/main" id="{9B772EC8-346B-44CB-B956-8F8C7D8C156A}"/>
                      </a:ext>
                    </a:extLst>
                  </p:cNvPr>
                  <p:cNvCxnSpPr>
                    <a:cxnSpLocks/>
                  </p:cNvCxnSpPr>
                  <p:nvPr/>
                </p:nvCxnSpPr>
                <p:spPr>
                  <a:xfrm>
                    <a:off x="2253694"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 xmlns:a16="http://schemas.microsoft.com/office/drawing/2014/main" id="{CCA6B446-507D-41CE-B29E-20A3499042DF}"/>
                      </a:ext>
                    </a:extLst>
                  </p:cNvPr>
                  <p:cNvCxnSpPr>
                    <a:cxnSpLocks/>
                  </p:cNvCxnSpPr>
                  <p:nvPr/>
                </p:nvCxnSpPr>
                <p:spPr>
                  <a:xfrm>
                    <a:off x="2345236"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 xmlns:a16="http://schemas.microsoft.com/office/drawing/2014/main" id="{AEE1F26E-6585-4303-9083-D946A4F462F8}"/>
                      </a:ext>
                    </a:extLst>
                  </p:cNvPr>
                  <p:cNvCxnSpPr>
                    <a:cxnSpLocks/>
                  </p:cNvCxnSpPr>
                  <p:nvPr/>
                </p:nvCxnSpPr>
                <p:spPr>
                  <a:xfrm>
                    <a:off x="2436778"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 xmlns:a16="http://schemas.microsoft.com/office/drawing/2014/main" id="{43151019-3C3F-462A-AFEA-19C822310595}"/>
                      </a:ext>
                    </a:extLst>
                  </p:cNvPr>
                  <p:cNvCxnSpPr>
                    <a:cxnSpLocks/>
                  </p:cNvCxnSpPr>
                  <p:nvPr/>
                </p:nvCxnSpPr>
                <p:spPr>
                  <a:xfrm>
                    <a:off x="252832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 xmlns:a16="http://schemas.microsoft.com/office/drawing/2014/main" id="{AB2DA564-33EC-4BCE-A64B-0E80E7D98237}"/>
                      </a:ext>
                    </a:extLst>
                  </p:cNvPr>
                  <p:cNvCxnSpPr>
                    <a:cxnSpLocks/>
                  </p:cNvCxnSpPr>
                  <p:nvPr/>
                </p:nvCxnSpPr>
                <p:spPr>
                  <a:xfrm>
                    <a:off x="2619862"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 xmlns:a16="http://schemas.microsoft.com/office/drawing/2014/main" id="{3214375B-8CEA-455B-8B3B-39A7A9A2508A}"/>
                      </a:ext>
                    </a:extLst>
                  </p:cNvPr>
                  <p:cNvCxnSpPr>
                    <a:cxnSpLocks/>
                  </p:cNvCxnSpPr>
                  <p:nvPr/>
                </p:nvCxnSpPr>
                <p:spPr>
                  <a:xfrm>
                    <a:off x="2711404"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 xmlns:a16="http://schemas.microsoft.com/office/drawing/2014/main" id="{313CBD93-28A6-422B-9B08-EF84FCDD4CF0}"/>
                      </a:ext>
                    </a:extLst>
                  </p:cNvPr>
                  <p:cNvCxnSpPr>
                    <a:cxnSpLocks/>
                  </p:cNvCxnSpPr>
                  <p:nvPr/>
                </p:nvCxnSpPr>
                <p:spPr>
                  <a:xfrm>
                    <a:off x="2802946"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 xmlns:a16="http://schemas.microsoft.com/office/drawing/2014/main" id="{C5B025AD-3FE3-4470-9710-E4A3C8ECED6B}"/>
                      </a:ext>
                    </a:extLst>
                  </p:cNvPr>
                  <p:cNvCxnSpPr>
                    <a:cxnSpLocks/>
                  </p:cNvCxnSpPr>
                  <p:nvPr/>
                </p:nvCxnSpPr>
                <p:spPr>
                  <a:xfrm>
                    <a:off x="2894488"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 xmlns:a16="http://schemas.microsoft.com/office/drawing/2014/main" id="{47BC7065-CBE5-48BC-A4DF-440FE6DE0F8F}"/>
                      </a:ext>
                    </a:extLst>
                  </p:cNvPr>
                  <p:cNvCxnSpPr>
                    <a:cxnSpLocks/>
                  </p:cNvCxnSpPr>
                  <p:nvPr/>
                </p:nvCxnSpPr>
                <p:spPr>
                  <a:xfrm>
                    <a:off x="298603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 xmlns:a16="http://schemas.microsoft.com/office/drawing/2014/main" id="{7A87411B-4D5E-4EFA-B603-28BB33FE905F}"/>
                      </a:ext>
                    </a:extLst>
                  </p:cNvPr>
                  <p:cNvCxnSpPr>
                    <a:cxnSpLocks/>
                  </p:cNvCxnSpPr>
                  <p:nvPr/>
                </p:nvCxnSpPr>
                <p:spPr>
                  <a:xfrm>
                    <a:off x="3077572"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 xmlns:a16="http://schemas.microsoft.com/office/drawing/2014/main" id="{985EDC08-7C2F-4BF4-833D-7B4CCB3FC598}"/>
                      </a:ext>
                    </a:extLst>
                  </p:cNvPr>
                  <p:cNvCxnSpPr>
                    <a:cxnSpLocks/>
                  </p:cNvCxnSpPr>
                  <p:nvPr/>
                </p:nvCxnSpPr>
                <p:spPr>
                  <a:xfrm>
                    <a:off x="3169114"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 xmlns:a16="http://schemas.microsoft.com/office/drawing/2014/main" id="{BCAB54D3-7021-475F-A97B-DE632CB6998B}"/>
                      </a:ext>
                    </a:extLst>
                  </p:cNvPr>
                  <p:cNvCxnSpPr>
                    <a:cxnSpLocks/>
                  </p:cNvCxnSpPr>
                  <p:nvPr/>
                </p:nvCxnSpPr>
                <p:spPr>
                  <a:xfrm>
                    <a:off x="326065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 xmlns:a16="http://schemas.microsoft.com/office/drawing/2014/main" id="{6710173D-5B3A-454E-A82A-98F3A3989259}"/>
                      </a:ext>
                    </a:extLst>
                  </p:cNvPr>
                  <p:cNvCxnSpPr>
                    <a:cxnSpLocks/>
                  </p:cNvCxnSpPr>
                  <p:nvPr/>
                </p:nvCxnSpPr>
                <p:spPr>
                  <a:xfrm>
                    <a:off x="3352198"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 xmlns:a16="http://schemas.microsoft.com/office/drawing/2014/main" id="{C4E74527-53C7-478E-9B1E-239291C4E063}"/>
                      </a:ext>
                    </a:extLst>
                  </p:cNvPr>
                  <p:cNvCxnSpPr>
                    <a:cxnSpLocks/>
                  </p:cNvCxnSpPr>
                  <p:nvPr/>
                </p:nvCxnSpPr>
                <p:spPr>
                  <a:xfrm>
                    <a:off x="3443740"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 xmlns:a16="http://schemas.microsoft.com/office/drawing/2014/main" id="{922578D1-33B0-48FC-9573-F648A2C64092}"/>
                      </a:ext>
                    </a:extLst>
                  </p:cNvPr>
                  <p:cNvCxnSpPr>
                    <a:cxnSpLocks/>
                  </p:cNvCxnSpPr>
                  <p:nvPr/>
                </p:nvCxnSpPr>
                <p:spPr>
                  <a:xfrm>
                    <a:off x="3535282"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 xmlns:a16="http://schemas.microsoft.com/office/drawing/2014/main" id="{9C207C0E-D0ED-41E3-A7D8-A25534C2EDAE}"/>
                      </a:ext>
                    </a:extLst>
                  </p:cNvPr>
                  <p:cNvCxnSpPr>
                    <a:cxnSpLocks/>
                  </p:cNvCxnSpPr>
                  <p:nvPr/>
                </p:nvCxnSpPr>
                <p:spPr>
                  <a:xfrm>
                    <a:off x="3626824" y="5056981"/>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 xmlns:a16="http://schemas.microsoft.com/office/drawing/2014/main" id="{4DD42478-3E98-40EC-9207-DB61337FB182}"/>
                      </a:ext>
                    </a:extLst>
                  </p:cNvPr>
                  <p:cNvCxnSpPr>
                    <a:cxnSpLocks/>
                  </p:cNvCxnSpPr>
                  <p:nvPr/>
                </p:nvCxnSpPr>
                <p:spPr>
                  <a:xfrm>
                    <a:off x="371836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 xmlns:a16="http://schemas.microsoft.com/office/drawing/2014/main" id="{E67C5FF9-1644-4F81-B1E9-DD608F53188A}"/>
                      </a:ext>
                    </a:extLst>
                  </p:cNvPr>
                  <p:cNvCxnSpPr>
                    <a:cxnSpLocks/>
                  </p:cNvCxnSpPr>
                  <p:nvPr/>
                </p:nvCxnSpPr>
                <p:spPr>
                  <a:xfrm>
                    <a:off x="3809908"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nvGrpSpPr>
                <p:cNvPr id="182" name="组合 181">
                  <a:extLst>
                    <a:ext uri="{FF2B5EF4-FFF2-40B4-BE49-F238E27FC236}">
                      <a16:creationId xmlns="" xmlns:a16="http://schemas.microsoft.com/office/drawing/2014/main" id="{EC69161A-1494-413C-BD8E-1573942CEC0C}"/>
                    </a:ext>
                  </a:extLst>
                </p:cNvPr>
                <p:cNvGrpSpPr/>
                <p:nvPr/>
              </p:nvGrpSpPr>
              <p:grpSpPr>
                <a:xfrm>
                  <a:off x="3894956" y="4930775"/>
                  <a:ext cx="2197008" cy="1377156"/>
                  <a:chOff x="1612900" y="4930775"/>
                  <a:chExt cx="2197008" cy="1377156"/>
                </a:xfrm>
              </p:grpSpPr>
              <p:cxnSp>
                <p:nvCxnSpPr>
                  <p:cNvPr id="183" name="直接连接符 182">
                    <a:extLst>
                      <a:ext uri="{FF2B5EF4-FFF2-40B4-BE49-F238E27FC236}">
                        <a16:creationId xmlns="" xmlns:a16="http://schemas.microsoft.com/office/drawing/2014/main" id="{F5304DFA-EA56-44E7-ABF4-8E04EC44470E}"/>
                      </a:ext>
                    </a:extLst>
                  </p:cNvPr>
                  <p:cNvCxnSpPr>
                    <a:cxnSpLocks/>
                  </p:cNvCxnSpPr>
                  <p:nvPr/>
                </p:nvCxnSpPr>
                <p:spPr>
                  <a:xfrm>
                    <a:off x="161290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 xmlns:a16="http://schemas.microsoft.com/office/drawing/2014/main" id="{1F9ACD90-AD39-4C4C-9C2E-B3EDCD851CE1}"/>
                      </a:ext>
                    </a:extLst>
                  </p:cNvPr>
                  <p:cNvCxnSpPr>
                    <a:cxnSpLocks/>
                  </p:cNvCxnSpPr>
                  <p:nvPr/>
                </p:nvCxnSpPr>
                <p:spPr>
                  <a:xfrm>
                    <a:off x="1704442"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 xmlns:a16="http://schemas.microsoft.com/office/drawing/2014/main" id="{AB08C982-E303-438A-9FB3-C85497D7910E}"/>
                      </a:ext>
                    </a:extLst>
                  </p:cNvPr>
                  <p:cNvCxnSpPr>
                    <a:cxnSpLocks/>
                  </p:cNvCxnSpPr>
                  <p:nvPr/>
                </p:nvCxnSpPr>
                <p:spPr>
                  <a:xfrm>
                    <a:off x="1795984"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 xmlns:a16="http://schemas.microsoft.com/office/drawing/2014/main" id="{195E6524-C5B6-464B-B7D5-90D3C9128D3F}"/>
                      </a:ext>
                    </a:extLst>
                  </p:cNvPr>
                  <p:cNvCxnSpPr>
                    <a:cxnSpLocks/>
                  </p:cNvCxnSpPr>
                  <p:nvPr/>
                </p:nvCxnSpPr>
                <p:spPr>
                  <a:xfrm>
                    <a:off x="1887526"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 xmlns:a16="http://schemas.microsoft.com/office/drawing/2014/main" id="{02C344BF-5BF2-43BC-A3FD-8F878B87CF1A}"/>
                      </a:ext>
                    </a:extLst>
                  </p:cNvPr>
                  <p:cNvCxnSpPr>
                    <a:cxnSpLocks/>
                  </p:cNvCxnSpPr>
                  <p:nvPr/>
                </p:nvCxnSpPr>
                <p:spPr>
                  <a:xfrm>
                    <a:off x="1979068"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 xmlns:a16="http://schemas.microsoft.com/office/drawing/2014/main" id="{1783A5D8-27BB-4012-9EA3-7D5B694A0970}"/>
                      </a:ext>
                    </a:extLst>
                  </p:cNvPr>
                  <p:cNvCxnSpPr>
                    <a:cxnSpLocks/>
                  </p:cNvCxnSpPr>
                  <p:nvPr/>
                </p:nvCxnSpPr>
                <p:spPr>
                  <a:xfrm>
                    <a:off x="207061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 xmlns:a16="http://schemas.microsoft.com/office/drawing/2014/main" id="{C40BAF9E-4696-40B3-8D41-3B0511C16D2A}"/>
                      </a:ext>
                    </a:extLst>
                  </p:cNvPr>
                  <p:cNvCxnSpPr>
                    <a:cxnSpLocks/>
                  </p:cNvCxnSpPr>
                  <p:nvPr/>
                </p:nvCxnSpPr>
                <p:spPr>
                  <a:xfrm>
                    <a:off x="2162152"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 xmlns:a16="http://schemas.microsoft.com/office/drawing/2014/main" id="{E96730F6-DDD6-44F8-A6C1-2933BA91C80C}"/>
                      </a:ext>
                    </a:extLst>
                  </p:cNvPr>
                  <p:cNvCxnSpPr>
                    <a:cxnSpLocks/>
                  </p:cNvCxnSpPr>
                  <p:nvPr/>
                </p:nvCxnSpPr>
                <p:spPr>
                  <a:xfrm>
                    <a:off x="2253694"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 xmlns:a16="http://schemas.microsoft.com/office/drawing/2014/main" id="{05A36897-6032-4C89-8B24-6CABC58E19E4}"/>
                      </a:ext>
                    </a:extLst>
                  </p:cNvPr>
                  <p:cNvCxnSpPr>
                    <a:cxnSpLocks/>
                  </p:cNvCxnSpPr>
                  <p:nvPr/>
                </p:nvCxnSpPr>
                <p:spPr>
                  <a:xfrm>
                    <a:off x="2345236"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 xmlns:a16="http://schemas.microsoft.com/office/drawing/2014/main" id="{6C252F41-E214-4A6A-9705-5AEBF1ED5B87}"/>
                      </a:ext>
                    </a:extLst>
                  </p:cNvPr>
                  <p:cNvCxnSpPr>
                    <a:cxnSpLocks/>
                  </p:cNvCxnSpPr>
                  <p:nvPr/>
                </p:nvCxnSpPr>
                <p:spPr>
                  <a:xfrm>
                    <a:off x="2436778"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 xmlns:a16="http://schemas.microsoft.com/office/drawing/2014/main" id="{6B69223C-C755-4797-AEF9-8AF0FD6A4B1B}"/>
                      </a:ext>
                    </a:extLst>
                  </p:cNvPr>
                  <p:cNvCxnSpPr>
                    <a:cxnSpLocks/>
                  </p:cNvCxnSpPr>
                  <p:nvPr/>
                </p:nvCxnSpPr>
                <p:spPr>
                  <a:xfrm>
                    <a:off x="252832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 xmlns:a16="http://schemas.microsoft.com/office/drawing/2014/main" id="{CC84B63B-6D9B-4476-8D4D-AAB44909606C}"/>
                      </a:ext>
                    </a:extLst>
                  </p:cNvPr>
                  <p:cNvCxnSpPr>
                    <a:cxnSpLocks/>
                  </p:cNvCxnSpPr>
                  <p:nvPr/>
                </p:nvCxnSpPr>
                <p:spPr>
                  <a:xfrm>
                    <a:off x="2619862"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 xmlns:a16="http://schemas.microsoft.com/office/drawing/2014/main" id="{A1A2AF04-3598-4FF8-8100-06E8ED1893A8}"/>
                      </a:ext>
                    </a:extLst>
                  </p:cNvPr>
                  <p:cNvCxnSpPr>
                    <a:cxnSpLocks/>
                  </p:cNvCxnSpPr>
                  <p:nvPr/>
                </p:nvCxnSpPr>
                <p:spPr>
                  <a:xfrm>
                    <a:off x="2711404"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 xmlns:a16="http://schemas.microsoft.com/office/drawing/2014/main" id="{628D5BE3-AEBE-4CC0-83E8-0C0651DD5417}"/>
                      </a:ext>
                    </a:extLst>
                  </p:cNvPr>
                  <p:cNvCxnSpPr>
                    <a:cxnSpLocks/>
                  </p:cNvCxnSpPr>
                  <p:nvPr/>
                </p:nvCxnSpPr>
                <p:spPr>
                  <a:xfrm>
                    <a:off x="2802946"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 xmlns:a16="http://schemas.microsoft.com/office/drawing/2014/main" id="{B631F073-D811-45AC-9DE8-50DAADCB1960}"/>
                      </a:ext>
                    </a:extLst>
                  </p:cNvPr>
                  <p:cNvCxnSpPr>
                    <a:cxnSpLocks/>
                  </p:cNvCxnSpPr>
                  <p:nvPr/>
                </p:nvCxnSpPr>
                <p:spPr>
                  <a:xfrm>
                    <a:off x="2894488"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 xmlns:a16="http://schemas.microsoft.com/office/drawing/2014/main" id="{413B9A11-3555-41B5-923A-BEF89CB66441}"/>
                      </a:ext>
                    </a:extLst>
                  </p:cNvPr>
                  <p:cNvCxnSpPr>
                    <a:cxnSpLocks/>
                  </p:cNvCxnSpPr>
                  <p:nvPr/>
                </p:nvCxnSpPr>
                <p:spPr>
                  <a:xfrm>
                    <a:off x="298603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 xmlns:a16="http://schemas.microsoft.com/office/drawing/2014/main" id="{767B1B98-3579-4F6D-A0AD-308C46F3A101}"/>
                      </a:ext>
                    </a:extLst>
                  </p:cNvPr>
                  <p:cNvCxnSpPr>
                    <a:cxnSpLocks/>
                  </p:cNvCxnSpPr>
                  <p:nvPr/>
                </p:nvCxnSpPr>
                <p:spPr>
                  <a:xfrm>
                    <a:off x="3077572"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 xmlns:a16="http://schemas.microsoft.com/office/drawing/2014/main" id="{24A4F008-2365-49EB-A93E-B1A87687D095}"/>
                      </a:ext>
                    </a:extLst>
                  </p:cNvPr>
                  <p:cNvCxnSpPr>
                    <a:cxnSpLocks/>
                  </p:cNvCxnSpPr>
                  <p:nvPr/>
                </p:nvCxnSpPr>
                <p:spPr>
                  <a:xfrm>
                    <a:off x="3169114"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 xmlns:a16="http://schemas.microsoft.com/office/drawing/2014/main" id="{AF583C1F-E6C1-4988-963D-B350F9409FD2}"/>
                      </a:ext>
                    </a:extLst>
                  </p:cNvPr>
                  <p:cNvCxnSpPr>
                    <a:cxnSpLocks/>
                  </p:cNvCxnSpPr>
                  <p:nvPr/>
                </p:nvCxnSpPr>
                <p:spPr>
                  <a:xfrm>
                    <a:off x="326065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 xmlns:a16="http://schemas.microsoft.com/office/drawing/2014/main" id="{28D01F5D-099F-4A9E-955E-E9DF03DE2C71}"/>
                      </a:ext>
                    </a:extLst>
                  </p:cNvPr>
                  <p:cNvCxnSpPr>
                    <a:cxnSpLocks/>
                  </p:cNvCxnSpPr>
                  <p:nvPr/>
                </p:nvCxnSpPr>
                <p:spPr>
                  <a:xfrm>
                    <a:off x="3352198"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 xmlns:a16="http://schemas.microsoft.com/office/drawing/2014/main" id="{1C27FEC1-5D91-459E-9BD3-FD6F2DC25BB8}"/>
                      </a:ext>
                    </a:extLst>
                  </p:cNvPr>
                  <p:cNvCxnSpPr>
                    <a:cxnSpLocks/>
                  </p:cNvCxnSpPr>
                  <p:nvPr/>
                </p:nvCxnSpPr>
                <p:spPr>
                  <a:xfrm>
                    <a:off x="3443740"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 xmlns:a16="http://schemas.microsoft.com/office/drawing/2014/main" id="{C3F4A61E-6338-4B8A-A32C-27EF494BB59C}"/>
                      </a:ext>
                    </a:extLst>
                  </p:cNvPr>
                  <p:cNvCxnSpPr>
                    <a:cxnSpLocks/>
                  </p:cNvCxnSpPr>
                  <p:nvPr/>
                </p:nvCxnSpPr>
                <p:spPr>
                  <a:xfrm>
                    <a:off x="3535282"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 xmlns:a16="http://schemas.microsoft.com/office/drawing/2014/main" id="{13705663-BD69-434A-9DB7-1F0F90D8AEFD}"/>
                      </a:ext>
                    </a:extLst>
                  </p:cNvPr>
                  <p:cNvCxnSpPr>
                    <a:cxnSpLocks/>
                  </p:cNvCxnSpPr>
                  <p:nvPr/>
                </p:nvCxnSpPr>
                <p:spPr>
                  <a:xfrm>
                    <a:off x="3626824" y="5056981"/>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 xmlns:a16="http://schemas.microsoft.com/office/drawing/2014/main" id="{43DD59C5-DF91-4B70-956C-8A6904892294}"/>
                      </a:ext>
                    </a:extLst>
                  </p:cNvPr>
                  <p:cNvCxnSpPr>
                    <a:cxnSpLocks/>
                  </p:cNvCxnSpPr>
                  <p:nvPr/>
                </p:nvCxnSpPr>
                <p:spPr>
                  <a:xfrm>
                    <a:off x="371836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 xmlns:a16="http://schemas.microsoft.com/office/drawing/2014/main" id="{348AED80-E2C8-427B-9B33-03905D6FBD8E}"/>
                      </a:ext>
                    </a:extLst>
                  </p:cNvPr>
                  <p:cNvCxnSpPr>
                    <a:cxnSpLocks/>
                  </p:cNvCxnSpPr>
                  <p:nvPr/>
                </p:nvCxnSpPr>
                <p:spPr>
                  <a:xfrm>
                    <a:off x="3809908"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grpSp>
            <p:nvGrpSpPr>
              <p:cNvPr id="128" name="组合 127">
                <a:extLst>
                  <a:ext uri="{FF2B5EF4-FFF2-40B4-BE49-F238E27FC236}">
                    <a16:creationId xmlns="" xmlns:a16="http://schemas.microsoft.com/office/drawing/2014/main" id="{1032B1AC-83B6-4CC6-AEC2-60A93229D04A}"/>
                  </a:ext>
                </a:extLst>
              </p:cNvPr>
              <p:cNvGrpSpPr/>
              <p:nvPr/>
            </p:nvGrpSpPr>
            <p:grpSpPr>
              <a:xfrm>
                <a:off x="6177938" y="4930775"/>
                <a:ext cx="4479064" cy="1377156"/>
                <a:chOff x="1612900" y="4930775"/>
                <a:chExt cx="4479064" cy="1377156"/>
              </a:xfrm>
            </p:grpSpPr>
            <p:grpSp>
              <p:nvGrpSpPr>
                <p:cNvPr id="129" name="组合 128">
                  <a:extLst>
                    <a:ext uri="{FF2B5EF4-FFF2-40B4-BE49-F238E27FC236}">
                      <a16:creationId xmlns="" xmlns:a16="http://schemas.microsoft.com/office/drawing/2014/main" id="{8455F726-F975-49BD-8CF5-0402B1BA4145}"/>
                    </a:ext>
                  </a:extLst>
                </p:cNvPr>
                <p:cNvGrpSpPr/>
                <p:nvPr/>
              </p:nvGrpSpPr>
              <p:grpSpPr>
                <a:xfrm>
                  <a:off x="1612900" y="4930775"/>
                  <a:ext cx="2197008" cy="1377156"/>
                  <a:chOff x="1612900" y="4930775"/>
                  <a:chExt cx="2197008" cy="1377156"/>
                </a:xfrm>
              </p:grpSpPr>
              <p:cxnSp>
                <p:nvCxnSpPr>
                  <p:cNvPr id="156" name="直接连接符 155">
                    <a:extLst>
                      <a:ext uri="{FF2B5EF4-FFF2-40B4-BE49-F238E27FC236}">
                        <a16:creationId xmlns="" xmlns:a16="http://schemas.microsoft.com/office/drawing/2014/main" id="{507CA81A-D7B8-4D6D-8F39-F87C2E7CF500}"/>
                      </a:ext>
                    </a:extLst>
                  </p:cNvPr>
                  <p:cNvCxnSpPr>
                    <a:cxnSpLocks/>
                  </p:cNvCxnSpPr>
                  <p:nvPr/>
                </p:nvCxnSpPr>
                <p:spPr>
                  <a:xfrm>
                    <a:off x="161290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 xmlns:a16="http://schemas.microsoft.com/office/drawing/2014/main" id="{DE529F6C-453D-473B-90FA-A03ECFF75598}"/>
                      </a:ext>
                    </a:extLst>
                  </p:cNvPr>
                  <p:cNvCxnSpPr>
                    <a:cxnSpLocks/>
                  </p:cNvCxnSpPr>
                  <p:nvPr/>
                </p:nvCxnSpPr>
                <p:spPr>
                  <a:xfrm>
                    <a:off x="1704442"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 xmlns:a16="http://schemas.microsoft.com/office/drawing/2014/main" id="{4B391DA8-A97C-4C86-9646-34AC4448E4CF}"/>
                      </a:ext>
                    </a:extLst>
                  </p:cNvPr>
                  <p:cNvCxnSpPr>
                    <a:cxnSpLocks/>
                  </p:cNvCxnSpPr>
                  <p:nvPr/>
                </p:nvCxnSpPr>
                <p:spPr>
                  <a:xfrm>
                    <a:off x="1795984"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 xmlns:a16="http://schemas.microsoft.com/office/drawing/2014/main" id="{C26AD0F9-69AB-4D1B-9919-C3A5EEC293AE}"/>
                      </a:ext>
                    </a:extLst>
                  </p:cNvPr>
                  <p:cNvCxnSpPr>
                    <a:cxnSpLocks/>
                  </p:cNvCxnSpPr>
                  <p:nvPr/>
                </p:nvCxnSpPr>
                <p:spPr>
                  <a:xfrm>
                    <a:off x="1887526"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 xmlns:a16="http://schemas.microsoft.com/office/drawing/2014/main" id="{00F04B1B-B106-4C5B-A0BE-74F484F24D52}"/>
                      </a:ext>
                    </a:extLst>
                  </p:cNvPr>
                  <p:cNvCxnSpPr>
                    <a:cxnSpLocks/>
                  </p:cNvCxnSpPr>
                  <p:nvPr/>
                </p:nvCxnSpPr>
                <p:spPr>
                  <a:xfrm>
                    <a:off x="1979068"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 xmlns:a16="http://schemas.microsoft.com/office/drawing/2014/main" id="{4709EEB2-64C9-4A2A-A7A9-89B53EE21144}"/>
                      </a:ext>
                    </a:extLst>
                  </p:cNvPr>
                  <p:cNvCxnSpPr>
                    <a:cxnSpLocks/>
                  </p:cNvCxnSpPr>
                  <p:nvPr/>
                </p:nvCxnSpPr>
                <p:spPr>
                  <a:xfrm>
                    <a:off x="207061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 xmlns:a16="http://schemas.microsoft.com/office/drawing/2014/main" id="{93B3956B-9476-4ACB-89D0-CF01D298722E}"/>
                      </a:ext>
                    </a:extLst>
                  </p:cNvPr>
                  <p:cNvCxnSpPr>
                    <a:cxnSpLocks/>
                  </p:cNvCxnSpPr>
                  <p:nvPr/>
                </p:nvCxnSpPr>
                <p:spPr>
                  <a:xfrm>
                    <a:off x="2162152"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 xmlns:a16="http://schemas.microsoft.com/office/drawing/2014/main" id="{3DDBA7ED-8A12-4D64-ACF2-43FAF93FFB00}"/>
                      </a:ext>
                    </a:extLst>
                  </p:cNvPr>
                  <p:cNvCxnSpPr>
                    <a:cxnSpLocks/>
                  </p:cNvCxnSpPr>
                  <p:nvPr/>
                </p:nvCxnSpPr>
                <p:spPr>
                  <a:xfrm>
                    <a:off x="2253694"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 xmlns:a16="http://schemas.microsoft.com/office/drawing/2014/main" id="{BBBDE4C3-0E05-432F-97D0-183494A8D4F5}"/>
                      </a:ext>
                    </a:extLst>
                  </p:cNvPr>
                  <p:cNvCxnSpPr>
                    <a:cxnSpLocks/>
                  </p:cNvCxnSpPr>
                  <p:nvPr/>
                </p:nvCxnSpPr>
                <p:spPr>
                  <a:xfrm>
                    <a:off x="2345236"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 xmlns:a16="http://schemas.microsoft.com/office/drawing/2014/main" id="{B22273B5-06FA-4622-92FC-D689311F6751}"/>
                      </a:ext>
                    </a:extLst>
                  </p:cNvPr>
                  <p:cNvCxnSpPr>
                    <a:cxnSpLocks/>
                  </p:cNvCxnSpPr>
                  <p:nvPr/>
                </p:nvCxnSpPr>
                <p:spPr>
                  <a:xfrm>
                    <a:off x="2436778"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 xmlns:a16="http://schemas.microsoft.com/office/drawing/2014/main" id="{ED18C0A5-1F56-43C3-97D7-E2B0765345BB}"/>
                      </a:ext>
                    </a:extLst>
                  </p:cNvPr>
                  <p:cNvCxnSpPr>
                    <a:cxnSpLocks/>
                  </p:cNvCxnSpPr>
                  <p:nvPr/>
                </p:nvCxnSpPr>
                <p:spPr>
                  <a:xfrm>
                    <a:off x="252832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 xmlns:a16="http://schemas.microsoft.com/office/drawing/2014/main" id="{F674A489-564F-43AE-83B8-4844F70D2CD5}"/>
                      </a:ext>
                    </a:extLst>
                  </p:cNvPr>
                  <p:cNvCxnSpPr>
                    <a:cxnSpLocks/>
                  </p:cNvCxnSpPr>
                  <p:nvPr/>
                </p:nvCxnSpPr>
                <p:spPr>
                  <a:xfrm>
                    <a:off x="2619862"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 xmlns:a16="http://schemas.microsoft.com/office/drawing/2014/main" id="{77EF01A6-190C-49FC-B96E-5EC17CF7EBC0}"/>
                      </a:ext>
                    </a:extLst>
                  </p:cNvPr>
                  <p:cNvCxnSpPr>
                    <a:cxnSpLocks/>
                  </p:cNvCxnSpPr>
                  <p:nvPr/>
                </p:nvCxnSpPr>
                <p:spPr>
                  <a:xfrm>
                    <a:off x="2711404"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 xmlns:a16="http://schemas.microsoft.com/office/drawing/2014/main" id="{C8C65261-07E9-43D6-ACB1-465219B91C05}"/>
                      </a:ext>
                    </a:extLst>
                  </p:cNvPr>
                  <p:cNvCxnSpPr>
                    <a:cxnSpLocks/>
                  </p:cNvCxnSpPr>
                  <p:nvPr/>
                </p:nvCxnSpPr>
                <p:spPr>
                  <a:xfrm>
                    <a:off x="2802946"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 xmlns:a16="http://schemas.microsoft.com/office/drawing/2014/main" id="{AD78FED0-72D4-49DA-A8CE-4C316F6AA8A4}"/>
                      </a:ext>
                    </a:extLst>
                  </p:cNvPr>
                  <p:cNvCxnSpPr>
                    <a:cxnSpLocks/>
                  </p:cNvCxnSpPr>
                  <p:nvPr/>
                </p:nvCxnSpPr>
                <p:spPr>
                  <a:xfrm>
                    <a:off x="2894488"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 xmlns:a16="http://schemas.microsoft.com/office/drawing/2014/main" id="{074583B2-1BA0-463B-93AA-2A36E12832BC}"/>
                      </a:ext>
                    </a:extLst>
                  </p:cNvPr>
                  <p:cNvCxnSpPr>
                    <a:cxnSpLocks/>
                  </p:cNvCxnSpPr>
                  <p:nvPr/>
                </p:nvCxnSpPr>
                <p:spPr>
                  <a:xfrm>
                    <a:off x="298603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 xmlns:a16="http://schemas.microsoft.com/office/drawing/2014/main" id="{01CF551F-F70B-4982-B971-BF54E761603E}"/>
                      </a:ext>
                    </a:extLst>
                  </p:cNvPr>
                  <p:cNvCxnSpPr>
                    <a:cxnSpLocks/>
                  </p:cNvCxnSpPr>
                  <p:nvPr/>
                </p:nvCxnSpPr>
                <p:spPr>
                  <a:xfrm>
                    <a:off x="3077572"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 xmlns:a16="http://schemas.microsoft.com/office/drawing/2014/main" id="{43D01809-BCE2-4DE5-8738-2F62FEA6B27A}"/>
                      </a:ext>
                    </a:extLst>
                  </p:cNvPr>
                  <p:cNvCxnSpPr>
                    <a:cxnSpLocks/>
                  </p:cNvCxnSpPr>
                  <p:nvPr/>
                </p:nvCxnSpPr>
                <p:spPr>
                  <a:xfrm>
                    <a:off x="3169114"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 xmlns:a16="http://schemas.microsoft.com/office/drawing/2014/main" id="{AB7CE10C-A881-4FBB-8CE7-B242088F828B}"/>
                      </a:ext>
                    </a:extLst>
                  </p:cNvPr>
                  <p:cNvCxnSpPr>
                    <a:cxnSpLocks/>
                  </p:cNvCxnSpPr>
                  <p:nvPr/>
                </p:nvCxnSpPr>
                <p:spPr>
                  <a:xfrm>
                    <a:off x="326065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 xmlns:a16="http://schemas.microsoft.com/office/drawing/2014/main" id="{B74C27D7-C667-467D-A8A8-7A3DF6601370}"/>
                      </a:ext>
                    </a:extLst>
                  </p:cNvPr>
                  <p:cNvCxnSpPr>
                    <a:cxnSpLocks/>
                  </p:cNvCxnSpPr>
                  <p:nvPr/>
                </p:nvCxnSpPr>
                <p:spPr>
                  <a:xfrm>
                    <a:off x="3352198"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 xmlns:a16="http://schemas.microsoft.com/office/drawing/2014/main" id="{46967504-27D9-4850-AE0C-E9FA9D3347AD}"/>
                      </a:ext>
                    </a:extLst>
                  </p:cNvPr>
                  <p:cNvCxnSpPr>
                    <a:cxnSpLocks/>
                  </p:cNvCxnSpPr>
                  <p:nvPr/>
                </p:nvCxnSpPr>
                <p:spPr>
                  <a:xfrm>
                    <a:off x="3443740"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 xmlns:a16="http://schemas.microsoft.com/office/drawing/2014/main" id="{B7E909E4-892A-411F-8607-7F94469ADBDF}"/>
                      </a:ext>
                    </a:extLst>
                  </p:cNvPr>
                  <p:cNvCxnSpPr>
                    <a:cxnSpLocks/>
                  </p:cNvCxnSpPr>
                  <p:nvPr/>
                </p:nvCxnSpPr>
                <p:spPr>
                  <a:xfrm>
                    <a:off x="3535282"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 xmlns:a16="http://schemas.microsoft.com/office/drawing/2014/main" id="{9C3B6402-9B38-474A-BA07-861ED95FA5B9}"/>
                      </a:ext>
                    </a:extLst>
                  </p:cNvPr>
                  <p:cNvCxnSpPr>
                    <a:cxnSpLocks/>
                  </p:cNvCxnSpPr>
                  <p:nvPr/>
                </p:nvCxnSpPr>
                <p:spPr>
                  <a:xfrm>
                    <a:off x="3626824" y="5056981"/>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 xmlns:a16="http://schemas.microsoft.com/office/drawing/2014/main" id="{3B004D98-E66F-4FD2-8FA1-711AD4450B3C}"/>
                      </a:ext>
                    </a:extLst>
                  </p:cNvPr>
                  <p:cNvCxnSpPr>
                    <a:cxnSpLocks/>
                  </p:cNvCxnSpPr>
                  <p:nvPr/>
                </p:nvCxnSpPr>
                <p:spPr>
                  <a:xfrm>
                    <a:off x="371836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 xmlns:a16="http://schemas.microsoft.com/office/drawing/2014/main" id="{5925668F-EF8A-4368-B876-FEE224D402E2}"/>
                      </a:ext>
                    </a:extLst>
                  </p:cNvPr>
                  <p:cNvCxnSpPr>
                    <a:cxnSpLocks/>
                  </p:cNvCxnSpPr>
                  <p:nvPr/>
                </p:nvCxnSpPr>
                <p:spPr>
                  <a:xfrm>
                    <a:off x="3809908"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nvGrpSpPr>
                <p:cNvPr id="130" name="组合 129">
                  <a:extLst>
                    <a:ext uri="{FF2B5EF4-FFF2-40B4-BE49-F238E27FC236}">
                      <a16:creationId xmlns="" xmlns:a16="http://schemas.microsoft.com/office/drawing/2014/main" id="{1B2031BB-DEAA-479F-948D-D30F8010919B}"/>
                    </a:ext>
                  </a:extLst>
                </p:cNvPr>
                <p:cNvGrpSpPr/>
                <p:nvPr/>
              </p:nvGrpSpPr>
              <p:grpSpPr>
                <a:xfrm>
                  <a:off x="3894956" y="4930775"/>
                  <a:ext cx="2197008" cy="1377156"/>
                  <a:chOff x="1612900" y="4930775"/>
                  <a:chExt cx="2197008" cy="1377156"/>
                </a:xfrm>
              </p:grpSpPr>
              <p:cxnSp>
                <p:nvCxnSpPr>
                  <p:cNvPr id="131" name="直接连接符 130">
                    <a:extLst>
                      <a:ext uri="{FF2B5EF4-FFF2-40B4-BE49-F238E27FC236}">
                        <a16:creationId xmlns="" xmlns:a16="http://schemas.microsoft.com/office/drawing/2014/main" id="{A6A50A23-9317-48D4-9244-6045BD916CAA}"/>
                      </a:ext>
                    </a:extLst>
                  </p:cNvPr>
                  <p:cNvCxnSpPr>
                    <a:cxnSpLocks/>
                  </p:cNvCxnSpPr>
                  <p:nvPr/>
                </p:nvCxnSpPr>
                <p:spPr>
                  <a:xfrm>
                    <a:off x="161290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 xmlns:a16="http://schemas.microsoft.com/office/drawing/2014/main" id="{4D0BD118-F9E3-42C5-B671-BA92126E1639}"/>
                      </a:ext>
                    </a:extLst>
                  </p:cNvPr>
                  <p:cNvCxnSpPr>
                    <a:cxnSpLocks/>
                  </p:cNvCxnSpPr>
                  <p:nvPr/>
                </p:nvCxnSpPr>
                <p:spPr>
                  <a:xfrm>
                    <a:off x="1704442"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 xmlns:a16="http://schemas.microsoft.com/office/drawing/2014/main" id="{0574637D-43FE-41E4-9106-9243C29D6D5D}"/>
                      </a:ext>
                    </a:extLst>
                  </p:cNvPr>
                  <p:cNvCxnSpPr>
                    <a:cxnSpLocks/>
                  </p:cNvCxnSpPr>
                  <p:nvPr/>
                </p:nvCxnSpPr>
                <p:spPr>
                  <a:xfrm>
                    <a:off x="1795984"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 xmlns:a16="http://schemas.microsoft.com/office/drawing/2014/main" id="{9BECEAAB-7926-4726-B250-F64B40B89175}"/>
                      </a:ext>
                    </a:extLst>
                  </p:cNvPr>
                  <p:cNvCxnSpPr>
                    <a:cxnSpLocks/>
                  </p:cNvCxnSpPr>
                  <p:nvPr/>
                </p:nvCxnSpPr>
                <p:spPr>
                  <a:xfrm>
                    <a:off x="1887526"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 xmlns:a16="http://schemas.microsoft.com/office/drawing/2014/main" id="{DC5B885C-CA79-401A-B3F9-079939205B3F}"/>
                      </a:ext>
                    </a:extLst>
                  </p:cNvPr>
                  <p:cNvCxnSpPr>
                    <a:cxnSpLocks/>
                  </p:cNvCxnSpPr>
                  <p:nvPr/>
                </p:nvCxnSpPr>
                <p:spPr>
                  <a:xfrm>
                    <a:off x="1979068"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 xmlns:a16="http://schemas.microsoft.com/office/drawing/2014/main" id="{82C98E31-F70C-4D9D-A151-862E5A816E26}"/>
                      </a:ext>
                    </a:extLst>
                  </p:cNvPr>
                  <p:cNvCxnSpPr>
                    <a:cxnSpLocks/>
                  </p:cNvCxnSpPr>
                  <p:nvPr/>
                </p:nvCxnSpPr>
                <p:spPr>
                  <a:xfrm>
                    <a:off x="207061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 xmlns:a16="http://schemas.microsoft.com/office/drawing/2014/main" id="{32D27249-9EE2-4251-BD75-42F11674AEC3}"/>
                      </a:ext>
                    </a:extLst>
                  </p:cNvPr>
                  <p:cNvCxnSpPr>
                    <a:cxnSpLocks/>
                  </p:cNvCxnSpPr>
                  <p:nvPr/>
                </p:nvCxnSpPr>
                <p:spPr>
                  <a:xfrm>
                    <a:off x="2162152"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 xmlns:a16="http://schemas.microsoft.com/office/drawing/2014/main" id="{1CD3AB56-A07E-45F0-90BF-091522DF47C3}"/>
                      </a:ext>
                    </a:extLst>
                  </p:cNvPr>
                  <p:cNvCxnSpPr>
                    <a:cxnSpLocks/>
                  </p:cNvCxnSpPr>
                  <p:nvPr/>
                </p:nvCxnSpPr>
                <p:spPr>
                  <a:xfrm>
                    <a:off x="2253694"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 xmlns:a16="http://schemas.microsoft.com/office/drawing/2014/main" id="{1B67FA6C-13C2-406B-9153-EB7D553173EA}"/>
                      </a:ext>
                    </a:extLst>
                  </p:cNvPr>
                  <p:cNvCxnSpPr>
                    <a:cxnSpLocks/>
                  </p:cNvCxnSpPr>
                  <p:nvPr/>
                </p:nvCxnSpPr>
                <p:spPr>
                  <a:xfrm>
                    <a:off x="2345236"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 xmlns:a16="http://schemas.microsoft.com/office/drawing/2014/main" id="{68CF67C9-2050-4EDC-A9C3-ACE90C494F73}"/>
                      </a:ext>
                    </a:extLst>
                  </p:cNvPr>
                  <p:cNvCxnSpPr>
                    <a:cxnSpLocks/>
                  </p:cNvCxnSpPr>
                  <p:nvPr/>
                </p:nvCxnSpPr>
                <p:spPr>
                  <a:xfrm>
                    <a:off x="2436778"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 xmlns:a16="http://schemas.microsoft.com/office/drawing/2014/main" id="{92BC578F-CC59-416C-8051-A742CE323037}"/>
                      </a:ext>
                    </a:extLst>
                  </p:cNvPr>
                  <p:cNvCxnSpPr>
                    <a:cxnSpLocks/>
                  </p:cNvCxnSpPr>
                  <p:nvPr/>
                </p:nvCxnSpPr>
                <p:spPr>
                  <a:xfrm>
                    <a:off x="252832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 xmlns:a16="http://schemas.microsoft.com/office/drawing/2014/main" id="{0304705A-03DE-4042-B7AF-0845782CAB29}"/>
                      </a:ext>
                    </a:extLst>
                  </p:cNvPr>
                  <p:cNvCxnSpPr>
                    <a:cxnSpLocks/>
                  </p:cNvCxnSpPr>
                  <p:nvPr/>
                </p:nvCxnSpPr>
                <p:spPr>
                  <a:xfrm>
                    <a:off x="2619862"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 xmlns:a16="http://schemas.microsoft.com/office/drawing/2014/main" id="{5D79D46D-1C93-4A1C-AA95-3BC538EB69A2}"/>
                      </a:ext>
                    </a:extLst>
                  </p:cNvPr>
                  <p:cNvCxnSpPr>
                    <a:cxnSpLocks/>
                  </p:cNvCxnSpPr>
                  <p:nvPr/>
                </p:nvCxnSpPr>
                <p:spPr>
                  <a:xfrm>
                    <a:off x="2711404"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 xmlns:a16="http://schemas.microsoft.com/office/drawing/2014/main" id="{AA8B4CE4-6BDE-497F-B832-549EFF4F45B7}"/>
                      </a:ext>
                    </a:extLst>
                  </p:cNvPr>
                  <p:cNvCxnSpPr>
                    <a:cxnSpLocks/>
                  </p:cNvCxnSpPr>
                  <p:nvPr/>
                </p:nvCxnSpPr>
                <p:spPr>
                  <a:xfrm>
                    <a:off x="2802946"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 xmlns:a16="http://schemas.microsoft.com/office/drawing/2014/main" id="{6CE4F167-6526-4824-8B2F-2E7BC01617B4}"/>
                      </a:ext>
                    </a:extLst>
                  </p:cNvPr>
                  <p:cNvCxnSpPr>
                    <a:cxnSpLocks/>
                  </p:cNvCxnSpPr>
                  <p:nvPr/>
                </p:nvCxnSpPr>
                <p:spPr>
                  <a:xfrm>
                    <a:off x="2894488"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 xmlns:a16="http://schemas.microsoft.com/office/drawing/2014/main" id="{064BAE2F-04AA-430D-A4EC-F3A0230D5208}"/>
                      </a:ext>
                    </a:extLst>
                  </p:cNvPr>
                  <p:cNvCxnSpPr>
                    <a:cxnSpLocks/>
                  </p:cNvCxnSpPr>
                  <p:nvPr/>
                </p:nvCxnSpPr>
                <p:spPr>
                  <a:xfrm>
                    <a:off x="298603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 xmlns:a16="http://schemas.microsoft.com/office/drawing/2014/main" id="{AE77E4E6-7C39-4F24-93AA-C67EC008C16E}"/>
                      </a:ext>
                    </a:extLst>
                  </p:cNvPr>
                  <p:cNvCxnSpPr>
                    <a:cxnSpLocks/>
                  </p:cNvCxnSpPr>
                  <p:nvPr/>
                </p:nvCxnSpPr>
                <p:spPr>
                  <a:xfrm>
                    <a:off x="3077572"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 xmlns:a16="http://schemas.microsoft.com/office/drawing/2014/main" id="{444A7303-52AE-4DD6-A6CD-2F6894615104}"/>
                      </a:ext>
                    </a:extLst>
                  </p:cNvPr>
                  <p:cNvCxnSpPr>
                    <a:cxnSpLocks/>
                  </p:cNvCxnSpPr>
                  <p:nvPr/>
                </p:nvCxnSpPr>
                <p:spPr>
                  <a:xfrm>
                    <a:off x="3169114"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 xmlns:a16="http://schemas.microsoft.com/office/drawing/2014/main" id="{8518A065-08CB-4F6D-AF75-9158D926CDB2}"/>
                      </a:ext>
                    </a:extLst>
                  </p:cNvPr>
                  <p:cNvCxnSpPr>
                    <a:cxnSpLocks/>
                  </p:cNvCxnSpPr>
                  <p:nvPr/>
                </p:nvCxnSpPr>
                <p:spPr>
                  <a:xfrm>
                    <a:off x="326065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 xmlns:a16="http://schemas.microsoft.com/office/drawing/2014/main" id="{728D552D-279F-4124-86EC-E9EEE8054D0E}"/>
                      </a:ext>
                    </a:extLst>
                  </p:cNvPr>
                  <p:cNvCxnSpPr>
                    <a:cxnSpLocks/>
                  </p:cNvCxnSpPr>
                  <p:nvPr/>
                </p:nvCxnSpPr>
                <p:spPr>
                  <a:xfrm>
                    <a:off x="3352198"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 xmlns:a16="http://schemas.microsoft.com/office/drawing/2014/main" id="{755C6F4B-51FD-46CE-85B1-E9AC54D78F9B}"/>
                      </a:ext>
                    </a:extLst>
                  </p:cNvPr>
                  <p:cNvCxnSpPr>
                    <a:cxnSpLocks/>
                  </p:cNvCxnSpPr>
                  <p:nvPr/>
                </p:nvCxnSpPr>
                <p:spPr>
                  <a:xfrm>
                    <a:off x="3443740"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 xmlns:a16="http://schemas.microsoft.com/office/drawing/2014/main" id="{3FE3B7C8-CDFE-4E86-B06C-B843B75F50FB}"/>
                      </a:ext>
                    </a:extLst>
                  </p:cNvPr>
                  <p:cNvCxnSpPr>
                    <a:cxnSpLocks/>
                  </p:cNvCxnSpPr>
                  <p:nvPr/>
                </p:nvCxnSpPr>
                <p:spPr>
                  <a:xfrm>
                    <a:off x="3535282"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 xmlns:a16="http://schemas.microsoft.com/office/drawing/2014/main" id="{9A631CE6-FEC2-48AB-B593-19217A72BACD}"/>
                      </a:ext>
                    </a:extLst>
                  </p:cNvPr>
                  <p:cNvCxnSpPr>
                    <a:cxnSpLocks/>
                  </p:cNvCxnSpPr>
                  <p:nvPr/>
                </p:nvCxnSpPr>
                <p:spPr>
                  <a:xfrm>
                    <a:off x="3626824" y="5056981"/>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 xmlns:a16="http://schemas.microsoft.com/office/drawing/2014/main" id="{1D93E8C9-16AE-4E62-A030-634657C920C4}"/>
                      </a:ext>
                    </a:extLst>
                  </p:cNvPr>
                  <p:cNvCxnSpPr>
                    <a:cxnSpLocks/>
                  </p:cNvCxnSpPr>
                  <p:nvPr/>
                </p:nvCxnSpPr>
                <p:spPr>
                  <a:xfrm>
                    <a:off x="371836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 xmlns:a16="http://schemas.microsoft.com/office/drawing/2014/main" id="{35643265-4B17-4561-800A-81EF79F54C8E}"/>
                      </a:ext>
                    </a:extLst>
                  </p:cNvPr>
                  <p:cNvCxnSpPr>
                    <a:cxnSpLocks/>
                  </p:cNvCxnSpPr>
                  <p:nvPr/>
                </p:nvCxnSpPr>
                <p:spPr>
                  <a:xfrm>
                    <a:off x="3809908"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grpSp>
        <p:grpSp>
          <p:nvGrpSpPr>
            <p:cNvPr id="288" name="组合 287">
              <a:extLst>
                <a:ext uri="{FF2B5EF4-FFF2-40B4-BE49-F238E27FC236}">
                  <a16:creationId xmlns="" xmlns:a16="http://schemas.microsoft.com/office/drawing/2014/main" id="{AB1FBADB-93D5-44B4-8424-B24798792427}"/>
                </a:ext>
              </a:extLst>
            </p:cNvPr>
            <p:cNvGrpSpPr/>
            <p:nvPr/>
          </p:nvGrpSpPr>
          <p:grpSpPr>
            <a:xfrm>
              <a:off x="9118646" y="5015499"/>
              <a:ext cx="2197008" cy="926703"/>
              <a:chOff x="1612900" y="4930775"/>
              <a:chExt cx="2197008" cy="1377156"/>
            </a:xfrm>
          </p:grpSpPr>
          <p:cxnSp>
            <p:nvCxnSpPr>
              <p:cNvPr id="315" name="直接连接符 314">
                <a:extLst>
                  <a:ext uri="{FF2B5EF4-FFF2-40B4-BE49-F238E27FC236}">
                    <a16:creationId xmlns="" xmlns:a16="http://schemas.microsoft.com/office/drawing/2014/main" id="{2E2B29BE-D03B-4DC0-805E-5A052981F14B}"/>
                  </a:ext>
                </a:extLst>
              </p:cNvPr>
              <p:cNvCxnSpPr>
                <a:cxnSpLocks/>
              </p:cNvCxnSpPr>
              <p:nvPr/>
            </p:nvCxnSpPr>
            <p:spPr>
              <a:xfrm>
                <a:off x="161290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16" name="直接连接符 315">
                <a:extLst>
                  <a:ext uri="{FF2B5EF4-FFF2-40B4-BE49-F238E27FC236}">
                    <a16:creationId xmlns="" xmlns:a16="http://schemas.microsoft.com/office/drawing/2014/main" id="{BFF80DCF-AD9D-475A-8808-CC173F62521C}"/>
                  </a:ext>
                </a:extLst>
              </p:cNvPr>
              <p:cNvCxnSpPr>
                <a:cxnSpLocks/>
              </p:cNvCxnSpPr>
              <p:nvPr/>
            </p:nvCxnSpPr>
            <p:spPr>
              <a:xfrm>
                <a:off x="1704442"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17" name="直接连接符 316">
                <a:extLst>
                  <a:ext uri="{FF2B5EF4-FFF2-40B4-BE49-F238E27FC236}">
                    <a16:creationId xmlns="" xmlns:a16="http://schemas.microsoft.com/office/drawing/2014/main" id="{311F1237-D0A1-45F6-AC03-82F8C5E12276}"/>
                  </a:ext>
                </a:extLst>
              </p:cNvPr>
              <p:cNvCxnSpPr>
                <a:cxnSpLocks/>
              </p:cNvCxnSpPr>
              <p:nvPr/>
            </p:nvCxnSpPr>
            <p:spPr>
              <a:xfrm>
                <a:off x="1795984"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18" name="直接连接符 317">
                <a:extLst>
                  <a:ext uri="{FF2B5EF4-FFF2-40B4-BE49-F238E27FC236}">
                    <a16:creationId xmlns="" xmlns:a16="http://schemas.microsoft.com/office/drawing/2014/main" id="{9B96376B-3CA8-40FE-BA22-ECAE7651B0A4}"/>
                  </a:ext>
                </a:extLst>
              </p:cNvPr>
              <p:cNvCxnSpPr>
                <a:cxnSpLocks/>
              </p:cNvCxnSpPr>
              <p:nvPr/>
            </p:nvCxnSpPr>
            <p:spPr>
              <a:xfrm>
                <a:off x="1887526"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19" name="直接连接符 318">
                <a:extLst>
                  <a:ext uri="{FF2B5EF4-FFF2-40B4-BE49-F238E27FC236}">
                    <a16:creationId xmlns="" xmlns:a16="http://schemas.microsoft.com/office/drawing/2014/main" id="{4B1AE8C1-3BD9-4D54-B667-C8CD446184FC}"/>
                  </a:ext>
                </a:extLst>
              </p:cNvPr>
              <p:cNvCxnSpPr>
                <a:cxnSpLocks/>
              </p:cNvCxnSpPr>
              <p:nvPr/>
            </p:nvCxnSpPr>
            <p:spPr>
              <a:xfrm>
                <a:off x="1979068"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0" name="直接连接符 319">
                <a:extLst>
                  <a:ext uri="{FF2B5EF4-FFF2-40B4-BE49-F238E27FC236}">
                    <a16:creationId xmlns="" xmlns:a16="http://schemas.microsoft.com/office/drawing/2014/main" id="{D7FC615F-9494-4185-AA57-CD3DD6B79770}"/>
                  </a:ext>
                </a:extLst>
              </p:cNvPr>
              <p:cNvCxnSpPr>
                <a:cxnSpLocks/>
              </p:cNvCxnSpPr>
              <p:nvPr/>
            </p:nvCxnSpPr>
            <p:spPr>
              <a:xfrm>
                <a:off x="207061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1" name="直接连接符 320">
                <a:extLst>
                  <a:ext uri="{FF2B5EF4-FFF2-40B4-BE49-F238E27FC236}">
                    <a16:creationId xmlns="" xmlns:a16="http://schemas.microsoft.com/office/drawing/2014/main" id="{57ADC2E3-203A-42B2-9AF3-9C883A5F380D}"/>
                  </a:ext>
                </a:extLst>
              </p:cNvPr>
              <p:cNvCxnSpPr>
                <a:cxnSpLocks/>
              </p:cNvCxnSpPr>
              <p:nvPr/>
            </p:nvCxnSpPr>
            <p:spPr>
              <a:xfrm>
                <a:off x="2162152"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2" name="直接连接符 321">
                <a:extLst>
                  <a:ext uri="{FF2B5EF4-FFF2-40B4-BE49-F238E27FC236}">
                    <a16:creationId xmlns="" xmlns:a16="http://schemas.microsoft.com/office/drawing/2014/main" id="{6E712062-F5B9-45BA-B876-9BBC141832D1}"/>
                  </a:ext>
                </a:extLst>
              </p:cNvPr>
              <p:cNvCxnSpPr>
                <a:cxnSpLocks/>
              </p:cNvCxnSpPr>
              <p:nvPr/>
            </p:nvCxnSpPr>
            <p:spPr>
              <a:xfrm>
                <a:off x="2253694"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3" name="直接连接符 322">
                <a:extLst>
                  <a:ext uri="{FF2B5EF4-FFF2-40B4-BE49-F238E27FC236}">
                    <a16:creationId xmlns="" xmlns:a16="http://schemas.microsoft.com/office/drawing/2014/main" id="{87A2A092-5CEF-4647-8C85-13E0EF991883}"/>
                  </a:ext>
                </a:extLst>
              </p:cNvPr>
              <p:cNvCxnSpPr>
                <a:cxnSpLocks/>
              </p:cNvCxnSpPr>
              <p:nvPr/>
            </p:nvCxnSpPr>
            <p:spPr>
              <a:xfrm>
                <a:off x="2345236"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4" name="直接连接符 323">
                <a:extLst>
                  <a:ext uri="{FF2B5EF4-FFF2-40B4-BE49-F238E27FC236}">
                    <a16:creationId xmlns="" xmlns:a16="http://schemas.microsoft.com/office/drawing/2014/main" id="{B5A019D2-D82D-41B4-B5A3-61FE8A972F02}"/>
                  </a:ext>
                </a:extLst>
              </p:cNvPr>
              <p:cNvCxnSpPr>
                <a:cxnSpLocks/>
              </p:cNvCxnSpPr>
              <p:nvPr/>
            </p:nvCxnSpPr>
            <p:spPr>
              <a:xfrm>
                <a:off x="2436778"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5" name="直接连接符 324">
                <a:extLst>
                  <a:ext uri="{FF2B5EF4-FFF2-40B4-BE49-F238E27FC236}">
                    <a16:creationId xmlns="" xmlns:a16="http://schemas.microsoft.com/office/drawing/2014/main" id="{5E32AD8B-D6AD-4953-8944-51988C62E320}"/>
                  </a:ext>
                </a:extLst>
              </p:cNvPr>
              <p:cNvCxnSpPr>
                <a:cxnSpLocks/>
              </p:cNvCxnSpPr>
              <p:nvPr/>
            </p:nvCxnSpPr>
            <p:spPr>
              <a:xfrm>
                <a:off x="2528320"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 xmlns:a16="http://schemas.microsoft.com/office/drawing/2014/main" id="{B17EFA1F-CBF5-4C28-AFBD-7595B59CE83B}"/>
                  </a:ext>
                </a:extLst>
              </p:cNvPr>
              <p:cNvCxnSpPr>
                <a:cxnSpLocks/>
              </p:cNvCxnSpPr>
              <p:nvPr/>
            </p:nvCxnSpPr>
            <p:spPr>
              <a:xfrm>
                <a:off x="2619862"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7" name="直接连接符 326">
                <a:extLst>
                  <a:ext uri="{FF2B5EF4-FFF2-40B4-BE49-F238E27FC236}">
                    <a16:creationId xmlns="" xmlns:a16="http://schemas.microsoft.com/office/drawing/2014/main" id="{A19415B6-F495-4414-9BA5-6595E9E840F9}"/>
                  </a:ext>
                </a:extLst>
              </p:cNvPr>
              <p:cNvCxnSpPr>
                <a:cxnSpLocks/>
              </p:cNvCxnSpPr>
              <p:nvPr/>
            </p:nvCxnSpPr>
            <p:spPr>
              <a:xfrm>
                <a:off x="2711404"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8" name="直接连接符 327">
                <a:extLst>
                  <a:ext uri="{FF2B5EF4-FFF2-40B4-BE49-F238E27FC236}">
                    <a16:creationId xmlns="" xmlns:a16="http://schemas.microsoft.com/office/drawing/2014/main" id="{F76F6722-E87E-4DFF-AFBD-9F37D8057AD3}"/>
                  </a:ext>
                </a:extLst>
              </p:cNvPr>
              <p:cNvCxnSpPr>
                <a:cxnSpLocks/>
              </p:cNvCxnSpPr>
              <p:nvPr/>
            </p:nvCxnSpPr>
            <p:spPr>
              <a:xfrm>
                <a:off x="2802946"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29" name="直接连接符 328">
                <a:extLst>
                  <a:ext uri="{FF2B5EF4-FFF2-40B4-BE49-F238E27FC236}">
                    <a16:creationId xmlns="" xmlns:a16="http://schemas.microsoft.com/office/drawing/2014/main" id="{9E340C1B-6C0D-4BBC-86EC-1B48B623CB8D}"/>
                  </a:ext>
                </a:extLst>
              </p:cNvPr>
              <p:cNvCxnSpPr>
                <a:cxnSpLocks/>
              </p:cNvCxnSpPr>
              <p:nvPr/>
            </p:nvCxnSpPr>
            <p:spPr>
              <a:xfrm>
                <a:off x="2894488" y="49942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 xmlns:a16="http://schemas.microsoft.com/office/drawing/2014/main" id="{E2992624-4FD1-43F7-82B5-CEB7D3FFE9A9}"/>
                  </a:ext>
                </a:extLst>
              </p:cNvPr>
              <p:cNvCxnSpPr>
                <a:cxnSpLocks/>
              </p:cNvCxnSpPr>
              <p:nvPr/>
            </p:nvCxnSpPr>
            <p:spPr>
              <a:xfrm>
                <a:off x="2986030"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1" name="直接连接符 330">
                <a:extLst>
                  <a:ext uri="{FF2B5EF4-FFF2-40B4-BE49-F238E27FC236}">
                    <a16:creationId xmlns="" xmlns:a16="http://schemas.microsoft.com/office/drawing/2014/main" id="{2BD6FE29-5F3E-4DC7-AA14-EB08A7D520D9}"/>
                  </a:ext>
                </a:extLst>
              </p:cNvPr>
              <p:cNvCxnSpPr>
                <a:cxnSpLocks/>
              </p:cNvCxnSpPr>
              <p:nvPr/>
            </p:nvCxnSpPr>
            <p:spPr>
              <a:xfrm>
                <a:off x="3077572"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 xmlns:a16="http://schemas.microsoft.com/office/drawing/2014/main" id="{816B07BF-818F-4F52-A5A0-6898E10DFC35}"/>
                  </a:ext>
                </a:extLst>
              </p:cNvPr>
              <p:cNvCxnSpPr>
                <a:cxnSpLocks/>
              </p:cNvCxnSpPr>
              <p:nvPr/>
            </p:nvCxnSpPr>
            <p:spPr>
              <a:xfrm>
                <a:off x="3169114" y="4983163"/>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 xmlns:a16="http://schemas.microsoft.com/office/drawing/2014/main" id="{780A4440-2F79-4573-94BF-311328A55ABE}"/>
                  </a:ext>
                </a:extLst>
              </p:cNvPr>
              <p:cNvCxnSpPr>
                <a:cxnSpLocks/>
              </p:cNvCxnSpPr>
              <p:nvPr/>
            </p:nvCxnSpPr>
            <p:spPr>
              <a:xfrm>
                <a:off x="326065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 xmlns:a16="http://schemas.microsoft.com/office/drawing/2014/main" id="{49CCDD0D-219F-424A-94EA-046D85A78569}"/>
                  </a:ext>
                </a:extLst>
              </p:cNvPr>
              <p:cNvCxnSpPr>
                <a:cxnSpLocks/>
              </p:cNvCxnSpPr>
              <p:nvPr/>
            </p:nvCxnSpPr>
            <p:spPr>
              <a:xfrm>
                <a:off x="3352198" y="50355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 xmlns:a16="http://schemas.microsoft.com/office/drawing/2014/main" id="{CAB8B9CB-8D27-456B-89D4-5E3F0EC15CB8}"/>
                  </a:ext>
                </a:extLst>
              </p:cNvPr>
              <p:cNvCxnSpPr>
                <a:cxnSpLocks/>
              </p:cNvCxnSpPr>
              <p:nvPr/>
            </p:nvCxnSpPr>
            <p:spPr>
              <a:xfrm>
                <a:off x="3443740" y="507365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 xmlns:a16="http://schemas.microsoft.com/office/drawing/2014/main" id="{DE7D31EA-AE42-4E84-8FDB-5AD4B6E2C5EA}"/>
                  </a:ext>
                </a:extLst>
              </p:cNvPr>
              <p:cNvCxnSpPr>
                <a:cxnSpLocks/>
              </p:cNvCxnSpPr>
              <p:nvPr/>
            </p:nvCxnSpPr>
            <p:spPr>
              <a:xfrm>
                <a:off x="3535282" y="5104606"/>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 xmlns:a16="http://schemas.microsoft.com/office/drawing/2014/main" id="{688026C4-1AD6-408E-A625-AAECF40A75FA}"/>
                  </a:ext>
                </a:extLst>
              </p:cNvPr>
              <p:cNvCxnSpPr>
                <a:cxnSpLocks/>
              </p:cNvCxnSpPr>
              <p:nvPr/>
            </p:nvCxnSpPr>
            <p:spPr>
              <a:xfrm>
                <a:off x="3626824" y="5056981"/>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 xmlns:a16="http://schemas.microsoft.com/office/drawing/2014/main" id="{90778EF4-4BD1-42EC-B66E-62985B432871}"/>
                  </a:ext>
                </a:extLst>
              </p:cNvPr>
              <p:cNvCxnSpPr>
                <a:cxnSpLocks/>
              </p:cNvCxnSpPr>
              <p:nvPr/>
            </p:nvCxnSpPr>
            <p:spPr>
              <a:xfrm>
                <a:off x="3718366" y="5003800"/>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 xmlns:a16="http://schemas.microsoft.com/office/drawing/2014/main" id="{C9871EFE-0BEE-4C20-BEBD-CC27A4D550A2}"/>
                  </a:ext>
                </a:extLst>
              </p:cNvPr>
              <p:cNvCxnSpPr>
                <a:cxnSpLocks/>
              </p:cNvCxnSpPr>
              <p:nvPr/>
            </p:nvCxnSpPr>
            <p:spPr>
              <a:xfrm>
                <a:off x="3809908" y="4930775"/>
                <a:ext cx="0" cy="1203325"/>
              </a:xfrm>
              <a:prstGeom prst="line">
                <a:avLst/>
              </a:prstGeom>
              <a:ln>
                <a:gradFill>
                  <a:gsLst>
                    <a:gs pos="0">
                      <a:schemeClr val="accent1">
                        <a:lumMod val="45000"/>
                        <a:lumOff val="55000"/>
                        <a:alpha val="70000"/>
                      </a:schemeClr>
                    </a:gs>
                    <a:gs pos="85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grpSp>
        <p:nvGrpSpPr>
          <p:cNvPr id="341" name="组合 340">
            <a:extLst>
              <a:ext uri="{FF2B5EF4-FFF2-40B4-BE49-F238E27FC236}">
                <a16:creationId xmlns="" xmlns:a16="http://schemas.microsoft.com/office/drawing/2014/main" id="{9122E67C-8552-4AF4-8B72-24E6E1DC8D80}"/>
              </a:ext>
            </a:extLst>
          </p:cNvPr>
          <p:cNvGrpSpPr/>
          <p:nvPr/>
        </p:nvGrpSpPr>
        <p:grpSpPr>
          <a:xfrm>
            <a:off x="237195" y="4484864"/>
            <a:ext cx="10325373" cy="1342386"/>
            <a:chOff x="0" y="5015499"/>
            <a:chExt cx="11315654" cy="926703"/>
          </a:xfrm>
        </p:grpSpPr>
        <p:grpSp>
          <p:nvGrpSpPr>
            <p:cNvPr id="342" name="组合 341">
              <a:extLst>
                <a:ext uri="{FF2B5EF4-FFF2-40B4-BE49-F238E27FC236}">
                  <a16:creationId xmlns="" xmlns:a16="http://schemas.microsoft.com/office/drawing/2014/main" id="{84C72C4E-CF9B-4C37-844F-BA1418BA9B15}"/>
                </a:ext>
              </a:extLst>
            </p:cNvPr>
            <p:cNvGrpSpPr/>
            <p:nvPr/>
          </p:nvGrpSpPr>
          <p:grpSpPr>
            <a:xfrm>
              <a:off x="0" y="5015499"/>
              <a:ext cx="9044102" cy="926703"/>
              <a:chOff x="1612900" y="4930775"/>
              <a:chExt cx="9044102" cy="1377156"/>
            </a:xfrm>
          </p:grpSpPr>
          <p:grpSp>
            <p:nvGrpSpPr>
              <p:cNvPr id="369" name="组合 368">
                <a:extLst>
                  <a:ext uri="{FF2B5EF4-FFF2-40B4-BE49-F238E27FC236}">
                    <a16:creationId xmlns="" xmlns:a16="http://schemas.microsoft.com/office/drawing/2014/main" id="{3FAACC0A-03D3-4E7E-84F2-42A7D1127037}"/>
                  </a:ext>
                </a:extLst>
              </p:cNvPr>
              <p:cNvGrpSpPr/>
              <p:nvPr/>
            </p:nvGrpSpPr>
            <p:grpSpPr>
              <a:xfrm>
                <a:off x="1612900" y="4930775"/>
                <a:ext cx="4479064" cy="1377156"/>
                <a:chOff x="1612900" y="4930775"/>
                <a:chExt cx="4479064" cy="1377156"/>
              </a:xfrm>
            </p:grpSpPr>
            <p:grpSp>
              <p:nvGrpSpPr>
                <p:cNvPr id="423" name="组合 422">
                  <a:extLst>
                    <a:ext uri="{FF2B5EF4-FFF2-40B4-BE49-F238E27FC236}">
                      <a16:creationId xmlns="" xmlns:a16="http://schemas.microsoft.com/office/drawing/2014/main" id="{4BA3DD1D-D4F0-4F34-8FA6-CFE00DEDA79A}"/>
                    </a:ext>
                  </a:extLst>
                </p:cNvPr>
                <p:cNvGrpSpPr/>
                <p:nvPr/>
              </p:nvGrpSpPr>
              <p:grpSpPr>
                <a:xfrm>
                  <a:off x="1612900" y="4930775"/>
                  <a:ext cx="2197008" cy="1377156"/>
                  <a:chOff x="1612900" y="4930775"/>
                  <a:chExt cx="2197008" cy="1377156"/>
                </a:xfrm>
              </p:grpSpPr>
              <p:cxnSp>
                <p:nvCxnSpPr>
                  <p:cNvPr id="450" name="直接连接符 449">
                    <a:extLst>
                      <a:ext uri="{FF2B5EF4-FFF2-40B4-BE49-F238E27FC236}">
                        <a16:creationId xmlns="" xmlns:a16="http://schemas.microsoft.com/office/drawing/2014/main" id="{4FE38CF2-7811-4944-A253-470CD752F1DF}"/>
                      </a:ext>
                    </a:extLst>
                  </p:cNvPr>
                  <p:cNvCxnSpPr>
                    <a:cxnSpLocks/>
                  </p:cNvCxnSpPr>
                  <p:nvPr/>
                </p:nvCxnSpPr>
                <p:spPr>
                  <a:xfrm>
                    <a:off x="161290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 xmlns:a16="http://schemas.microsoft.com/office/drawing/2014/main" id="{51FA7FBC-F747-4707-8024-1839E40A8228}"/>
                      </a:ext>
                    </a:extLst>
                  </p:cNvPr>
                  <p:cNvCxnSpPr>
                    <a:cxnSpLocks/>
                  </p:cNvCxnSpPr>
                  <p:nvPr/>
                </p:nvCxnSpPr>
                <p:spPr>
                  <a:xfrm>
                    <a:off x="1704442"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 xmlns:a16="http://schemas.microsoft.com/office/drawing/2014/main" id="{67DBB478-9427-41EB-A155-51FA6B9BAD1E}"/>
                      </a:ext>
                    </a:extLst>
                  </p:cNvPr>
                  <p:cNvCxnSpPr>
                    <a:cxnSpLocks/>
                  </p:cNvCxnSpPr>
                  <p:nvPr/>
                </p:nvCxnSpPr>
                <p:spPr>
                  <a:xfrm>
                    <a:off x="1795984"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 xmlns:a16="http://schemas.microsoft.com/office/drawing/2014/main" id="{C0D7EEA9-6875-42A0-8712-0B6E495CA53B}"/>
                      </a:ext>
                    </a:extLst>
                  </p:cNvPr>
                  <p:cNvCxnSpPr>
                    <a:cxnSpLocks/>
                  </p:cNvCxnSpPr>
                  <p:nvPr/>
                </p:nvCxnSpPr>
                <p:spPr>
                  <a:xfrm>
                    <a:off x="1887526"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 xmlns:a16="http://schemas.microsoft.com/office/drawing/2014/main" id="{56DE985E-E179-4757-9421-3401582CF9F5}"/>
                      </a:ext>
                    </a:extLst>
                  </p:cNvPr>
                  <p:cNvCxnSpPr>
                    <a:cxnSpLocks/>
                  </p:cNvCxnSpPr>
                  <p:nvPr/>
                </p:nvCxnSpPr>
                <p:spPr>
                  <a:xfrm>
                    <a:off x="1979068"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 xmlns:a16="http://schemas.microsoft.com/office/drawing/2014/main" id="{16EF0590-4675-4128-916B-0172B0BFD9CD}"/>
                      </a:ext>
                    </a:extLst>
                  </p:cNvPr>
                  <p:cNvCxnSpPr>
                    <a:cxnSpLocks/>
                  </p:cNvCxnSpPr>
                  <p:nvPr/>
                </p:nvCxnSpPr>
                <p:spPr>
                  <a:xfrm>
                    <a:off x="207061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 xmlns:a16="http://schemas.microsoft.com/office/drawing/2014/main" id="{327907EE-FFC1-46EA-8E58-2E038A90BA16}"/>
                      </a:ext>
                    </a:extLst>
                  </p:cNvPr>
                  <p:cNvCxnSpPr>
                    <a:cxnSpLocks/>
                  </p:cNvCxnSpPr>
                  <p:nvPr/>
                </p:nvCxnSpPr>
                <p:spPr>
                  <a:xfrm>
                    <a:off x="2162152"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 xmlns:a16="http://schemas.microsoft.com/office/drawing/2014/main" id="{FBC8F649-CA0A-4107-B786-92A36456D123}"/>
                      </a:ext>
                    </a:extLst>
                  </p:cNvPr>
                  <p:cNvCxnSpPr>
                    <a:cxnSpLocks/>
                  </p:cNvCxnSpPr>
                  <p:nvPr/>
                </p:nvCxnSpPr>
                <p:spPr>
                  <a:xfrm>
                    <a:off x="2253694"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 xmlns:a16="http://schemas.microsoft.com/office/drawing/2014/main" id="{6E6F9B99-08E5-4FFA-B652-4457F4273C61}"/>
                      </a:ext>
                    </a:extLst>
                  </p:cNvPr>
                  <p:cNvCxnSpPr>
                    <a:cxnSpLocks/>
                  </p:cNvCxnSpPr>
                  <p:nvPr/>
                </p:nvCxnSpPr>
                <p:spPr>
                  <a:xfrm>
                    <a:off x="2345236"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 xmlns:a16="http://schemas.microsoft.com/office/drawing/2014/main" id="{9CDD0081-DAE2-477A-B959-F1FE1870EA32}"/>
                      </a:ext>
                    </a:extLst>
                  </p:cNvPr>
                  <p:cNvCxnSpPr>
                    <a:cxnSpLocks/>
                  </p:cNvCxnSpPr>
                  <p:nvPr/>
                </p:nvCxnSpPr>
                <p:spPr>
                  <a:xfrm>
                    <a:off x="2436778"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0" name="直接连接符 459">
                    <a:extLst>
                      <a:ext uri="{FF2B5EF4-FFF2-40B4-BE49-F238E27FC236}">
                        <a16:creationId xmlns="" xmlns:a16="http://schemas.microsoft.com/office/drawing/2014/main" id="{175F8909-3526-4634-9B82-EDBD73AFD8EB}"/>
                      </a:ext>
                    </a:extLst>
                  </p:cNvPr>
                  <p:cNvCxnSpPr>
                    <a:cxnSpLocks/>
                  </p:cNvCxnSpPr>
                  <p:nvPr/>
                </p:nvCxnSpPr>
                <p:spPr>
                  <a:xfrm>
                    <a:off x="252832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1" name="直接连接符 460">
                    <a:extLst>
                      <a:ext uri="{FF2B5EF4-FFF2-40B4-BE49-F238E27FC236}">
                        <a16:creationId xmlns="" xmlns:a16="http://schemas.microsoft.com/office/drawing/2014/main" id="{341C7A8D-A746-41B8-8490-0D159AA0F44F}"/>
                      </a:ext>
                    </a:extLst>
                  </p:cNvPr>
                  <p:cNvCxnSpPr>
                    <a:cxnSpLocks/>
                  </p:cNvCxnSpPr>
                  <p:nvPr/>
                </p:nvCxnSpPr>
                <p:spPr>
                  <a:xfrm>
                    <a:off x="2619862"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2" name="直接连接符 461">
                    <a:extLst>
                      <a:ext uri="{FF2B5EF4-FFF2-40B4-BE49-F238E27FC236}">
                        <a16:creationId xmlns="" xmlns:a16="http://schemas.microsoft.com/office/drawing/2014/main" id="{B737DAAC-7105-4FAA-984A-A90CF94EE179}"/>
                      </a:ext>
                    </a:extLst>
                  </p:cNvPr>
                  <p:cNvCxnSpPr>
                    <a:cxnSpLocks/>
                  </p:cNvCxnSpPr>
                  <p:nvPr/>
                </p:nvCxnSpPr>
                <p:spPr>
                  <a:xfrm>
                    <a:off x="2711404"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3" name="直接连接符 462">
                    <a:extLst>
                      <a:ext uri="{FF2B5EF4-FFF2-40B4-BE49-F238E27FC236}">
                        <a16:creationId xmlns="" xmlns:a16="http://schemas.microsoft.com/office/drawing/2014/main" id="{7CE8B271-CD74-45D3-B08F-C7197D08A55E}"/>
                      </a:ext>
                    </a:extLst>
                  </p:cNvPr>
                  <p:cNvCxnSpPr>
                    <a:cxnSpLocks/>
                  </p:cNvCxnSpPr>
                  <p:nvPr/>
                </p:nvCxnSpPr>
                <p:spPr>
                  <a:xfrm>
                    <a:off x="2802946"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4" name="直接连接符 463">
                    <a:extLst>
                      <a:ext uri="{FF2B5EF4-FFF2-40B4-BE49-F238E27FC236}">
                        <a16:creationId xmlns="" xmlns:a16="http://schemas.microsoft.com/office/drawing/2014/main" id="{3F955E88-5362-4A75-A0DD-BBEFD8D62799}"/>
                      </a:ext>
                    </a:extLst>
                  </p:cNvPr>
                  <p:cNvCxnSpPr>
                    <a:cxnSpLocks/>
                  </p:cNvCxnSpPr>
                  <p:nvPr/>
                </p:nvCxnSpPr>
                <p:spPr>
                  <a:xfrm>
                    <a:off x="2894488"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5" name="直接连接符 464">
                    <a:extLst>
                      <a:ext uri="{FF2B5EF4-FFF2-40B4-BE49-F238E27FC236}">
                        <a16:creationId xmlns="" xmlns:a16="http://schemas.microsoft.com/office/drawing/2014/main" id="{765BF3BC-E07E-4B39-A948-8F6D243B77C9}"/>
                      </a:ext>
                    </a:extLst>
                  </p:cNvPr>
                  <p:cNvCxnSpPr>
                    <a:cxnSpLocks/>
                  </p:cNvCxnSpPr>
                  <p:nvPr/>
                </p:nvCxnSpPr>
                <p:spPr>
                  <a:xfrm>
                    <a:off x="298603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6" name="直接连接符 465">
                    <a:extLst>
                      <a:ext uri="{FF2B5EF4-FFF2-40B4-BE49-F238E27FC236}">
                        <a16:creationId xmlns="" xmlns:a16="http://schemas.microsoft.com/office/drawing/2014/main" id="{8C3B281E-EF5E-4984-88BB-3BEB821CD053}"/>
                      </a:ext>
                    </a:extLst>
                  </p:cNvPr>
                  <p:cNvCxnSpPr>
                    <a:cxnSpLocks/>
                  </p:cNvCxnSpPr>
                  <p:nvPr/>
                </p:nvCxnSpPr>
                <p:spPr>
                  <a:xfrm>
                    <a:off x="3077572"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7" name="直接连接符 466">
                    <a:extLst>
                      <a:ext uri="{FF2B5EF4-FFF2-40B4-BE49-F238E27FC236}">
                        <a16:creationId xmlns="" xmlns:a16="http://schemas.microsoft.com/office/drawing/2014/main" id="{10FC8059-E064-4F6E-AE65-8CCD726A9441}"/>
                      </a:ext>
                    </a:extLst>
                  </p:cNvPr>
                  <p:cNvCxnSpPr>
                    <a:cxnSpLocks/>
                  </p:cNvCxnSpPr>
                  <p:nvPr/>
                </p:nvCxnSpPr>
                <p:spPr>
                  <a:xfrm>
                    <a:off x="3169114"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8" name="直接连接符 467">
                    <a:extLst>
                      <a:ext uri="{FF2B5EF4-FFF2-40B4-BE49-F238E27FC236}">
                        <a16:creationId xmlns="" xmlns:a16="http://schemas.microsoft.com/office/drawing/2014/main" id="{922B5A61-BDCA-454B-9DF2-E9E9A0FC4CDE}"/>
                      </a:ext>
                    </a:extLst>
                  </p:cNvPr>
                  <p:cNvCxnSpPr>
                    <a:cxnSpLocks/>
                  </p:cNvCxnSpPr>
                  <p:nvPr/>
                </p:nvCxnSpPr>
                <p:spPr>
                  <a:xfrm>
                    <a:off x="326065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69" name="直接连接符 468">
                    <a:extLst>
                      <a:ext uri="{FF2B5EF4-FFF2-40B4-BE49-F238E27FC236}">
                        <a16:creationId xmlns="" xmlns:a16="http://schemas.microsoft.com/office/drawing/2014/main" id="{66A0FF58-BEAA-4615-B606-111FCC33D526}"/>
                      </a:ext>
                    </a:extLst>
                  </p:cNvPr>
                  <p:cNvCxnSpPr>
                    <a:cxnSpLocks/>
                  </p:cNvCxnSpPr>
                  <p:nvPr/>
                </p:nvCxnSpPr>
                <p:spPr>
                  <a:xfrm>
                    <a:off x="3352198"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70" name="直接连接符 469">
                    <a:extLst>
                      <a:ext uri="{FF2B5EF4-FFF2-40B4-BE49-F238E27FC236}">
                        <a16:creationId xmlns="" xmlns:a16="http://schemas.microsoft.com/office/drawing/2014/main" id="{BACD1308-5E7E-445F-96C2-09D347FC0414}"/>
                      </a:ext>
                    </a:extLst>
                  </p:cNvPr>
                  <p:cNvCxnSpPr>
                    <a:cxnSpLocks/>
                  </p:cNvCxnSpPr>
                  <p:nvPr/>
                </p:nvCxnSpPr>
                <p:spPr>
                  <a:xfrm>
                    <a:off x="3443740"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71" name="直接连接符 470">
                    <a:extLst>
                      <a:ext uri="{FF2B5EF4-FFF2-40B4-BE49-F238E27FC236}">
                        <a16:creationId xmlns="" xmlns:a16="http://schemas.microsoft.com/office/drawing/2014/main" id="{1B7EE1AB-69D9-4B0B-B9A4-779B99EF76AD}"/>
                      </a:ext>
                    </a:extLst>
                  </p:cNvPr>
                  <p:cNvCxnSpPr>
                    <a:cxnSpLocks/>
                  </p:cNvCxnSpPr>
                  <p:nvPr/>
                </p:nvCxnSpPr>
                <p:spPr>
                  <a:xfrm>
                    <a:off x="3535282"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72" name="直接连接符 471">
                    <a:extLst>
                      <a:ext uri="{FF2B5EF4-FFF2-40B4-BE49-F238E27FC236}">
                        <a16:creationId xmlns="" xmlns:a16="http://schemas.microsoft.com/office/drawing/2014/main" id="{485C08C3-8716-48E9-A767-40C42C71EC43}"/>
                      </a:ext>
                    </a:extLst>
                  </p:cNvPr>
                  <p:cNvCxnSpPr>
                    <a:cxnSpLocks/>
                  </p:cNvCxnSpPr>
                  <p:nvPr/>
                </p:nvCxnSpPr>
                <p:spPr>
                  <a:xfrm>
                    <a:off x="3626824" y="5056981"/>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73" name="直接连接符 472">
                    <a:extLst>
                      <a:ext uri="{FF2B5EF4-FFF2-40B4-BE49-F238E27FC236}">
                        <a16:creationId xmlns="" xmlns:a16="http://schemas.microsoft.com/office/drawing/2014/main" id="{9D0E9898-3F05-45F5-89BE-130254957700}"/>
                      </a:ext>
                    </a:extLst>
                  </p:cNvPr>
                  <p:cNvCxnSpPr>
                    <a:cxnSpLocks/>
                  </p:cNvCxnSpPr>
                  <p:nvPr/>
                </p:nvCxnSpPr>
                <p:spPr>
                  <a:xfrm>
                    <a:off x="371836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74" name="直接连接符 473">
                    <a:extLst>
                      <a:ext uri="{FF2B5EF4-FFF2-40B4-BE49-F238E27FC236}">
                        <a16:creationId xmlns="" xmlns:a16="http://schemas.microsoft.com/office/drawing/2014/main" id="{B666D1EE-ED62-42BB-915B-72F876A2911E}"/>
                      </a:ext>
                    </a:extLst>
                  </p:cNvPr>
                  <p:cNvCxnSpPr>
                    <a:cxnSpLocks/>
                  </p:cNvCxnSpPr>
                  <p:nvPr/>
                </p:nvCxnSpPr>
                <p:spPr>
                  <a:xfrm>
                    <a:off x="3809908"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nvGrpSpPr>
                <p:cNvPr id="424" name="组合 423">
                  <a:extLst>
                    <a:ext uri="{FF2B5EF4-FFF2-40B4-BE49-F238E27FC236}">
                      <a16:creationId xmlns="" xmlns:a16="http://schemas.microsoft.com/office/drawing/2014/main" id="{C61176A1-4CD5-4B0B-A881-3AB999190801}"/>
                    </a:ext>
                  </a:extLst>
                </p:cNvPr>
                <p:cNvGrpSpPr/>
                <p:nvPr/>
              </p:nvGrpSpPr>
              <p:grpSpPr>
                <a:xfrm>
                  <a:off x="3894956" y="4930775"/>
                  <a:ext cx="2197008" cy="1377156"/>
                  <a:chOff x="1612900" y="4930775"/>
                  <a:chExt cx="2197008" cy="1377156"/>
                </a:xfrm>
              </p:grpSpPr>
              <p:cxnSp>
                <p:nvCxnSpPr>
                  <p:cNvPr id="425" name="直接连接符 424">
                    <a:extLst>
                      <a:ext uri="{FF2B5EF4-FFF2-40B4-BE49-F238E27FC236}">
                        <a16:creationId xmlns="" xmlns:a16="http://schemas.microsoft.com/office/drawing/2014/main" id="{6E92BECA-A86E-4EF3-951F-AF5B124C29F4}"/>
                      </a:ext>
                    </a:extLst>
                  </p:cNvPr>
                  <p:cNvCxnSpPr>
                    <a:cxnSpLocks/>
                  </p:cNvCxnSpPr>
                  <p:nvPr/>
                </p:nvCxnSpPr>
                <p:spPr>
                  <a:xfrm>
                    <a:off x="161290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26" name="直接连接符 425">
                    <a:extLst>
                      <a:ext uri="{FF2B5EF4-FFF2-40B4-BE49-F238E27FC236}">
                        <a16:creationId xmlns="" xmlns:a16="http://schemas.microsoft.com/office/drawing/2014/main" id="{896157ED-BDFD-4E24-A37E-A71DDE5D3FB0}"/>
                      </a:ext>
                    </a:extLst>
                  </p:cNvPr>
                  <p:cNvCxnSpPr>
                    <a:cxnSpLocks/>
                  </p:cNvCxnSpPr>
                  <p:nvPr/>
                </p:nvCxnSpPr>
                <p:spPr>
                  <a:xfrm>
                    <a:off x="1704442"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27" name="直接连接符 426">
                    <a:extLst>
                      <a:ext uri="{FF2B5EF4-FFF2-40B4-BE49-F238E27FC236}">
                        <a16:creationId xmlns="" xmlns:a16="http://schemas.microsoft.com/office/drawing/2014/main" id="{B3B84043-43A9-4461-ADF3-A4F3B21C81F0}"/>
                      </a:ext>
                    </a:extLst>
                  </p:cNvPr>
                  <p:cNvCxnSpPr>
                    <a:cxnSpLocks/>
                  </p:cNvCxnSpPr>
                  <p:nvPr/>
                </p:nvCxnSpPr>
                <p:spPr>
                  <a:xfrm>
                    <a:off x="1795984"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28" name="直接连接符 427">
                    <a:extLst>
                      <a:ext uri="{FF2B5EF4-FFF2-40B4-BE49-F238E27FC236}">
                        <a16:creationId xmlns="" xmlns:a16="http://schemas.microsoft.com/office/drawing/2014/main" id="{03DB9E55-4036-4332-B162-4EF8EC7F0B5E}"/>
                      </a:ext>
                    </a:extLst>
                  </p:cNvPr>
                  <p:cNvCxnSpPr>
                    <a:cxnSpLocks/>
                  </p:cNvCxnSpPr>
                  <p:nvPr/>
                </p:nvCxnSpPr>
                <p:spPr>
                  <a:xfrm>
                    <a:off x="1887526"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29" name="直接连接符 428">
                    <a:extLst>
                      <a:ext uri="{FF2B5EF4-FFF2-40B4-BE49-F238E27FC236}">
                        <a16:creationId xmlns="" xmlns:a16="http://schemas.microsoft.com/office/drawing/2014/main" id="{E7C41ABF-33F7-4248-A046-0CD46ED9C162}"/>
                      </a:ext>
                    </a:extLst>
                  </p:cNvPr>
                  <p:cNvCxnSpPr>
                    <a:cxnSpLocks/>
                  </p:cNvCxnSpPr>
                  <p:nvPr/>
                </p:nvCxnSpPr>
                <p:spPr>
                  <a:xfrm>
                    <a:off x="1979068"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 xmlns:a16="http://schemas.microsoft.com/office/drawing/2014/main" id="{F0D113D2-7396-4E75-814D-BCBDBD0C8C95}"/>
                      </a:ext>
                    </a:extLst>
                  </p:cNvPr>
                  <p:cNvCxnSpPr>
                    <a:cxnSpLocks/>
                  </p:cNvCxnSpPr>
                  <p:nvPr/>
                </p:nvCxnSpPr>
                <p:spPr>
                  <a:xfrm>
                    <a:off x="207061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 xmlns:a16="http://schemas.microsoft.com/office/drawing/2014/main" id="{8B260205-9F6C-4943-B262-F34C4ECB94DD}"/>
                      </a:ext>
                    </a:extLst>
                  </p:cNvPr>
                  <p:cNvCxnSpPr>
                    <a:cxnSpLocks/>
                  </p:cNvCxnSpPr>
                  <p:nvPr/>
                </p:nvCxnSpPr>
                <p:spPr>
                  <a:xfrm>
                    <a:off x="2162152"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 xmlns:a16="http://schemas.microsoft.com/office/drawing/2014/main" id="{C260BB09-6FCE-4410-98AF-221D92B13D1B}"/>
                      </a:ext>
                    </a:extLst>
                  </p:cNvPr>
                  <p:cNvCxnSpPr>
                    <a:cxnSpLocks/>
                  </p:cNvCxnSpPr>
                  <p:nvPr/>
                </p:nvCxnSpPr>
                <p:spPr>
                  <a:xfrm>
                    <a:off x="2253694"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 xmlns:a16="http://schemas.microsoft.com/office/drawing/2014/main" id="{ED41F572-C013-4AEE-B467-0542B9F76102}"/>
                      </a:ext>
                    </a:extLst>
                  </p:cNvPr>
                  <p:cNvCxnSpPr>
                    <a:cxnSpLocks/>
                  </p:cNvCxnSpPr>
                  <p:nvPr/>
                </p:nvCxnSpPr>
                <p:spPr>
                  <a:xfrm>
                    <a:off x="2345236"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 xmlns:a16="http://schemas.microsoft.com/office/drawing/2014/main" id="{30645569-5570-40C8-888E-B45F1412D810}"/>
                      </a:ext>
                    </a:extLst>
                  </p:cNvPr>
                  <p:cNvCxnSpPr>
                    <a:cxnSpLocks/>
                  </p:cNvCxnSpPr>
                  <p:nvPr/>
                </p:nvCxnSpPr>
                <p:spPr>
                  <a:xfrm>
                    <a:off x="2436778"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 xmlns:a16="http://schemas.microsoft.com/office/drawing/2014/main" id="{5F69F261-0165-4138-A447-568479111250}"/>
                      </a:ext>
                    </a:extLst>
                  </p:cNvPr>
                  <p:cNvCxnSpPr>
                    <a:cxnSpLocks/>
                  </p:cNvCxnSpPr>
                  <p:nvPr/>
                </p:nvCxnSpPr>
                <p:spPr>
                  <a:xfrm>
                    <a:off x="252832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 xmlns:a16="http://schemas.microsoft.com/office/drawing/2014/main" id="{5F94D108-EF45-4C27-AF44-5CEFEA9F7929}"/>
                      </a:ext>
                    </a:extLst>
                  </p:cNvPr>
                  <p:cNvCxnSpPr>
                    <a:cxnSpLocks/>
                  </p:cNvCxnSpPr>
                  <p:nvPr/>
                </p:nvCxnSpPr>
                <p:spPr>
                  <a:xfrm>
                    <a:off x="2619862"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 xmlns:a16="http://schemas.microsoft.com/office/drawing/2014/main" id="{C05D1B10-F18C-4702-BE42-1D00349B59C6}"/>
                      </a:ext>
                    </a:extLst>
                  </p:cNvPr>
                  <p:cNvCxnSpPr>
                    <a:cxnSpLocks/>
                  </p:cNvCxnSpPr>
                  <p:nvPr/>
                </p:nvCxnSpPr>
                <p:spPr>
                  <a:xfrm>
                    <a:off x="2711404"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 xmlns:a16="http://schemas.microsoft.com/office/drawing/2014/main" id="{C400A8BD-CE3C-4297-A23A-53411F9BC689}"/>
                      </a:ext>
                    </a:extLst>
                  </p:cNvPr>
                  <p:cNvCxnSpPr>
                    <a:cxnSpLocks/>
                  </p:cNvCxnSpPr>
                  <p:nvPr/>
                </p:nvCxnSpPr>
                <p:spPr>
                  <a:xfrm>
                    <a:off x="2802946"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 xmlns:a16="http://schemas.microsoft.com/office/drawing/2014/main" id="{F57858FD-901F-4D88-A41C-4616FC3C7B63}"/>
                      </a:ext>
                    </a:extLst>
                  </p:cNvPr>
                  <p:cNvCxnSpPr>
                    <a:cxnSpLocks/>
                  </p:cNvCxnSpPr>
                  <p:nvPr/>
                </p:nvCxnSpPr>
                <p:spPr>
                  <a:xfrm>
                    <a:off x="2894488"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 xmlns:a16="http://schemas.microsoft.com/office/drawing/2014/main" id="{2FB3BD18-50D2-44FF-B5FA-E2D3D4A48925}"/>
                      </a:ext>
                    </a:extLst>
                  </p:cNvPr>
                  <p:cNvCxnSpPr>
                    <a:cxnSpLocks/>
                  </p:cNvCxnSpPr>
                  <p:nvPr/>
                </p:nvCxnSpPr>
                <p:spPr>
                  <a:xfrm>
                    <a:off x="298603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 xmlns:a16="http://schemas.microsoft.com/office/drawing/2014/main" id="{17E465A0-8E03-4B0B-90E6-8AC8DB0E911A}"/>
                      </a:ext>
                    </a:extLst>
                  </p:cNvPr>
                  <p:cNvCxnSpPr>
                    <a:cxnSpLocks/>
                  </p:cNvCxnSpPr>
                  <p:nvPr/>
                </p:nvCxnSpPr>
                <p:spPr>
                  <a:xfrm>
                    <a:off x="3077572"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 xmlns:a16="http://schemas.microsoft.com/office/drawing/2014/main" id="{77AC246D-B1CD-4A06-AE1B-28992DFE4C6A}"/>
                      </a:ext>
                    </a:extLst>
                  </p:cNvPr>
                  <p:cNvCxnSpPr>
                    <a:cxnSpLocks/>
                  </p:cNvCxnSpPr>
                  <p:nvPr/>
                </p:nvCxnSpPr>
                <p:spPr>
                  <a:xfrm>
                    <a:off x="3169114"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 xmlns:a16="http://schemas.microsoft.com/office/drawing/2014/main" id="{826C7FCD-A406-47C9-8FD8-E652F0CC8151}"/>
                      </a:ext>
                    </a:extLst>
                  </p:cNvPr>
                  <p:cNvCxnSpPr>
                    <a:cxnSpLocks/>
                  </p:cNvCxnSpPr>
                  <p:nvPr/>
                </p:nvCxnSpPr>
                <p:spPr>
                  <a:xfrm>
                    <a:off x="326065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 xmlns:a16="http://schemas.microsoft.com/office/drawing/2014/main" id="{7266A4D9-5C21-47A5-912E-64DCEF812C13}"/>
                      </a:ext>
                    </a:extLst>
                  </p:cNvPr>
                  <p:cNvCxnSpPr>
                    <a:cxnSpLocks/>
                  </p:cNvCxnSpPr>
                  <p:nvPr/>
                </p:nvCxnSpPr>
                <p:spPr>
                  <a:xfrm>
                    <a:off x="3352198"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 xmlns:a16="http://schemas.microsoft.com/office/drawing/2014/main" id="{428B12C5-BE3E-43AD-A9D0-1470374F1F69}"/>
                      </a:ext>
                    </a:extLst>
                  </p:cNvPr>
                  <p:cNvCxnSpPr>
                    <a:cxnSpLocks/>
                  </p:cNvCxnSpPr>
                  <p:nvPr/>
                </p:nvCxnSpPr>
                <p:spPr>
                  <a:xfrm>
                    <a:off x="3443740"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 xmlns:a16="http://schemas.microsoft.com/office/drawing/2014/main" id="{C7719539-8539-4C9E-A4BB-49E8524E838E}"/>
                      </a:ext>
                    </a:extLst>
                  </p:cNvPr>
                  <p:cNvCxnSpPr>
                    <a:cxnSpLocks/>
                  </p:cNvCxnSpPr>
                  <p:nvPr/>
                </p:nvCxnSpPr>
                <p:spPr>
                  <a:xfrm>
                    <a:off x="3535282"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 xmlns:a16="http://schemas.microsoft.com/office/drawing/2014/main" id="{61081292-5F42-4017-99C9-F40AB8A71049}"/>
                      </a:ext>
                    </a:extLst>
                  </p:cNvPr>
                  <p:cNvCxnSpPr>
                    <a:cxnSpLocks/>
                  </p:cNvCxnSpPr>
                  <p:nvPr/>
                </p:nvCxnSpPr>
                <p:spPr>
                  <a:xfrm>
                    <a:off x="3626824" y="5056981"/>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 xmlns:a16="http://schemas.microsoft.com/office/drawing/2014/main" id="{E4F6F08F-D0E7-42B0-AC0C-F18CFBB76FF2}"/>
                      </a:ext>
                    </a:extLst>
                  </p:cNvPr>
                  <p:cNvCxnSpPr>
                    <a:cxnSpLocks/>
                  </p:cNvCxnSpPr>
                  <p:nvPr/>
                </p:nvCxnSpPr>
                <p:spPr>
                  <a:xfrm>
                    <a:off x="371836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 xmlns:a16="http://schemas.microsoft.com/office/drawing/2014/main" id="{C61A8ED2-FAF6-4EC2-B8FC-DAED174492C1}"/>
                      </a:ext>
                    </a:extLst>
                  </p:cNvPr>
                  <p:cNvCxnSpPr>
                    <a:cxnSpLocks/>
                  </p:cNvCxnSpPr>
                  <p:nvPr/>
                </p:nvCxnSpPr>
                <p:spPr>
                  <a:xfrm>
                    <a:off x="3809908"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grpSp>
            <p:nvGrpSpPr>
              <p:cNvPr id="370" name="组合 369">
                <a:extLst>
                  <a:ext uri="{FF2B5EF4-FFF2-40B4-BE49-F238E27FC236}">
                    <a16:creationId xmlns="" xmlns:a16="http://schemas.microsoft.com/office/drawing/2014/main" id="{E83A002D-9B6B-4D67-B571-8F10DAC03552}"/>
                  </a:ext>
                </a:extLst>
              </p:cNvPr>
              <p:cNvGrpSpPr/>
              <p:nvPr/>
            </p:nvGrpSpPr>
            <p:grpSpPr>
              <a:xfrm>
                <a:off x="6177938" y="4930775"/>
                <a:ext cx="4479064" cy="1377156"/>
                <a:chOff x="1612900" y="4930775"/>
                <a:chExt cx="4479064" cy="1377156"/>
              </a:xfrm>
            </p:grpSpPr>
            <p:grpSp>
              <p:nvGrpSpPr>
                <p:cNvPr id="371" name="组合 370">
                  <a:extLst>
                    <a:ext uri="{FF2B5EF4-FFF2-40B4-BE49-F238E27FC236}">
                      <a16:creationId xmlns="" xmlns:a16="http://schemas.microsoft.com/office/drawing/2014/main" id="{DE7C5A52-894A-4AAA-99B8-67DA7242E151}"/>
                    </a:ext>
                  </a:extLst>
                </p:cNvPr>
                <p:cNvGrpSpPr/>
                <p:nvPr/>
              </p:nvGrpSpPr>
              <p:grpSpPr>
                <a:xfrm>
                  <a:off x="1612900" y="4930775"/>
                  <a:ext cx="2197008" cy="1377156"/>
                  <a:chOff x="1612900" y="4930775"/>
                  <a:chExt cx="2197008" cy="1377156"/>
                </a:xfrm>
              </p:grpSpPr>
              <p:cxnSp>
                <p:nvCxnSpPr>
                  <p:cNvPr id="398" name="直接连接符 397">
                    <a:extLst>
                      <a:ext uri="{FF2B5EF4-FFF2-40B4-BE49-F238E27FC236}">
                        <a16:creationId xmlns="" xmlns:a16="http://schemas.microsoft.com/office/drawing/2014/main" id="{C5648A31-EBC3-43CA-A6C8-69270E1FBD9C}"/>
                      </a:ext>
                    </a:extLst>
                  </p:cNvPr>
                  <p:cNvCxnSpPr>
                    <a:cxnSpLocks/>
                  </p:cNvCxnSpPr>
                  <p:nvPr/>
                </p:nvCxnSpPr>
                <p:spPr>
                  <a:xfrm>
                    <a:off x="161290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99" name="直接连接符 398">
                    <a:extLst>
                      <a:ext uri="{FF2B5EF4-FFF2-40B4-BE49-F238E27FC236}">
                        <a16:creationId xmlns="" xmlns:a16="http://schemas.microsoft.com/office/drawing/2014/main" id="{6D8E7834-AFCD-494E-AD3E-6966DB81B4E9}"/>
                      </a:ext>
                    </a:extLst>
                  </p:cNvPr>
                  <p:cNvCxnSpPr>
                    <a:cxnSpLocks/>
                  </p:cNvCxnSpPr>
                  <p:nvPr/>
                </p:nvCxnSpPr>
                <p:spPr>
                  <a:xfrm>
                    <a:off x="1704442"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0" name="直接连接符 399">
                    <a:extLst>
                      <a:ext uri="{FF2B5EF4-FFF2-40B4-BE49-F238E27FC236}">
                        <a16:creationId xmlns="" xmlns:a16="http://schemas.microsoft.com/office/drawing/2014/main" id="{8B9C2638-2128-4272-8D5C-482273070DF6}"/>
                      </a:ext>
                    </a:extLst>
                  </p:cNvPr>
                  <p:cNvCxnSpPr>
                    <a:cxnSpLocks/>
                  </p:cNvCxnSpPr>
                  <p:nvPr/>
                </p:nvCxnSpPr>
                <p:spPr>
                  <a:xfrm>
                    <a:off x="1795984"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 xmlns:a16="http://schemas.microsoft.com/office/drawing/2014/main" id="{2632116E-483B-44E5-AEA0-69B0763D1B7C}"/>
                      </a:ext>
                    </a:extLst>
                  </p:cNvPr>
                  <p:cNvCxnSpPr>
                    <a:cxnSpLocks/>
                  </p:cNvCxnSpPr>
                  <p:nvPr/>
                </p:nvCxnSpPr>
                <p:spPr>
                  <a:xfrm>
                    <a:off x="1887526"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2" name="直接连接符 401">
                    <a:extLst>
                      <a:ext uri="{FF2B5EF4-FFF2-40B4-BE49-F238E27FC236}">
                        <a16:creationId xmlns="" xmlns:a16="http://schemas.microsoft.com/office/drawing/2014/main" id="{7EF91FD0-B2E8-407F-A9A1-09DF47A16B10}"/>
                      </a:ext>
                    </a:extLst>
                  </p:cNvPr>
                  <p:cNvCxnSpPr>
                    <a:cxnSpLocks/>
                  </p:cNvCxnSpPr>
                  <p:nvPr/>
                </p:nvCxnSpPr>
                <p:spPr>
                  <a:xfrm>
                    <a:off x="1979068"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3" name="直接连接符 402">
                    <a:extLst>
                      <a:ext uri="{FF2B5EF4-FFF2-40B4-BE49-F238E27FC236}">
                        <a16:creationId xmlns="" xmlns:a16="http://schemas.microsoft.com/office/drawing/2014/main" id="{A39268EC-18F5-473D-B298-13444E53E289}"/>
                      </a:ext>
                    </a:extLst>
                  </p:cNvPr>
                  <p:cNvCxnSpPr>
                    <a:cxnSpLocks/>
                  </p:cNvCxnSpPr>
                  <p:nvPr/>
                </p:nvCxnSpPr>
                <p:spPr>
                  <a:xfrm>
                    <a:off x="207061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 xmlns:a16="http://schemas.microsoft.com/office/drawing/2014/main" id="{9A3ED68E-494A-410E-81EE-3B9D84BAFB37}"/>
                      </a:ext>
                    </a:extLst>
                  </p:cNvPr>
                  <p:cNvCxnSpPr>
                    <a:cxnSpLocks/>
                  </p:cNvCxnSpPr>
                  <p:nvPr/>
                </p:nvCxnSpPr>
                <p:spPr>
                  <a:xfrm>
                    <a:off x="2162152"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5" name="直接连接符 404">
                    <a:extLst>
                      <a:ext uri="{FF2B5EF4-FFF2-40B4-BE49-F238E27FC236}">
                        <a16:creationId xmlns="" xmlns:a16="http://schemas.microsoft.com/office/drawing/2014/main" id="{1C770BA4-41EC-47F6-B3DD-6DC36572B02A}"/>
                      </a:ext>
                    </a:extLst>
                  </p:cNvPr>
                  <p:cNvCxnSpPr>
                    <a:cxnSpLocks/>
                  </p:cNvCxnSpPr>
                  <p:nvPr/>
                </p:nvCxnSpPr>
                <p:spPr>
                  <a:xfrm>
                    <a:off x="2253694"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6" name="直接连接符 405">
                    <a:extLst>
                      <a:ext uri="{FF2B5EF4-FFF2-40B4-BE49-F238E27FC236}">
                        <a16:creationId xmlns="" xmlns:a16="http://schemas.microsoft.com/office/drawing/2014/main" id="{7061C91F-AEC9-491D-9599-337AE2B538B1}"/>
                      </a:ext>
                    </a:extLst>
                  </p:cNvPr>
                  <p:cNvCxnSpPr>
                    <a:cxnSpLocks/>
                  </p:cNvCxnSpPr>
                  <p:nvPr/>
                </p:nvCxnSpPr>
                <p:spPr>
                  <a:xfrm>
                    <a:off x="2345236"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7" name="直接连接符 406">
                    <a:extLst>
                      <a:ext uri="{FF2B5EF4-FFF2-40B4-BE49-F238E27FC236}">
                        <a16:creationId xmlns="" xmlns:a16="http://schemas.microsoft.com/office/drawing/2014/main" id="{1D870AEC-C540-4C82-B3CB-992EB3CEF364}"/>
                      </a:ext>
                    </a:extLst>
                  </p:cNvPr>
                  <p:cNvCxnSpPr>
                    <a:cxnSpLocks/>
                  </p:cNvCxnSpPr>
                  <p:nvPr/>
                </p:nvCxnSpPr>
                <p:spPr>
                  <a:xfrm>
                    <a:off x="2436778"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8" name="直接连接符 407">
                    <a:extLst>
                      <a:ext uri="{FF2B5EF4-FFF2-40B4-BE49-F238E27FC236}">
                        <a16:creationId xmlns="" xmlns:a16="http://schemas.microsoft.com/office/drawing/2014/main" id="{E1179B93-E96D-46D5-984A-A8625F4C6665}"/>
                      </a:ext>
                    </a:extLst>
                  </p:cNvPr>
                  <p:cNvCxnSpPr>
                    <a:cxnSpLocks/>
                  </p:cNvCxnSpPr>
                  <p:nvPr/>
                </p:nvCxnSpPr>
                <p:spPr>
                  <a:xfrm>
                    <a:off x="252832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09" name="直接连接符 408">
                    <a:extLst>
                      <a:ext uri="{FF2B5EF4-FFF2-40B4-BE49-F238E27FC236}">
                        <a16:creationId xmlns="" xmlns:a16="http://schemas.microsoft.com/office/drawing/2014/main" id="{7120644B-5A77-428B-9A22-974AE6B79F54}"/>
                      </a:ext>
                    </a:extLst>
                  </p:cNvPr>
                  <p:cNvCxnSpPr>
                    <a:cxnSpLocks/>
                  </p:cNvCxnSpPr>
                  <p:nvPr/>
                </p:nvCxnSpPr>
                <p:spPr>
                  <a:xfrm>
                    <a:off x="2619862"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0" name="直接连接符 409">
                    <a:extLst>
                      <a:ext uri="{FF2B5EF4-FFF2-40B4-BE49-F238E27FC236}">
                        <a16:creationId xmlns="" xmlns:a16="http://schemas.microsoft.com/office/drawing/2014/main" id="{EF4FA346-A465-45DE-8060-FD4E16009C89}"/>
                      </a:ext>
                    </a:extLst>
                  </p:cNvPr>
                  <p:cNvCxnSpPr>
                    <a:cxnSpLocks/>
                  </p:cNvCxnSpPr>
                  <p:nvPr/>
                </p:nvCxnSpPr>
                <p:spPr>
                  <a:xfrm>
                    <a:off x="2711404"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1" name="直接连接符 410">
                    <a:extLst>
                      <a:ext uri="{FF2B5EF4-FFF2-40B4-BE49-F238E27FC236}">
                        <a16:creationId xmlns="" xmlns:a16="http://schemas.microsoft.com/office/drawing/2014/main" id="{743ABC32-BFEA-464F-AC8B-58731C0CAA56}"/>
                      </a:ext>
                    </a:extLst>
                  </p:cNvPr>
                  <p:cNvCxnSpPr>
                    <a:cxnSpLocks/>
                  </p:cNvCxnSpPr>
                  <p:nvPr/>
                </p:nvCxnSpPr>
                <p:spPr>
                  <a:xfrm>
                    <a:off x="2802946"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2" name="直接连接符 411">
                    <a:extLst>
                      <a:ext uri="{FF2B5EF4-FFF2-40B4-BE49-F238E27FC236}">
                        <a16:creationId xmlns="" xmlns:a16="http://schemas.microsoft.com/office/drawing/2014/main" id="{5C3056ED-FEE9-452C-AF28-FB72C787AF1C}"/>
                      </a:ext>
                    </a:extLst>
                  </p:cNvPr>
                  <p:cNvCxnSpPr>
                    <a:cxnSpLocks/>
                  </p:cNvCxnSpPr>
                  <p:nvPr/>
                </p:nvCxnSpPr>
                <p:spPr>
                  <a:xfrm>
                    <a:off x="2894488"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 xmlns:a16="http://schemas.microsoft.com/office/drawing/2014/main" id="{DCB82A33-FC10-4624-96D1-8DFC06D2B390}"/>
                      </a:ext>
                    </a:extLst>
                  </p:cNvPr>
                  <p:cNvCxnSpPr>
                    <a:cxnSpLocks/>
                  </p:cNvCxnSpPr>
                  <p:nvPr/>
                </p:nvCxnSpPr>
                <p:spPr>
                  <a:xfrm>
                    <a:off x="298603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4" name="直接连接符 413">
                    <a:extLst>
                      <a:ext uri="{FF2B5EF4-FFF2-40B4-BE49-F238E27FC236}">
                        <a16:creationId xmlns="" xmlns:a16="http://schemas.microsoft.com/office/drawing/2014/main" id="{986645F6-34A7-43FF-9610-4837BD1F5FF1}"/>
                      </a:ext>
                    </a:extLst>
                  </p:cNvPr>
                  <p:cNvCxnSpPr>
                    <a:cxnSpLocks/>
                  </p:cNvCxnSpPr>
                  <p:nvPr/>
                </p:nvCxnSpPr>
                <p:spPr>
                  <a:xfrm>
                    <a:off x="3077572"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5" name="直接连接符 414">
                    <a:extLst>
                      <a:ext uri="{FF2B5EF4-FFF2-40B4-BE49-F238E27FC236}">
                        <a16:creationId xmlns="" xmlns:a16="http://schemas.microsoft.com/office/drawing/2014/main" id="{35FEDDC7-71A2-4ECF-9080-D25D3FBEEC10}"/>
                      </a:ext>
                    </a:extLst>
                  </p:cNvPr>
                  <p:cNvCxnSpPr>
                    <a:cxnSpLocks/>
                  </p:cNvCxnSpPr>
                  <p:nvPr/>
                </p:nvCxnSpPr>
                <p:spPr>
                  <a:xfrm>
                    <a:off x="3169114"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6" name="直接连接符 415">
                    <a:extLst>
                      <a:ext uri="{FF2B5EF4-FFF2-40B4-BE49-F238E27FC236}">
                        <a16:creationId xmlns="" xmlns:a16="http://schemas.microsoft.com/office/drawing/2014/main" id="{D5210103-8934-4CC2-8872-891366785592}"/>
                      </a:ext>
                    </a:extLst>
                  </p:cNvPr>
                  <p:cNvCxnSpPr>
                    <a:cxnSpLocks/>
                  </p:cNvCxnSpPr>
                  <p:nvPr/>
                </p:nvCxnSpPr>
                <p:spPr>
                  <a:xfrm>
                    <a:off x="326065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 xmlns:a16="http://schemas.microsoft.com/office/drawing/2014/main" id="{93EEB9EA-D372-4475-8735-7D47973A7B65}"/>
                      </a:ext>
                    </a:extLst>
                  </p:cNvPr>
                  <p:cNvCxnSpPr>
                    <a:cxnSpLocks/>
                  </p:cNvCxnSpPr>
                  <p:nvPr/>
                </p:nvCxnSpPr>
                <p:spPr>
                  <a:xfrm>
                    <a:off x="3352198"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8" name="直接连接符 417">
                    <a:extLst>
                      <a:ext uri="{FF2B5EF4-FFF2-40B4-BE49-F238E27FC236}">
                        <a16:creationId xmlns="" xmlns:a16="http://schemas.microsoft.com/office/drawing/2014/main" id="{65EA2F2A-3073-4993-A0BC-C820C146EE1F}"/>
                      </a:ext>
                    </a:extLst>
                  </p:cNvPr>
                  <p:cNvCxnSpPr>
                    <a:cxnSpLocks/>
                  </p:cNvCxnSpPr>
                  <p:nvPr/>
                </p:nvCxnSpPr>
                <p:spPr>
                  <a:xfrm>
                    <a:off x="3443740"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19" name="直接连接符 418">
                    <a:extLst>
                      <a:ext uri="{FF2B5EF4-FFF2-40B4-BE49-F238E27FC236}">
                        <a16:creationId xmlns="" xmlns:a16="http://schemas.microsoft.com/office/drawing/2014/main" id="{5E0ED321-D1EB-44BC-BC7A-E1410703A0CF}"/>
                      </a:ext>
                    </a:extLst>
                  </p:cNvPr>
                  <p:cNvCxnSpPr>
                    <a:cxnSpLocks/>
                  </p:cNvCxnSpPr>
                  <p:nvPr/>
                </p:nvCxnSpPr>
                <p:spPr>
                  <a:xfrm>
                    <a:off x="3535282"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20" name="直接连接符 419">
                    <a:extLst>
                      <a:ext uri="{FF2B5EF4-FFF2-40B4-BE49-F238E27FC236}">
                        <a16:creationId xmlns="" xmlns:a16="http://schemas.microsoft.com/office/drawing/2014/main" id="{5B3B6794-99DC-4468-A8F1-4C7005E2B08C}"/>
                      </a:ext>
                    </a:extLst>
                  </p:cNvPr>
                  <p:cNvCxnSpPr>
                    <a:cxnSpLocks/>
                  </p:cNvCxnSpPr>
                  <p:nvPr/>
                </p:nvCxnSpPr>
                <p:spPr>
                  <a:xfrm>
                    <a:off x="3626824" y="5056981"/>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21" name="直接连接符 420">
                    <a:extLst>
                      <a:ext uri="{FF2B5EF4-FFF2-40B4-BE49-F238E27FC236}">
                        <a16:creationId xmlns="" xmlns:a16="http://schemas.microsoft.com/office/drawing/2014/main" id="{77E03E0F-7D0B-4EC4-B150-15DA5D3697CB}"/>
                      </a:ext>
                    </a:extLst>
                  </p:cNvPr>
                  <p:cNvCxnSpPr>
                    <a:cxnSpLocks/>
                  </p:cNvCxnSpPr>
                  <p:nvPr/>
                </p:nvCxnSpPr>
                <p:spPr>
                  <a:xfrm>
                    <a:off x="371836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422" name="直接连接符 421">
                    <a:extLst>
                      <a:ext uri="{FF2B5EF4-FFF2-40B4-BE49-F238E27FC236}">
                        <a16:creationId xmlns="" xmlns:a16="http://schemas.microsoft.com/office/drawing/2014/main" id="{AC121AA5-7F88-4D27-BB2B-A797DF450820}"/>
                      </a:ext>
                    </a:extLst>
                  </p:cNvPr>
                  <p:cNvCxnSpPr>
                    <a:cxnSpLocks/>
                  </p:cNvCxnSpPr>
                  <p:nvPr/>
                </p:nvCxnSpPr>
                <p:spPr>
                  <a:xfrm>
                    <a:off x="3809908"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nvGrpSpPr>
                <p:cNvPr id="372" name="组合 371">
                  <a:extLst>
                    <a:ext uri="{FF2B5EF4-FFF2-40B4-BE49-F238E27FC236}">
                      <a16:creationId xmlns="" xmlns:a16="http://schemas.microsoft.com/office/drawing/2014/main" id="{72296536-69C0-435E-9E0D-E06B968C0CEE}"/>
                    </a:ext>
                  </a:extLst>
                </p:cNvPr>
                <p:cNvGrpSpPr/>
                <p:nvPr/>
              </p:nvGrpSpPr>
              <p:grpSpPr>
                <a:xfrm>
                  <a:off x="3894956" y="4930775"/>
                  <a:ext cx="2197008" cy="1377156"/>
                  <a:chOff x="1612900" y="4930775"/>
                  <a:chExt cx="2197008" cy="1377156"/>
                </a:xfrm>
              </p:grpSpPr>
              <p:cxnSp>
                <p:nvCxnSpPr>
                  <p:cNvPr id="373" name="直接连接符 372">
                    <a:extLst>
                      <a:ext uri="{FF2B5EF4-FFF2-40B4-BE49-F238E27FC236}">
                        <a16:creationId xmlns="" xmlns:a16="http://schemas.microsoft.com/office/drawing/2014/main" id="{B2C5B77E-8B20-4BF5-8B7C-0D1103873478}"/>
                      </a:ext>
                    </a:extLst>
                  </p:cNvPr>
                  <p:cNvCxnSpPr>
                    <a:cxnSpLocks/>
                  </p:cNvCxnSpPr>
                  <p:nvPr/>
                </p:nvCxnSpPr>
                <p:spPr>
                  <a:xfrm>
                    <a:off x="161290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a:extLst>
                      <a:ext uri="{FF2B5EF4-FFF2-40B4-BE49-F238E27FC236}">
                        <a16:creationId xmlns="" xmlns:a16="http://schemas.microsoft.com/office/drawing/2014/main" id="{B85BB26A-B65A-411C-BCC3-9B180D5541DB}"/>
                      </a:ext>
                    </a:extLst>
                  </p:cNvPr>
                  <p:cNvCxnSpPr>
                    <a:cxnSpLocks/>
                  </p:cNvCxnSpPr>
                  <p:nvPr/>
                </p:nvCxnSpPr>
                <p:spPr>
                  <a:xfrm>
                    <a:off x="1704442"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 xmlns:a16="http://schemas.microsoft.com/office/drawing/2014/main" id="{ABC1F5C6-3E5A-474F-BEA0-07C0F4BF95A5}"/>
                      </a:ext>
                    </a:extLst>
                  </p:cNvPr>
                  <p:cNvCxnSpPr>
                    <a:cxnSpLocks/>
                  </p:cNvCxnSpPr>
                  <p:nvPr/>
                </p:nvCxnSpPr>
                <p:spPr>
                  <a:xfrm>
                    <a:off x="1795984"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 xmlns:a16="http://schemas.microsoft.com/office/drawing/2014/main" id="{E976A307-CA77-494E-B629-ED93BEA158C2}"/>
                      </a:ext>
                    </a:extLst>
                  </p:cNvPr>
                  <p:cNvCxnSpPr>
                    <a:cxnSpLocks/>
                  </p:cNvCxnSpPr>
                  <p:nvPr/>
                </p:nvCxnSpPr>
                <p:spPr>
                  <a:xfrm>
                    <a:off x="1887526"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 xmlns:a16="http://schemas.microsoft.com/office/drawing/2014/main" id="{7694BA1F-4060-4338-802B-0577EF94FEEF}"/>
                      </a:ext>
                    </a:extLst>
                  </p:cNvPr>
                  <p:cNvCxnSpPr>
                    <a:cxnSpLocks/>
                  </p:cNvCxnSpPr>
                  <p:nvPr/>
                </p:nvCxnSpPr>
                <p:spPr>
                  <a:xfrm>
                    <a:off x="1979068"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 xmlns:a16="http://schemas.microsoft.com/office/drawing/2014/main" id="{B7765D71-6A04-4D9F-B2E8-D900F4E221A4}"/>
                      </a:ext>
                    </a:extLst>
                  </p:cNvPr>
                  <p:cNvCxnSpPr>
                    <a:cxnSpLocks/>
                  </p:cNvCxnSpPr>
                  <p:nvPr/>
                </p:nvCxnSpPr>
                <p:spPr>
                  <a:xfrm>
                    <a:off x="207061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 xmlns:a16="http://schemas.microsoft.com/office/drawing/2014/main" id="{4F884DAE-B064-4F56-ADD6-E89E0EAC0D70}"/>
                      </a:ext>
                    </a:extLst>
                  </p:cNvPr>
                  <p:cNvCxnSpPr>
                    <a:cxnSpLocks/>
                  </p:cNvCxnSpPr>
                  <p:nvPr/>
                </p:nvCxnSpPr>
                <p:spPr>
                  <a:xfrm>
                    <a:off x="2162152"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0" name="直接连接符 379">
                    <a:extLst>
                      <a:ext uri="{FF2B5EF4-FFF2-40B4-BE49-F238E27FC236}">
                        <a16:creationId xmlns="" xmlns:a16="http://schemas.microsoft.com/office/drawing/2014/main" id="{A3728DA9-D63B-4E22-91CB-9A8D917BCBB7}"/>
                      </a:ext>
                    </a:extLst>
                  </p:cNvPr>
                  <p:cNvCxnSpPr>
                    <a:cxnSpLocks/>
                  </p:cNvCxnSpPr>
                  <p:nvPr/>
                </p:nvCxnSpPr>
                <p:spPr>
                  <a:xfrm>
                    <a:off x="2253694"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1" name="直接连接符 380">
                    <a:extLst>
                      <a:ext uri="{FF2B5EF4-FFF2-40B4-BE49-F238E27FC236}">
                        <a16:creationId xmlns="" xmlns:a16="http://schemas.microsoft.com/office/drawing/2014/main" id="{27A3C957-79AA-4B52-BEB8-7BE899B1F09A}"/>
                      </a:ext>
                    </a:extLst>
                  </p:cNvPr>
                  <p:cNvCxnSpPr>
                    <a:cxnSpLocks/>
                  </p:cNvCxnSpPr>
                  <p:nvPr/>
                </p:nvCxnSpPr>
                <p:spPr>
                  <a:xfrm>
                    <a:off x="2345236"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a:extLst>
                      <a:ext uri="{FF2B5EF4-FFF2-40B4-BE49-F238E27FC236}">
                        <a16:creationId xmlns="" xmlns:a16="http://schemas.microsoft.com/office/drawing/2014/main" id="{35E8EDA6-4820-47DB-B109-C62955FC2260}"/>
                      </a:ext>
                    </a:extLst>
                  </p:cNvPr>
                  <p:cNvCxnSpPr>
                    <a:cxnSpLocks/>
                  </p:cNvCxnSpPr>
                  <p:nvPr/>
                </p:nvCxnSpPr>
                <p:spPr>
                  <a:xfrm>
                    <a:off x="2436778"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a:extLst>
                      <a:ext uri="{FF2B5EF4-FFF2-40B4-BE49-F238E27FC236}">
                        <a16:creationId xmlns="" xmlns:a16="http://schemas.microsoft.com/office/drawing/2014/main" id="{97611603-E03D-4039-BC0D-FE25499701BA}"/>
                      </a:ext>
                    </a:extLst>
                  </p:cNvPr>
                  <p:cNvCxnSpPr>
                    <a:cxnSpLocks/>
                  </p:cNvCxnSpPr>
                  <p:nvPr/>
                </p:nvCxnSpPr>
                <p:spPr>
                  <a:xfrm>
                    <a:off x="252832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 xmlns:a16="http://schemas.microsoft.com/office/drawing/2014/main" id="{F388832A-06F9-4EA3-A688-93351A16F357}"/>
                      </a:ext>
                    </a:extLst>
                  </p:cNvPr>
                  <p:cNvCxnSpPr>
                    <a:cxnSpLocks/>
                  </p:cNvCxnSpPr>
                  <p:nvPr/>
                </p:nvCxnSpPr>
                <p:spPr>
                  <a:xfrm>
                    <a:off x="2619862"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5" name="直接连接符 384">
                    <a:extLst>
                      <a:ext uri="{FF2B5EF4-FFF2-40B4-BE49-F238E27FC236}">
                        <a16:creationId xmlns="" xmlns:a16="http://schemas.microsoft.com/office/drawing/2014/main" id="{0EBA230F-1467-49C2-860C-C43624BF9C8E}"/>
                      </a:ext>
                    </a:extLst>
                  </p:cNvPr>
                  <p:cNvCxnSpPr>
                    <a:cxnSpLocks/>
                  </p:cNvCxnSpPr>
                  <p:nvPr/>
                </p:nvCxnSpPr>
                <p:spPr>
                  <a:xfrm>
                    <a:off x="2711404"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 xmlns:a16="http://schemas.microsoft.com/office/drawing/2014/main" id="{45A520C2-F40B-4796-81AF-B7B58289A025}"/>
                      </a:ext>
                    </a:extLst>
                  </p:cNvPr>
                  <p:cNvCxnSpPr>
                    <a:cxnSpLocks/>
                  </p:cNvCxnSpPr>
                  <p:nvPr/>
                </p:nvCxnSpPr>
                <p:spPr>
                  <a:xfrm>
                    <a:off x="2802946"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 xmlns:a16="http://schemas.microsoft.com/office/drawing/2014/main" id="{7D1A9479-0A40-4F58-AF43-BBBBAC458308}"/>
                      </a:ext>
                    </a:extLst>
                  </p:cNvPr>
                  <p:cNvCxnSpPr>
                    <a:cxnSpLocks/>
                  </p:cNvCxnSpPr>
                  <p:nvPr/>
                </p:nvCxnSpPr>
                <p:spPr>
                  <a:xfrm>
                    <a:off x="2894488"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a:extLst>
                      <a:ext uri="{FF2B5EF4-FFF2-40B4-BE49-F238E27FC236}">
                        <a16:creationId xmlns="" xmlns:a16="http://schemas.microsoft.com/office/drawing/2014/main" id="{8B94F84F-24B4-40B4-B02E-AEDA675C44F1}"/>
                      </a:ext>
                    </a:extLst>
                  </p:cNvPr>
                  <p:cNvCxnSpPr>
                    <a:cxnSpLocks/>
                  </p:cNvCxnSpPr>
                  <p:nvPr/>
                </p:nvCxnSpPr>
                <p:spPr>
                  <a:xfrm>
                    <a:off x="298603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a:extLst>
                      <a:ext uri="{FF2B5EF4-FFF2-40B4-BE49-F238E27FC236}">
                        <a16:creationId xmlns="" xmlns:a16="http://schemas.microsoft.com/office/drawing/2014/main" id="{93743B30-058F-4905-AD41-84D208AF06DF}"/>
                      </a:ext>
                    </a:extLst>
                  </p:cNvPr>
                  <p:cNvCxnSpPr>
                    <a:cxnSpLocks/>
                  </p:cNvCxnSpPr>
                  <p:nvPr/>
                </p:nvCxnSpPr>
                <p:spPr>
                  <a:xfrm>
                    <a:off x="3077572"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a:extLst>
                      <a:ext uri="{FF2B5EF4-FFF2-40B4-BE49-F238E27FC236}">
                        <a16:creationId xmlns="" xmlns:a16="http://schemas.microsoft.com/office/drawing/2014/main" id="{73E538E7-F3B9-4F25-8E71-135A1644E202}"/>
                      </a:ext>
                    </a:extLst>
                  </p:cNvPr>
                  <p:cNvCxnSpPr>
                    <a:cxnSpLocks/>
                  </p:cNvCxnSpPr>
                  <p:nvPr/>
                </p:nvCxnSpPr>
                <p:spPr>
                  <a:xfrm>
                    <a:off x="3169114"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a:extLst>
                      <a:ext uri="{FF2B5EF4-FFF2-40B4-BE49-F238E27FC236}">
                        <a16:creationId xmlns="" xmlns:a16="http://schemas.microsoft.com/office/drawing/2014/main" id="{47902C07-9728-47AE-807B-ABBF2FCF7ADA}"/>
                      </a:ext>
                    </a:extLst>
                  </p:cNvPr>
                  <p:cNvCxnSpPr>
                    <a:cxnSpLocks/>
                  </p:cNvCxnSpPr>
                  <p:nvPr/>
                </p:nvCxnSpPr>
                <p:spPr>
                  <a:xfrm>
                    <a:off x="326065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a:extLst>
                      <a:ext uri="{FF2B5EF4-FFF2-40B4-BE49-F238E27FC236}">
                        <a16:creationId xmlns="" xmlns:a16="http://schemas.microsoft.com/office/drawing/2014/main" id="{6C4F86BB-F4CF-44FA-B2E1-835647928934}"/>
                      </a:ext>
                    </a:extLst>
                  </p:cNvPr>
                  <p:cNvCxnSpPr>
                    <a:cxnSpLocks/>
                  </p:cNvCxnSpPr>
                  <p:nvPr/>
                </p:nvCxnSpPr>
                <p:spPr>
                  <a:xfrm>
                    <a:off x="3352198"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93" name="直接连接符 392">
                    <a:extLst>
                      <a:ext uri="{FF2B5EF4-FFF2-40B4-BE49-F238E27FC236}">
                        <a16:creationId xmlns="" xmlns:a16="http://schemas.microsoft.com/office/drawing/2014/main" id="{3181D9C6-C98A-4E0F-803D-CA667B10A9E8}"/>
                      </a:ext>
                    </a:extLst>
                  </p:cNvPr>
                  <p:cNvCxnSpPr>
                    <a:cxnSpLocks/>
                  </p:cNvCxnSpPr>
                  <p:nvPr/>
                </p:nvCxnSpPr>
                <p:spPr>
                  <a:xfrm>
                    <a:off x="3443740"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a:extLst>
                      <a:ext uri="{FF2B5EF4-FFF2-40B4-BE49-F238E27FC236}">
                        <a16:creationId xmlns="" xmlns:a16="http://schemas.microsoft.com/office/drawing/2014/main" id="{8C022372-68B9-4CFD-A749-5C7BA3273E4E}"/>
                      </a:ext>
                    </a:extLst>
                  </p:cNvPr>
                  <p:cNvCxnSpPr>
                    <a:cxnSpLocks/>
                  </p:cNvCxnSpPr>
                  <p:nvPr/>
                </p:nvCxnSpPr>
                <p:spPr>
                  <a:xfrm>
                    <a:off x="3535282"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a:extLst>
                      <a:ext uri="{FF2B5EF4-FFF2-40B4-BE49-F238E27FC236}">
                        <a16:creationId xmlns="" xmlns:a16="http://schemas.microsoft.com/office/drawing/2014/main" id="{6D573D15-309D-4060-A913-BD3ED67C2C1D}"/>
                      </a:ext>
                    </a:extLst>
                  </p:cNvPr>
                  <p:cNvCxnSpPr>
                    <a:cxnSpLocks/>
                  </p:cNvCxnSpPr>
                  <p:nvPr/>
                </p:nvCxnSpPr>
                <p:spPr>
                  <a:xfrm>
                    <a:off x="3626824" y="5056981"/>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a:extLst>
                      <a:ext uri="{FF2B5EF4-FFF2-40B4-BE49-F238E27FC236}">
                        <a16:creationId xmlns="" xmlns:a16="http://schemas.microsoft.com/office/drawing/2014/main" id="{A1921C98-041F-4D95-8688-C07BAA0CFDDA}"/>
                      </a:ext>
                    </a:extLst>
                  </p:cNvPr>
                  <p:cNvCxnSpPr>
                    <a:cxnSpLocks/>
                  </p:cNvCxnSpPr>
                  <p:nvPr/>
                </p:nvCxnSpPr>
                <p:spPr>
                  <a:xfrm>
                    <a:off x="371836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a:extLst>
                      <a:ext uri="{FF2B5EF4-FFF2-40B4-BE49-F238E27FC236}">
                        <a16:creationId xmlns="" xmlns:a16="http://schemas.microsoft.com/office/drawing/2014/main" id="{4F3AB097-D6E3-4792-BAD7-2A911730BD8E}"/>
                      </a:ext>
                    </a:extLst>
                  </p:cNvPr>
                  <p:cNvCxnSpPr>
                    <a:cxnSpLocks/>
                  </p:cNvCxnSpPr>
                  <p:nvPr/>
                </p:nvCxnSpPr>
                <p:spPr>
                  <a:xfrm>
                    <a:off x="3809908"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grpSp>
        <p:grpSp>
          <p:nvGrpSpPr>
            <p:cNvPr id="343" name="组合 342">
              <a:extLst>
                <a:ext uri="{FF2B5EF4-FFF2-40B4-BE49-F238E27FC236}">
                  <a16:creationId xmlns="" xmlns:a16="http://schemas.microsoft.com/office/drawing/2014/main" id="{6502329E-35EA-453A-87FF-99F61A7C44CC}"/>
                </a:ext>
              </a:extLst>
            </p:cNvPr>
            <p:cNvGrpSpPr/>
            <p:nvPr/>
          </p:nvGrpSpPr>
          <p:grpSpPr>
            <a:xfrm>
              <a:off x="9118646" y="5015499"/>
              <a:ext cx="2197008" cy="926703"/>
              <a:chOff x="1612900" y="4930775"/>
              <a:chExt cx="2197008" cy="1377156"/>
            </a:xfrm>
          </p:grpSpPr>
          <p:cxnSp>
            <p:nvCxnSpPr>
              <p:cNvPr id="344" name="直接连接符 343">
                <a:extLst>
                  <a:ext uri="{FF2B5EF4-FFF2-40B4-BE49-F238E27FC236}">
                    <a16:creationId xmlns="" xmlns:a16="http://schemas.microsoft.com/office/drawing/2014/main" id="{648C1BFE-7A8D-4D9F-8293-B99476898374}"/>
                  </a:ext>
                </a:extLst>
              </p:cNvPr>
              <p:cNvCxnSpPr>
                <a:cxnSpLocks/>
              </p:cNvCxnSpPr>
              <p:nvPr/>
            </p:nvCxnSpPr>
            <p:spPr>
              <a:xfrm>
                <a:off x="161290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 xmlns:a16="http://schemas.microsoft.com/office/drawing/2014/main" id="{8EB0C15E-6AAB-4AE0-9435-0E7FED4A6566}"/>
                  </a:ext>
                </a:extLst>
              </p:cNvPr>
              <p:cNvCxnSpPr>
                <a:cxnSpLocks/>
              </p:cNvCxnSpPr>
              <p:nvPr/>
            </p:nvCxnSpPr>
            <p:spPr>
              <a:xfrm>
                <a:off x="1704442"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 xmlns:a16="http://schemas.microsoft.com/office/drawing/2014/main" id="{F43931AB-0837-4B10-BDA9-6A47AEDA3419}"/>
                  </a:ext>
                </a:extLst>
              </p:cNvPr>
              <p:cNvCxnSpPr>
                <a:cxnSpLocks/>
              </p:cNvCxnSpPr>
              <p:nvPr/>
            </p:nvCxnSpPr>
            <p:spPr>
              <a:xfrm>
                <a:off x="1795984"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 xmlns:a16="http://schemas.microsoft.com/office/drawing/2014/main" id="{A35DFA48-8A9E-4C62-8E71-9EEF9CC56BB8}"/>
                  </a:ext>
                </a:extLst>
              </p:cNvPr>
              <p:cNvCxnSpPr>
                <a:cxnSpLocks/>
              </p:cNvCxnSpPr>
              <p:nvPr/>
            </p:nvCxnSpPr>
            <p:spPr>
              <a:xfrm>
                <a:off x="1887526"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 xmlns:a16="http://schemas.microsoft.com/office/drawing/2014/main" id="{6FA71810-54E9-4F77-8E50-B9685AD5AFEA}"/>
                  </a:ext>
                </a:extLst>
              </p:cNvPr>
              <p:cNvCxnSpPr>
                <a:cxnSpLocks/>
              </p:cNvCxnSpPr>
              <p:nvPr/>
            </p:nvCxnSpPr>
            <p:spPr>
              <a:xfrm>
                <a:off x="1979068"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 xmlns:a16="http://schemas.microsoft.com/office/drawing/2014/main" id="{14949A47-D0A0-48AA-9B82-9CA68981F91F}"/>
                  </a:ext>
                </a:extLst>
              </p:cNvPr>
              <p:cNvCxnSpPr>
                <a:cxnSpLocks/>
              </p:cNvCxnSpPr>
              <p:nvPr/>
            </p:nvCxnSpPr>
            <p:spPr>
              <a:xfrm>
                <a:off x="207061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 xmlns:a16="http://schemas.microsoft.com/office/drawing/2014/main" id="{B025F0D0-3D9F-4A5C-A128-DAC39D984145}"/>
                  </a:ext>
                </a:extLst>
              </p:cNvPr>
              <p:cNvCxnSpPr>
                <a:cxnSpLocks/>
              </p:cNvCxnSpPr>
              <p:nvPr/>
            </p:nvCxnSpPr>
            <p:spPr>
              <a:xfrm>
                <a:off x="2162152"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 xmlns:a16="http://schemas.microsoft.com/office/drawing/2014/main" id="{F4E0475D-8798-4CE1-BD75-0D80BB89C422}"/>
                  </a:ext>
                </a:extLst>
              </p:cNvPr>
              <p:cNvCxnSpPr>
                <a:cxnSpLocks/>
              </p:cNvCxnSpPr>
              <p:nvPr/>
            </p:nvCxnSpPr>
            <p:spPr>
              <a:xfrm>
                <a:off x="2253694"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 xmlns:a16="http://schemas.microsoft.com/office/drawing/2014/main" id="{0C251C50-A998-4532-A8A7-A6B2E4E0DFB4}"/>
                  </a:ext>
                </a:extLst>
              </p:cNvPr>
              <p:cNvCxnSpPr>
                <a:cxnSpLocks/>
              </p:cNvCxnSpPr>
              <p:nvPr/>
            </p:nvCxnSpPr>
            <p:spPr>
              <a:xfrm>
                <a:off x="2345236"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 xmlns:a16="http://schemas.microsoft.com/office/drawing/2014/main" id="{9117CF8B-8E6E-479F-8D14-5C90118A47E1}"/>
                  </a:ext>
                </a:extLst>
              </p:cNvPr>
              <p:cNvCxnSpPr>
                <a:cxnSpLocks/>
              </p:cNvCxnSpPr>
              <p:nvPr/>
            </p:nvCxnSpPr>
            <p:spPr>
              <a:xfrm>
                <a:off x="2436778"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 xmlns:a16="http://schemas.microsoft.com/office/drawing/2014/main" id="{CEBCEC11-42B6-4DE9-8B85-C6C8C91062BD}"/>
                  </a:ext>
                </a:extLst>
              </p:cNvPr>
              <p:cNvCxnSpPr>
                <a:cxnSpLocks/>
              </p:cNvCxnSpPr>
              <p:nvPr/>
            </p:nvCxnSpPr>
            <p:spPr>
              <a:xfrm>
                <a:off x="2528320"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 xmlns:a16="http://schemas.microsoft.com/office/drawing/2014/main" id="{4995F550-2A94-4578-B33A-30D8302A30FD}"/>
                  </a:ext>
                </a:extLst>
              </p:cNvPr>
              <p:cNvCxnSpPr>
                <a:cxnSpLocks/>
              </p:cNvCxnSpPr>
              <p:nvPr/>
            </p:nvCxnSpPr>
            <p:spPr>
              <a:xfrm>
                <a:off x="2619862"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 xmlns:a16="http://schemas.microsoft.com/office/drawing/2014/main" id="{DBF4E000-392C-49E8-B730-59D55EF28F99}"/>
                  </a:ext>
                </a:extLst>
              </p:cNvPr>
              <p:cNvCxnSpPr>
                <a:cxnSpLocks/>
              </p:cNvCxnSpPr>
              <p:nvPr/>
            </p:nvCxnSpPr>
            <p:spPr>
              <a:xfrm>
                <a:off x="2711404"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7" name="直接连接符 356">
                <a:extLst>
                  <a:ext uri="{FF2B5EF4-FFF2-40B4-BE49-F238E27FC236}">
                    <a16:creationId xmlns="" xmlns:a16="http://schemas.microsoft.com/office/drawing/2014/main" id="{E3572EC4-5608-4BED-B71B-359734DBF508}"/>
                  </a:ext>
                </a:extLst>
              </p:cNvPr>
              <p:cNvCxnSpPr>
                <a:cxnSpLocks/>
              </p:cNvCxnSpPr>
              <p:nvPr/>
            </p:nvCxnSpPr>
            <p:spPr>
              <a:xfrm>
                <a:off x="2802946"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 xmlns:a16="http://schemas.microsoft.com/office/drawing/2014/main" id="{8F5D9383-5B56-4A44-86EA-F0400EA3E270}"/>
                  </a:ext>
                </a:extLst>
              </p:cNvPr>
              <p:cNvCxnSpPr>
                <a:cxnSpLocks/>
              </p:cNvCxnSpPr>
              <p:nvPr/>
            </p:nvCxnSpPr>
            <p:spPr>
              <a:xfrm>
                <a:off x="2894488" y="49942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 xmlns:a16="http://schemas.microsoft.com/office/drawing/2014/main" id="{1C3AE72C-E65C-4348-8134-46D3DDE34820}"/>
                  </a:ext>
                </a:extLst>
              </p:cNvPr>
              <p:cNvCxnSpPr>
                <a:cxnSpLocks/>
              </p:cNvCxnSpPr>
              <p:nvPr/>
            </p:nvCxnSpPr>
            <p:spPr>
              <a:xfrm>
                <a:off x="2986030"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 xmlns:a16="http://schemas.microsoft.com/office/drawing/2014/main" id="{E0D0AB86-2469-4FEA-8F1D-BE9AA95A60E9}"/>
                  </a:ext>
                </a:extLst>
              </p:cNvPr>
              <p:cNvCxnSpPr>
                <a:cxnSpLocks/>
              </p:cNvCxnSpPr>
              <p:nvPr/>
            </p:nvCxnSpPr>
            <p:spPr>
              <a:xfrm>
                <a:off x="3077572"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 xmlns:a16="http://schemas.microsoft.com/office/drawing/2014/main" id="{DC8F315D-9AD1-4380-A3E0-66CF22FBF306}"/>
                  </a:ext>
                </a:extLst>
              </p:cNvPr>
              <p:cNvCxnSpPr>
                <a:cxnSpLocks/>
              </p:cNvCxnSpPr>
              <p:nvPr/>
            </p:nvCxnSpPr>
            <p:spPr>
              <a:xfrm>
                <a:off x="3169114" y="4983163"/>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 xmlns:a16="http://schemas.microsoft.com/office/drawing/2014/main" id="{BC8A634F-6720-408D-9307-87370F1E90C3}"/>
                  </a:ext>
                </a:extLst>
              </p:cNvPr>
              <p:cNvCxnSpPr>
                <a:cxnSpLocks/>
              </p:cNvCxnSpPr>
              <p:nvPr/>
            </p:nvCxnSpPr>
            <p:spPr>
              <a:xfrm>
                <a:off x="326065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 xmlns:a16="http://schemas.microsoft.com/office/drawing/2014/main" id="{D36472B4-E43C-4B18-B2A8-6BC9EA0540B8}"/>
                  </a:ext>
                </a:extLst>
              </p:cNvPr>
              <p:cNvCxnSpPr>
                <a:cxnSpLocks/>
              </p:cNvCxnSpPr>
              <p:nvPr/>
            </p:nvCxnSpPr>
            <p:spPr>
              <a:xfrm>
                <a:off x="3352198" y="50355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 xmlns:a16="http://schemas.microsoft.com/office/drawing/2014/main" id="{62F323B8-EA7A-4B9D-B37F-ED96EC20A872}"/>
                  </a:ext>
                </a:extLst>
              </p:cNvPr>
              <p:cNvCxnSpPr>
                <a:cxnSpLocks/>
              </p:cNvCxnSpPr>
              <p:nvPr/>
            </p:nvCxnSpPr>
            <p:spPr>
              <a:xfrm>
                <a:off x="3443740" y="507365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 xmlns:a16="http://schemas.microsoft.com/office/drawing/2014/main" id="{702D1EE5-95CB-4124-A450-D9D1B66972E3}"/>
                  </a:ext>
                </a:extLst>
              </p:cNvPr>
              <p:cNvCxnSpPr>
                <a:cxnSpLocks/>
              </p:cNvCxnSpPr>
              <p:nvPr/>
            </p:nvCxnSpPr>
            <p:spPr>
              <a:xfrm>
                <a:off x="3535282" y="5104606"/>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 xmlns:a16="http://schemas.microsoft.com/office/drawing/2014/main" id="{CECD8214-58D2-42D2-9A1C-F1CFDE08DC9E}"/>
                  </a:ext>
                </a:extLst>
              </p:cNvPr>
              <p:cNvCxnSpPr>
                <a:cxnSpLocks/>
              </p:cNvCxnSpPr>
              <p:nvPr/>
            </p:nvCxnSpPr>
            <p:spPr>
              <a:xfrm>
                <a:off x="3626824" y="5056981"/>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 xmlns:a16="http://schemas.microsoft.com/office/drawing/2014/main" id="{C684A382-9C75-4181-A62D-46735CA4C8A3}"/>
                  </a:ext>
                </a:extLst>
              </p:cNvPr>
              <p:cNvCxnSpPr>
                <a:cxnSpLocks/>
              </p:cNvCxnSpPr>
              <p:nvPr/>
            </p:nvCxnSpPr>
            <p:spPr>
              <a:xfrm>
                <a:off x="3718366" y="5003800"/>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cxnSp>
            <p:nvCxnSpPr>
              <p:cNvPr id="368" name="直接连接符 367">
                <a:extLst>
                  <a:ext uri="{FF2B5EF4-FFF2-40B4-BE49-F238E27FC236}">
                    <a16:creationId xmlns="" xmlns:a16="http://schemas.microsoft.com/office/drawing/2014/main" id="{234506E2-7F1F-463D-841B-D14B4EE15342}"/>
                  </a:ext>
                </a:extLst>
              </p:cNvPr>
              <p:cNvCxnSpPr>
                <a:cxnSpLocks/>
              </p:cNvCxnSpPr>
              <p:nvPr/>
            </p:nvCxnSpPr>
            <p:spPr>
              <a:xfrm>
                <a:off x="3809908" y="4930775"/>
                <a:ext cx="0" cy="1203325"/>
              </a:xfrm>
              <a:prstGeom prst="line">
                <a:avLst/>
              </a:prstGeom>
              <a:ln>
                <a:gradFill>
                  <a:gsLst>
                    <a:gs pos="0">
                      <a:schemeClr val="accent1">
                        <a:lumMod val="45000"/>
                        <a:lumOff val="55000"/>
                        <a:alpha val="20000"/>
                      </a:schemeClr>
                    </a:gs>
                    <a:gs pos="54000">
                      <a:schemeClr val="accent1">
                        <a:lumMod val="30000"/>
                        <a:lumOff val="7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2135966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0BB40B8-35A2-48AA-B9C5-532038791BE1}"/>
              </a:ext>
            </a:extLst>
          </p:cNvPr>
          <p:cNvSpPr/>
          <p:nvPr/>
        </p:nvSpPr>
        <p:spPr>
          <a:xfrm>
            <a:off x="3175205" y="0"/>
            <a:ext cx="7624558" cy="5400675"/>
          </a:xfrm>
          <a:prstGeom prst="rect">
            <a:avLst/>
          </a:prstGeom>
          <a:gradFill>
            <a:gsLst>
              <a:gs pos="100000">
                <a:srgbClr val="C8A299"/>
              </a:gs>
              <a:gs pos="1000">
                <a:srgbClr val="85625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a:extLst>
              <a:ext uri="{FF2B5EF4-FFF2-40B4-BE49-F238E27FC236}">
                <a16:creationId xmlns="" xmlns:a16="http://schemas.microsoft.com/office/drawing/2014/main" id="{4DC4B128-28C5-43C2-8A7D-0377735AA93F}"/>
              </a:ext>
            </a:extLst>
          </p:cNvPr>
          <p:cNvSpPr txBox="1"/>
          <p:nvPr/>
        </p:nvSpPr>
        <p:spPr>
          <a:xfrm>
            <a:off x="2791767" y="2137744"/>
            <a:ext cx="8183651" cy="3477875"/>
          </a:xfrm>
          <a:prstGeom prst="rect">
            <a:avLst/>
          </a:prstGeom>
          <a:noFill/>
        </p:spPr>
        <p:txBody>
          <a:bodyPr wrap="none" rtlCol="0">
            <a:spAutoFit/>
          </a:bodyPr>
          <a:lstStyle/>
          <a:p>
            <a:r>
              <a:rPr lang="en-US" altLang="zh-CN" sz="22000">
                <a:solidFill>
                  <a:srgbClr val="625050">
                    <a:alpha val="20000"/>
                  </a:srgbClr>
                </a:solidFill>
                <a:latin typeface="Super Sonic - Demo" pitchFamily="2" charset="0"/>
                <a:cs typeface="Super Sonic - Demo" pitchFamily="2" charset="0"/>
              </a:rPr>
              <a:t>QY Coffee</a:t>
            </a:r>
            <a:endParaRPr lang="en-US" sz="22000">
              <a:solidFill>
                <a:srgbClr val="625050">
                  <a:alpha val="20000"/>
                </a:srgbClr>
              </a:solidFill>
              <a:latin typeface="Super Sonic - Demo" pitchFamily="2" charset="0"/>
              <a:cs typeface="Super Sonic - Demo" pitchFamily="2" charset="0"/>
            </a:endParaRPr>
          </a:p>
        </p:txBody>
      </p:sp>
      <p:sp>
        <p:nvSpPr>
          <p:cNvPr id="52" name="矩形 51">
            <a:extLst>
              <a:ext uri="{FF2B5EF4-FFF2-40B4-BE49-F238E27FC236}">
                <a16:creationId xmlns="" xmlns:a16="http://schemas.microsoft.com/office/drawing/2014/main" id="{036B0BBF-ABB8-4D8A-9F30-590F40D522F8}"/>
              </a:ext>
            </a:extLst>
          </p:cNvPr>
          <p:cNvSpPr/>
          <p:nvPr/>
        </p:nvSpPr>
        <p:spPr>
          <a:xfrm>
            <a:off x="1" y="-14289"/>
            <a:ext cx="3175204" cy="5400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矩形 6">
            <a:extLst>
              <a:ext uri="{FF2B5EF4-FFF2-40B4-BE49-F238E27FC236}">
                <a16:creationId xmlns="" xmlns:a16="http://schemas.microsoft.com/office/drawing/2014/main" id="{12B8C699-3D5B-489D-9BBF-34A8C115BDF0}"/>
              </a:ext>
            </a:extLst>
          </p:cNvPr>
          <p:cNvSpPr/>
          <p:nvPr/>
        </p:nvSpPr>
        <p:spPr>
          <a:xfrm>
            <a:off x="595235" y="1897423"/>
            <a:ext cx="1042914" cy="369332"/>
          </a:xfrm>
          <a:prstGeom prst="rect">
            <a:avLst/>
          </a:prstGeom>
        </p:spPr>
        <p:txBody>
          <a:bodyPr wrap="none" lIns="0" tIns="45720" rIns="91440" bIns="45720">
            <a:spAutoFit/>
          </a:bodyPr>
          <a:lstStyle/>
          <a:p>
            <a:pPr lvl="0" defTabSz="914400">
              <a:lnSpc>
                <a:spcPct val="90000"/>
              </a:lnSpc>
              <a:defRPr/>
            </a:pPr>
            <a:r>
              <a:rPr lang="en-US" altLang="zh-CN" sz="2000" b="1">
                <a:solidFill>
                  <a:srgbClr val="956E64"/>
                </a:solidFill>
                <a:latin typeface="思源宋体 CN SemiBold" panose="02020600000000000000" pitchFamily="18" charset="-122"/>
                <a:ea typeface="思源宋体 CN SemiBold" panose="02020600000000000000" pitchFamily="18" charset="-122"/>
              </a:rPr>
              <a:t>2018.02</a:t>
            </a:r>
          </a:p>
        </p:txBody>
      </p:sp>
      <p:sp>
        <p:nvSpPr>
          <p:cNvPr id="8" name="矩形 7">
            <a:extLst>
              <a:ext uri="{FF2B5EF4-FFF2-40B4-BE49-F238E27FC236}">
                <a16:creationId xmlns="" xmlns:a16="http://schemas.microsoft.com/office/drawing/2014/main" id="{C57901C1-CCFA-47C3-9F88-DD0F2A49BB67}"/>
              </a:ext>
            </a:extLst>
          </p:cNvPr>
          <p:cNvSpPr/>
          <p:nvPr/>
        </p:nvSpPr>
        <p:spPr>
          <a:xfrm>
            <a:off x="595235" y="2106754"/>
            <a:ext cx="1644040" cy="319896"/>
          </a:xfrm>
          <a:prstGeom prst="rect">
            <a:avLst/>
          </a:prstGeom>
        </p:spPr>
        <p:txBody>
          <a:bodyPr wrap="none" lIns="0" tIns="45720" rIns="91440" bIns="45720">
            <a:spAutoFit/>
          </a:bodyPr>
          <a:lstStyle/>
          <a:p>
            <a:pPr lvl="0" defTabSz="914400">
              <a:lnSpc>
                <a:spcPct val="150000"/>
              </a:lnSpc>
              <a:defRPr/>
            </a:pPr>
            <a:r>
              <a:rPr lang="zh-CN" altLang="en-US" sz="1100">
                <a:solidFill>
                  <a:schemeClr val="bg1">
                    <a:lumMod val="50000"/>
                  </a:schemeClr>
                </a:solidFill>
                <a:latin typeface="Noto Sans S Chinese Light" panose="020B0300000000000000" pitchFamily="34" charset="-122"/>
                <a:ea typeface="Noto Sans S Chinese Light" panose="020B0300000000000000" pitchFamily="34" charset="-122"/>
              </a:rPr>
              <a:t>在北京、广州开始试运营</a:t>
            </a:r>
            <a:endParaRPr kumimoji="0" lang="en-US" altLang="zh-CN" sz="1100" b="0" i="0" u="none" strike="noStrike" kern="1200" cap="none" spc="0" normalizeH="0" baseline="0" noProof="0" dirty="0">
              <a:ln>
                <a:noFill/>
              </a:ln>
              <a:solidFill>
                <a:schemeClr val="bg1">
                  <a:lumMod val="5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10" name="矩形 9">
            <a:extLst>
              <a:ext uri="{FF2B5EF4-FFF2-40B4-BE49-F238E27FC236}">
                <a16:creationId xmlns="" xmlns:a16="http://schemas.microsoft.com/office/drawing/2014/main" id="{016067EB-6E9C-4C0B-9952-1AE845A0FA01}"/>
              </a:ext>
            </a:extLst>
          </p:cNvPr>
          <p:cNvSpPr/>
          <p:nvPr/>
        </p:nvSpPr>
        <p:spPr>
          <a:xfrm>
            <a:off x="595235" y="2880783"/>
            <a:ext cx="2067233" cy="319896"/>
          </a:xfrm>
          <a:prstGeom prst="rect">
            <a:avLst/>
          </a:prstGeom>
        </p:spPr>
        <p:txBody>
          <a:bodyPr wrap="none" lIns="0" tIns="45720" rIns="91440" bIns="45720">
            <a:spAutoFit/>
          </a:bodyPr>
          <a:lstStyle/>
          <a:p>
            <a:pPr defTabSz="914400">
              <a:lnSpc>
                <a:spcPct val="150000"/>
              </a:lnSpc>
              <a:defRPr/>
            </a:pPr>
            <a:r>
              <a:rPr lang="zh-CN" altLang="en-US" sz="1100">
                <a:solidFill>
                  <a:schemeClr val="bg1">
                    <a:lumMod val="50000"/>
                  </a:schemeClr>
                </a:solidFill>
                <a:latin typeface="Noto Sans S Chinese Light" panose="020B0300000000000000" pitchFamily="34" charset="-122"/>
                <a:ea typeface="Noto Sans S Chinese Light" panose="020B0300000000000000" pitchFamily="34" charset="-122"/>
              </a:rPr>
              <a:t>正式进驻上海、深圳等六大城市</a:t>
            </a:r>
            <a:endParaRPr lang="en-US" altLang="zh-CN" sz="1100" dirty="0">
              <a:solidFill>
                <a:schemeClr val="bg1">
                  <a:lumMod val="50000"/>
                </a:schemeClr>
              </a:solidFill>
              <a:latin typeface="Noto Sans S Chinese Light" panose="020B0300000000000000" pitchFamily="34" charset="-122"/>
              <a:ea typeface="Noto Sans S Chinese Light" panose="020B0300000000000000" pitchFamily="34" charset="-122"/>
            </a:endParaRPr>
          </a:p>
        </p:txBody>
      </p:sp>
      <p:sp>
        <p:nvSpPr>
          <p:cNvPr id="12" name="矩形 11">
            <a:extLst>
              <a:ext uri="{FF2B5EF4-FFF2-40B4-BE49-F238E27FC236}">
                <a16:creationId xmlns="" xmlns:a16="http://schemas.microsoft.com/office/drawing/2014/main" id="{4EE8319B-33E3-4DAE-AB33-ECB43095F6FF}"/>
              </a:ext>
            </a:extLst>
          </p:cNvPr>
          <p:cNvSpPr/>
          <p:nvPr/>
        </p:nvSpPr>
        <p:spPr>
          <a:xfrm>
            <a:off x="595235" y="3662655"/>
            <a:ext cx="1785104" cy="319896"/>
          </a:xfrm>
          <a:prstGeom prst="rect">
            <a:avLst/>
          </a:prstGeom>
        </p:spPr>
        <p:txBody>
          <a:bodyPr wrap="none" lIns="0" tIns="45720" rIns="91440" bIns="45720">
            <a:spAutoFit/>
          </a:bodyPr>
          <a:lstStyle/>
          <a:p>
            <a:pPr lvl="0" defTabSz="914400">
              <a:lnSpc>
                <a:spcPct val="150000"/>
              </a:lnSpc>
              <a:defRPr/>
            </a:pPr>
            <a:r>
              <a:rPr lang="zh-CN" altLang="en-US" sz="1100">
                <a:solidFill>
                  <a:schemeClr val="bg1">
                    <a:lumMod val="50000"/>
                  </a:schemeClr>
                </a:solidFill>
                <a:latin typeface="Noto Sans S Chinese Light" panose="020B0300000000000000" pitchFamily="34" charset="-122"/>
                <a:ea typeface="Noto Sans S Chinese Light" panose="020B0300000000000000" pitchFamily="34" charset="-122"/>
              </a:rPr>
              <a:t>正式入驻杭州、武汉等三城</a:t>
            </a:r>
            <a:endParaRPr lang="en-US" altLang="zh-CN" sz="1100" dirty="0">
              <a:solidFill>
                <a:schemeClr val="bg1">
                  <a:lumMod val="50000"/>
                </a:schemeClr>
              </a:solidFill>
              <a:latin typeface="Noto Sans S Chinese Light" panose="020B0300000000000000" pitchFamily="34" charset="-122"/>
              <a:ea typeface="Noto Sans S Chinese Light" panose="020B0300000000000000" pitchFamily="34" charset="-122"/>
            </a:endParaRPr>
          </a:p>
        </p:txBody>
      </p:sp>
      <p:sp>
        <p:nvSpPr>
          <p:cNvPr id="14" name="矩形 13">
            <a:extLst>
              <a:ext uri="{FF2B5EF4-FFF2-40B4-BE49-F238E27FC236}">
                <a16:creationId xmlns="" xmlns:a16="http://schemas.microsoft.com/office/drawing/2014/main" id="{9C67150D-E20D-4611-AC22-1CA858FEA928}"/>
              </a:ext>
            </a:extLst>
          </p:cNvPr>
          <p:cNvSpPr/>
          <p:nvPr/>
        </p:nvSpPr>
        <p:spPr>
          <a:xfrm>
            <a:off x="595235" y="4490294"/>
            <a:ext cx="2333986" cy="484941"/>
          </a:xfrm>
          <a:prstGeom prst="rect">
            <a:avLst/>
          </a:prstGeom>
        </p:spPr>
        <p:txBody>
          <a:bodyPr wrap="square" lIns="0" tIns="45720" rIns="91440" bIns="45720">
            <a:spAutoFit/>
          </a:bodyPr>
          <a:lstStyle/>
          <a:p>
            <a:pPr lvl="0" defTabSz="914400">
              <a:lnSpc>
                <a:spcPct val="120000"/>
              </a:lnSpc>
              <a:defRPr/>
            </a:pPr>
            <a:r>
              <a:rPr lang="en-US" altLang="zh-CN" sz="1100">
                <a:solidFill>
                  <a:schemeClr val="bg1">
                    <a:lumMod val="50000"/>
                  </a:schemeClr>
                </a:solidFill>
                <a:latin typeface="Noto Sans S Chinese Light" panose="020B0300000000000000" pitchFamily="34" charset="-122"/>
                <a:ea typeface="Noto Sans S Chinese Light" panose="020B0300000000000000" pitchFamily="34" charset="-122"/>
              </a:rPr>
              <a:t>QY</a:t>
            </a:r>
            <a:r>
              <a:rPr lang="zh-CN" altLang="en-US" sz="1100">
                <a:solidFill>
                  <a:schemeClr val="bg1">
                    <a:lumMod val="50000"/>
                  </a:schemeClr>
                </a:solidFill>
                <a:latin typeface="Noto Sans S Chinese Light" panose="020B0300000000000000" pitchFamily="34" charset="-122"/>
                <a:ea typeface="Noto Sans S Chinese Light" panose="020B0300000000000000" pitchFamily="34" charset="-122"/>
              </a:rPr>
              <a:t>咖啡</a:t>
            </a:r>
            <a:r>
              <a:rPr lang="en-US" altLang="zh-CN" sz="1100">
                <a:solidFill>
                  <a:schemeClr val="bg1">
                    <a:lumMod val="50000"/>
                  </a:schemeClr>
                </a:solidFill>
                <a:latin typeface="Noto Sans S Chinese Light" panose="020B0300000000000000" pitchFamily="34" charset="-122"/>
                <a:ea typeface="Noto Sans S Chinese Light" panose="020B0300000000000000" pitchFamily="34" charset="-122"/>
              </a:rPr>
              <a:t>App</a:t>
            </a:r>
            <a:r>
              <a:rPr lang="zh-CN" altLang="en-US" sz="1100">
                <a:solidFill>
                  <a:schemeClr val="bg1">
                    <a:lumMod val="50000"/>
                  </a:schemeClr>
                </a:solidFill>
                <a:latin typeface="Noto Sans S Chinese Light" panose="020B0300000000000000" pitchFamily="34" charset="-122"/>
                <a:ea typeface="Noto Sans S Chinese Light" panose="020B0300000000000000" pitchFamily="34" charset="-122"/>
              </a:rPr>
              <a:t>登上苹果手机应用商店美食佳饮免费榜第一名</a:t>
            </a:r>
            <a:r>
              <a:rPr lang="en-US" altLang="zh-CN" sz="1100">
                <a:solidFill>
                  <a:schemeClr val="bg1">
                    <a:lumMod val="50000"/>
                  </a:schemeClr>
                </a:solidFill>
                <a:latin typeface="Noto Sans S Chinese Light" panose="020B0300000000000000" pitchFamily="34" charset="-122"/>
                <a:ea typeface="Noto Sans S Chinese Light" panose="020B0300000000000000" pitchFamily="34" charset="-122"/>
              </a:rPr>
              <a:t>……</a:t>
            </a:r>
            <a:endParaRPr lang="en-US" altLang="zh-CN" sz="1100" dirty="0">
              <a:solidFill>
                <a:schemeClr val="bg1">
                  <a:lumMod val="50000"/>
                </a:schemeClr>
              </a:solidFill>
              <a:latin typeface="Noto Sans S Chinese Light" panose="020B0300000000000000" pitchFamily="34" charset="-122"/>
              <a:ea typeface="Noto Sans S Chinese Light" panose="020B0300000000000000" pitchFamily="34" charset="-122"/>
            </a:endParaRPr>
          </a:p>
        </p:txBody>
      </p:sp>
      <p:sp>
        <p:nvSpPr>
          <p:cNvPr id="56" name="矩形: 圆角 55">
            <a:extLst>
              <a:ext uri="{FF2B5EF4-FFF2-40B4-BE49-F238E27FC236}">
                <a16:creationId xmlns="" xmlns:a16="http://schemas.microsoft.com/office/drawing/2014/main" id="{2334DE36-C8AC-412C-B482-3B29023256E0}"/>
              </a:ext>
            </a:extLst>
          </p:cNvPr>
          <p:cNvSpPr/>
          <p:nvPr/>
        </p:nvSpPr>
        <p:spPr>
          <a:xfrm>
            <a:off x="3714688" y="458017"/>
            <a:ext cx="6681929" cy="2834670"/>
          </a:xfrm>
          <a:prstGeom prst="roundRect">
            <a:avLst>
              <a:gd name="adj" fmla="val 4454"/>
            </a:avLst>
          </a:prstGeom>
          <a:blipFill>
            <a:blip r:embed="rId2" cstate="email">
              <a:extLst>
                <a:ext uri="{28A0092B-C50C-407E-A947-70E740481C1C}">
                  <a14:useLocalDpi xmlns:a14="http://schemas.microsoft.com/office/drawing/2010/main"/>
                </a:ext>
              </a:extLst>
            </a:blip>
            <a:srcRect/>
            <a:stretch>
              <a:fillRect/>
            </a:stretch>
          </a:blipFill>
          <a:ln>
            <a:noFill/>
          </a:ln>
          <a:effectLst>
            <a:outerShdw blurRad="254000" dist="127000" dir="2700000" algn="tl" rotWithShape="0">
              <a:srgbClr val="1C1616">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矩形 56">
            <a:extLst>
              <a:ext uri="{FF2B5EF4-FFF2-40B4-BE49-F238E27FC236}">
                <a16:creationId xmlns="" xmlns:a16="http://schemas.microsoft.com/office/drawing/2014/main" id="{90760BD1-B51B-40AC-BCCB-457054F18EB7}"/>
              </a:ext>
            </a:extLst>
          </p:cNvPr>
          <p:cNvSpPr/>
          <p:nvPr/>
        </p:nvSpPr>
        <p:spPr>
          <a:xfrm>
            <a:off x="279566" y="377977"/>
            <a:ext cx="2012838" cy="1077218"/>
          </a:xfrm>
          <a:prstGeom prst="rect">
            <a:avLst/>
          </a:prstGeom>
        </p:spPr>
        <p:txBody>
          <a:bodyPr wrap="square" lIns="0" tIns="45720" rIns="91440" bIns="45720">
            <a:spAutoFit/>
          </a:bodyPr>
          <a:lstStyle/>
          <a:p>
            <a:pPr lvl="0" algn="ctr" defTabSz="914400">
              <a:defRPr/>
            </a:pPr>
            <a:r>
              <a:rPr lang="zh-CN" altLang="en-US" sz="3200" b="1">
                <a:solidFill>
                  <a:srgbClr val="956E64"/>
                </a:solidFill>
                <a:latin typeface="思源宋体 CN SemiBold" panose="02020600000000000000" pitchFamily="18" charset="-122"/>
                <a:ea typeface="思源宋体 CN SemiBold" panose="02020600000000000000" pitchFamily="18" charset="-122"/>
              </a:rPr>
              <a:t>发展迅猛</a:t>
            </a:r>
            <a:endParaRPr lang="en-US" altLang="zh-CN" sz="3200" b="1">
              <a:solidFill>
                <a:srgbClr val="956E64"/>
              </a:solidFill>
              <a:latin typeface="思源宋体 CN SemiBold" panose="02020600000000000000" pitchFamily="18" charset="-122"/>
              <a:ea typeface="思源宋体 CN SemiBold" panose="02020600000000000000" pitchFamily="18" charset="-122"/>
            </a:endParaRPr>
          </a:p>
          <a:p>
            <a:pPr lvl="0" algn="ctr" defTabSz="914400">
              <a:defRPr/>
            </a:pPr>
            <a:r>
              <a:rPr lang="zh-CN" altLang="en-US" sz="3200" b="1">
                <a:solidFill>
                  <a:srgbClr val="956E64"/>
                </a:solidFill>
                <a:latin typeface="思源宋体 CN SemiBold" panose="02020600000000000000" pitchFamily="18" charset="-122"/>
                <a:ea typeface="思源宋体 CN SemiBold" panose="02020600000000000000" pitchFamily="18" charset="-122"/>
              </a:rPr>
              <a:t>势如破竹</a:t>
            </a:r>
            <a:endParaRPr lang="zh-CN" altLang="en-US" sz="3200" b="1" dirty="0">
              <a:solidFill>
                <a:srgbClr val="956E64"/>
              </a:solidFill>
              <a:latin typeface="思源宋体 CN SemiBold" panose="02020600000000000000" pitchFamily="18" charset="-122"/>
              <a:ea typeface="思源宋体 CN SemiBold" panose="02020600000000000000" pitchFamily="18" charset="-122"/>
            </a:endParaRPr>
          </a:p>
        </p:txBody>
      </p:sp>
      <p:grpSp>
        <p:nvGrpSpPr>
          <p:cNvPr id="65" name="组合 64">
            <a:extLst>
              <a:ext uri="{FF2B5EF4-FFF2-40B4-BE49-F238E27FC236}">
                <a16:creationId xmlns="" xmlns:a16="http://schemas.microsoft.com/office/drawing/2014/main" id="{E9C7C81B-CBC4-4B1C-B8E0-89B58FF27DCB}"/>
              </a:ext>
            </a:extLst>
          </p:cNvPr>
          <p:cNvGrpSpPr/>
          <p:nvPr/>
        </p:nvGrpSpPr>
        <p:grpSpPr>
          <a:xfrm>
            <a:off x="3911844" y="3714653"/>
            <a:ext cx="6287617" cy="1070600"/>
            <a:chOff x="3761257" y="3610642"/>
            <a:chExt cx="6287617" cy="1070600"/>
          </a:xfrm>
        </p:grpSpPr>
        <p:sp>
          <p:nvSpPr>
            <p:cNvPr id="5" name="矩形: 圆角 4">
              <a:extLst>
                <a:ext uri="{FF2B5EF4-FFF2-40B4-BE49-F238E27FC236}">
                  <a16:creationId xmlns="" xmlns:a16="http://schemas.microsoft.com/office/drawing/2014/main" id="{CF4BED52-7FCC-41D2-A622-0DD7D7778ED7}"/>
                </a:ext>
              </a:extLst>
            </p:cNvPr>
            <p:cNvSpPr/>
            <p:nvPr/>
          </p:nvSpPr>
          <p:spPr>
            <a:xfrm>
              <a:off x="3761257" y="3610642"/>
              <a:ext cx="1753717" cy="441950"/>
            </a:xfrm>
            <a:prstGeom prst="roundRect">
              <a:avLst/>
            </a:prstGeom>
            <a:solidFill>
              <a:srgbClr val="62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a:latin typeface="Noto Sans S Chinese Light" panose="020B0300000000000000" pitchFamily="34" charset="-122"/>
                  <a:ea typeface="Noto Sans S Chinese Light" panose="020B0300000000000000" pitchFamily="34" charset="-122"/>
                </a:rPr>
                <a:t>入驻</a:t>
              </a:r>
              <a:r>
                <a:rPr lang="en-US" altLang="zh-CN" sz="1500">
                  <a:latin typeface="Noto Sans S Chinese Light" panose="020B0300000000000000" pitchFamily="34" charset="-122"/>
                  <a:ea typeface="Noto Sans S Chinese Light" panose="020B0300000000000000" pitchFamily="34" charset="-122"/>
                </a:rPr>
                <a:t>11</a:t>
              </a:r>
              <a:r>
                <a:rPr lang="zh-CN" altLang="en-US" sz="1500">
                  <a:latin typeface="Noto Sans S Chinese Light" panose="020B0300000000000000" pitchFamily="34" charset="-122"/>
                  <a:ea typeface="Noto Sans S Chinese Light" panose="020B0300000000000000" pitchFamily="34" charset="-122"/>
                </a:rPr>
                <a:t>座城市</a:t>
              </a:r>
              <a:endParaRPr lang="en-US" sz="1500">
                <a:latin typeface="Noto Sans S Chinese Light" panose="020B0300000000000000" pitchFamily="34" charset="-122"/>
                <a:ea typeface="Noto Sans S Chinese Light" panose="020B0300000000000000" pitchFamily="34" charset="-122"/>
              </a:endParaRPr>
            </a:p>
          </p:txBody>
        </p:sp>
        <p:sp>
          <p:nvSpPr>
            <p:cNvPr id="60" name="矩形: 圆角 59">
              <a:extLst>
                <a:ext uri="{FF2B5EF4-FFF2-40B4-BE49-F238E27FC236}">
                  <a16:creationId xmlns="" xmlns:a16="http://schemas.microsoft.com/office/drawing/2014/main" id="{CB4F08C1-A68B-4D86-9901-E19CD6A5F6CF}"/>
                </a:ext>
              </a:extLst>
            </p:cNvPr>
            <p:cNvSpPr/>
            <p:nvPr/>
          </p:nvSpPr>
          <p:spPr>
            <a:xfrm>
              <a:off x="6028207" y="3610642"/>
              <a:ext cx="1753717" cy="441950"/>
            </a:xfrm>
            <a:prstGeom prst="roundRect">
              <a:avLst/>
            </a:prstGeom>
            <a:solidFill>
              <a:srgbClr val="62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latin typeface="Noto Sans S Chinese Light" panose="020B0300000000000000" pitchFamily="34" charset="-122"/>
                  <a:ea typeface="Noto Sans S Chinese Light" panose="020B0300000000000000" pitchFamily="34" charset="-122"/>
                </a:rPr>
                <a:t>625</a:t>
              </a:r>
              <a:r>
                <a:rPr lang="zh-CN" altLang="en-US" sz="1500">
                  <a:latin typeface="Noto Sans S Chinese Light" panose="020B0300000000000000" pitchFamily="34" charset="-122"/>
                  <a:ea typeface="Noto Sans S Chinese Light" panose="020B0300000000000000" pitchFamily="34" charset="-122"/>
                </a:rPr>
                <a:t>家门店布局</a:t>
              </a:r>
              <a:endParaRPr lang="en-US" sz="1500">
                <a:latin typeface="Noto Sans S Chinese Light" panose="020B0300000000000000" pitchFamily="34" charset="-122"/>
                <a:ea typeface="Noto Sans S Chinese Light" panose="020B0300000000000000" pitchFamily="34" charset="-122"/>
              </a:endParaRPr>
            </a:p>
          </p:txBody>
        </p:sp>
        <p:sp>
          <p:nvSpPr>
            <p:cNvPr id="61" name="矩形: 圆角 60">
              <a:extLst>
                <a:ext uri="{FF2B5EF4-FFF2-40B4-BE49-F238E27FC236}">
                  <a16:creationId xmlns="" xmlns:a16="http://schemas.microsoft.com/office/drawing/2014/main" id="{D534AC49-D98C-40AE-9B38-C1C21B10F69C}"/>
                </a:ext>
              </a:extLst>
            </p:cNvPr>
            <p:cNvSpPr/>
            <p:nvPr/>
          </p:nvSpPr>
          <p:spPr>
            <a:xfrm>
              <a:off x="8295157" y="3610642"/>
              <a:ext cx="1753717" cy="441950"/>
            </a:xfrm>
            <a:prstGeom prst="roundRect">
              <a:avLst/>
            </a:prstGeom>
            <a:solidFill>
              <a:srgbClr val="62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latin typeface="Noto Sans S Chinese Light" panose="020B0300000000000000" pitchFamily="34" charset="-122"/>
                  <a:ea typeface="Noto Sans S Chinese Light" panose="020B0300000000000000" pitchFamily="34" charset="-122"/>
                </a:rPr>
                <a:t>300</a:t>
              </a:r>
              <a:r>
                <a:rPr lang="en-US" altLang="zh-CN" sz="1500">
                  <a:latin typeface="Noto Sans S Chinese Light" panose="020B0300000000000000" pitchFamily="34" charset="-122"/>
                  <a:ea typeface="Noto Sans S Chinese Light" panose="020B0300000000000000" pitchFamily="34" charset="-122"/>
                </a:rPr>
                <a:t>+</a:t>
              </a:r>
              <a:r>
                <a:rPr lang="zh-CN" altLang="en-US" sz="1500">
                  <a:latin typeface="Noto Sans S Chinese Light" panose="020B0300000000000000" pitchFamily="34" charset="-122"/>
                  <a:ea typeface="Noto Sans S Chinese Light" panose="020B0300000000000000" pitchFamily="34" charset="-122"/>
                </a:rPr>
                <a:t>运营门店</a:t>
              </a:r>
              <a:endParaRPr lang="en-US" sz="1500">
                <a:latin typeface="Noto Sans S Chinese Light" panose="020B0300000000000000" pitchFamily="34" charset="-122"/>
                <a:ea typeface="Noto Sans S Chinese Light" panose="020B0300000000000000" pitchFamily="34" charset="-122"/>
              </a:endParaRPr>
            </a:p>
          </p:txBody>
        </p:sp>
        <p:sp>
          <p:nvSpPr>
            <p:cNvPr id="62" name="矩形: 圆角 61">
              <a:extLst>
                <a:ext uri="{FF2B5EF4-FFF2-40B4-BE49-F238E27FC236}">
                  <a16:creationId xmlns="" xmlns:a16="http://schemas.microsoft.com/office/drawing/2014/main" id="{BB611DC8-B14C-445A-B977-B7DE344DB4B7}"/>
                </a:ext>
              </a:extLst>
            </p:cNvPr>
            <p:cNvSpPr/>
            <p:nvPr/>
          </p:nvSpPr>
          <p:spPr>
            <a:xfrm>
              <a:off x="3761257" y="4239292"/>
              <a:ext cx="1753717" cy="441950"/>
            </a:xfrm>
            <a:prstGeom prst="roundRect">
              <a:avLst/>
            </a:prstGeom>
            <a:solidFill>
              <a:srgbClr val="62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latin typeface="Noto Sans S Chinese Light" panose="020B0300000000000000" pitchFamily="34" charset="-122"/>
                  <a:ea typeface="Noto Sans S Chinese Light" panose="020B0300000000000000" pitchFamily="34" charset="-122"/>
                </a:rPr>
                <a:t>210</a:t>
              </a:r>
              <a:r>
                <a:rPr lang="zh-CN" altLang="en-US" sz="1500">
                  <a:latin typeface="Noto Sans S Chinese Light" panose="020B0300000000000000" pitchFamily="34" charset="-122"/>
                  <a:ea typeface="Noto Sans S Chinese Light" panose="020B0300000000000000" pitchFamily="34" charset="-122"/>
                </a:rPr>
                <a:t>万客户数量</a:t>
              </a:r>
              <a:endParaRPr lang="en-US" sz="1500">
                <a:latin typeface="Noto Sans S Chinese Light" panose="020B0300000000000000" pitchFamily="34" charset="-122"/>
                <a:ea typeface="Noto Sans S Chinese Light" panose="020B0300000000000000" pitchFamily="34" charset="-122"/>
              </a:endParaRPr>
            </a:p>
          </p:txBody>
        </p:sp>
        <p:sp>
          <p:nvSpPr>
            <p:cNvPr id="63" name="矩形: 圆角 62">
              <a:extLst>
                <a:ext uri="{FF2B5EF4-FFF2-40B4-BE49-F238E27FC236}">
                  <a16:creationId xmlns="" xmlns:a16="http://schemas.microsoft.com/office/drawing/2014/main" id="{6A64A6A7-F5CB-45A6-8F2F-CE5E43494F35}"/>
                </a:ext>
              </a:extLst>
            </p:cNvPr>
            <p:cNvSpPr/>
            <p:nvPr/>
          </p:nvSpPr>
          <p:spPr>
            <a:xfrm>
              <a:off x="6028207" y="4239292"/>
              <a:ext cx="1753717" cy="441950"/>
            </a:xfrm>
            <a:prstGeom prst="roundRect">
              <a:avLst/>
            </a:prstGeom>
            <a:solidFill>
              <a:srgbClr val="62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latin typeface="Noto Sans S Chinese Light" panose="020B0300000000000000" pitchFamily="34" charset="-122"/>
                  <a:ea typeface="Noto Sans S Chinese Light" panose="020B0300000000000000" pitchFamily="34" charset="-122"/>
                </a:rPr>
                <a:t>350</a:t>
              </a:r>
              <a:r>
                <a:rPr lang="zh-CN" altLang="en-US" sz="1500">
                  <a:latin typeface="Noto Sans S Chinese Light" panose="020B0300000000000000" pitchFamily="34" charset="-122"/>
                  <a:ea typeface="Noto Sans S Chinese Light" panose="020B0300000000000000" pitchFamily="34" charset="-122"/>
                </a:rPr>
                <a:t>万下单量</a:t>
              </a:r>
              <a:endParaRPr lang="en-US" sz="1500">
                <a:latin typeface="Noto Sans S Chinese Light" panose="020B0300000000000000" pitchFamily="34" charset="-122"/>
                <a:ea typeface="Noto Sans S Chinese Light" panose="020B0300000000000000" pitchFamily="34" charset="-122"/>
              </a:endParaRPr>
            </a:p>
          </p:txBody>
        </p:sp>
        <p:sp>
          <p:nvSpPr>
            <p:cNvPr id="64" name="矩形: 圆角 63">
              <a:extLst>
                <a:ext uri="{FF2B5EF4-FFF2-40B4-BE49-F238E27FC236}">
                  <a16:creationId xmlns="" xmlns:a16="http://schemas.microsoft.com/office/drawing/2014/main" id="{DB78C1DB-B744-4A6C-A15A-B721551C8113}"/>
                </a:ext>
              </a:extLst>
            </p:cNvPr>
            <p:cNvSpPr/>
            <p:nvPr/>
          </p:nvSpPr>
          <p:spPr>
            <a:xfrm>
              <a:off x="8295157" y="4239292"/>
              <a:ext cx="1753717" cy="441950"/>
            </a:xfrm>
            <a:prstGeom prst="roundRect">
              <a:avLst/>
            </a:prstGeom>
            <a:solidFill>
              <a:srgbClr val="62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latin typeface="Noto Sans S Chinese Light" panose="020B0300000000000000" pitchFamily="34" charset="-122"/>
                  <a:ea typeface="Noto Sans S Chinese Light" panose="020B0300000000000000" pitchFamily="34" charset="-122"/>
                </a:rPr>
                <a:t>650</a:t>
              </a:r>
              <a:r>
                <a:rPr lang="zh-CN" altLang="en-US" sz="1500">
                  <a:latin typeface="Noto Sans S Chinese Light" panose="020B0300000000000000" pitchFamily="34" charset="-122"/>
                  <a:ea typeface="Noto Sans S Chinese Light" panose="020B0300000000000000" pitchFamily="34" charset="-122"/>
                </a:rPr>
                <a:t>万消费咖啡量</a:t>
              </a:r>
              <a:endParaRPr lang="en-US" sz="1500">
                <a:latin typeface="Noto Sans S Chinese Light" panose="020B0300000000000000" pitchFamily="34" charset="-122"/>
                <a:ea typeface="Noto Sans S Chinese Light" panose="020B0300000000000000" pitchFamily="34" charset="-122"/>
              </a:endParaRPr>
            </a:p>
          </p:txBody>
        </p:sp>
      </p:grpSp>
      <p:cxnSp>
        <p:nvCxnSpPr>
          <p:cNvPr id="67" name="直接连接符 66">
            <a:extLst>
              <a:ext uri="{FF2B5EF4-FFF2-40B4-BE49-F238E27FC236}">
                <a16:creationId xmlns="" xmlns:a16="http://schemas.microsoft.com/office/drawing/2014/main" id="{1D0004BB-16A1-4F26-8C23-47EF51B56EB8}"/>
              </a:ext>
            </a:extLst>
          </p:cNvPr>
          <p:cNvCxnSpPr>
            <a:cxnSpLocks/>
          </p:cNvCxnSpPr>
          <p:nvPr/>
        </p:nvCxnSpPr>
        <p:spPr>
          <a:xfrm>
            <a:off x="422592" y="2035175"/>
            <a:ext cx="0" cy="2341245"/>
          </a:xfrm>
          <a:prstGeom prst="line">
            <a:avLst/>
          </a:prstGeom>
          <a:ln w="19050" cap="rnd" cmpd="sng">
            <a:solidFill>
              <a:srgbClr val="956E64">
                <a:alpha val="40000"/>
              </a:srgbClr>
            </a:solidFill>
            <a:prstDash val="sysDot"/>
            <a:round/>
          </a:ln>
        </p:spPr>
        <p:style>
          <a:lnRef idx="1">
            <a:schemeClr val="accent1"/>
          </a:lnRef>
          <a:fillRef idx="0">
            <a:schemeClr val="accent1"/>
          </a:fillRef>
          <a:effectRef idx="0">
            <a:schemeClr val="accent1"/>
          </a:effectRef>
          <a:fontRef idx="minor">
            <a:schemeClr val="tx1"/>
          </a:fontRef>
        </p:style>
      </p:cxnSp>
      <p:sp>
        <p:nvSpPr>
          <p:cNvPr id="71" name="椭圆 70">
            <a:extLst>
              <a:ext uri="{FF2B5EF4-FFF2-40B4-BE49-F238E27FC236}">
                <a16:creationId xmlns="" xmlns:a16="http://schemas.microsoft.com/office/drawing/2014/main" id="{D8442AAD-E26F-432E-B303-63BBE092CCB7}"/>
              </a:ext>
            </a:extLst>
          </p:cNvPr>
          <p:cNvSpPr/>
          <p:nvPr/>
        </p:nvSpPr>
        <p:spPr>
          <a:xfrm>
            <a:off x="390747" y="2022996"/>
            <a:ext cx="74092" cy="74092"/>
          </a:xfrm>
          <a:prstGeom prst="ellipse">
            <a:avLst/>
          </a:prstGeom>
          <a:solidFill>
            <a:srgbClr val="956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椭圆 73">
            <a:extLst>
              <a:ext uri="{FF2B5EF4-FFF2-40B4-BE49-F238E27FC236}">
                <a16:creationId xmlns="" xmlns:a16="http://schemas.microsoft.com/office/drawing/2014/main" id="{2A595A3A-EAC0-4390-8973-502030D7F057}"/>
              </a:ext>
            </a:extLst>
          </p:cNvPr>
          <p:cNvSpPr/>
          <p:nvPr/>
        </p:nvSpPr>
        <p:spPr>
          <a:xfrm>
            <a:off x="390747" y="2799283"/>
            <a:ext cx="74092" cy="74092"/>
          </a:xfrm>
          <a:prstGeom prst="ellipse">
            <a:avLst/>
          </a:prstGeom>
          <a:solidFill>
            <a:srgbClr val="956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椭圆 74">
            <a:extLst>
              <a:ext uri="{FF2B5EF4-FFF2-40B4-BE49-F238E27FC236}">
                <a16:creationId xmlns="" xmlns:a16="http://schemas.microsoft.com/office/drawing/2014/main" id="{5EB0FF31-09AE-4C1C-A09D-91BE025987EE}"/>
              </a:ext>
            </a:extLst>
          </p:cNvPr>
          <p:cNvSpPr/>
          <p:nvPr/>
        </p:nvSpPr>
        <p:spPr>
          <a:xfrm>
            <a:off x="390747" y="3580333"/>
            <a:ext cx="74092" cy="74092"/>
          </a:xfrm>
          <a:prstGeom prst="ellipse">
            <a:avLst/>
          </a:prstGeom>
          <a:solidFill>
            <a:srgbClr val="956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椭圆 75">
            <a:extLst>
              <a:ext uri="{FF2B5EF4-FFF2-40B4-BE49-F238E27FC236}">
                <a16:creationId xmlns="" xmlns:a16="http://schemas.microsoft.com/office/drawing/2014/main" id="{62C79197-9262-40DF-8194-E89F95E010C3}"/>
              </a:ext>
            </a:extLst>
          </p:cNvPr>
          <p:cNvSpPr/>
          <p:nvPr/>
        </p:nvSpPr>
        <p:spPr>
          <a:xfrm>
            <a:off x="390747" y="4328045"/>
            <a:ext cx="74092" cy="74092"/>
          </a:xfrm>
          <a:prstGeom prst="ellipse">
            <a:avLst/>
          </a:prstGeom>
          <a:solidFill>
            <a:srgbClr val="956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直接连接符 76">
            <a:extLst>
              <a:ext uri="{FF2B5EF4-FFF2-40B4-BE49-F238E27FC236}">
                <a16:creationId xmlns="" xmlns:a16="http://schemas.microsoft.com/office/drawing/2014/main" id="{18259B04-50EC-463A-8E0F-38F76148552E}"/>
              </a:ext>
            </a:extLst>
          </p:cNvPr>
          <p:cNvCxnSpPr>
            <a:cxnSpLocks/>
          </p:cNvCxnSpPr>
          <p:nvPr/>
        </p:nvCxnSpPr>
        <p:spPr>
          <a:xfrm flipH="1">
            <a:off x="383891" y="1486476"/>
            <a:ext cx="2489919" cy="0"/>
          </a:xfrm>
          <a:prstGeom prst="line">
            <a:avLst/>
          </a:prstGeom>
          <a:ln w="12700" cap="rnd" cmpd="sng">
            <a:solidFill>
              <a:srgbClr val="956E64">
                <a:alpha val="40000"/>
              </a:srgbClr>
            </a:solidFill>
            <a:prstDash val="solid"/>
            <a:round/>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 xmlns:a16="http://schemas.microsoft.com/office/drawing/2014/main" id="{813421D3-36DC-4483-ACB7-6FFC918D2109}"/>
              </a:ext>
            </a:extLst>
          </p:cNvPr>
          <p:cNvSpPr/>
          <p:nvPr/>
        </p:nvSpPr>
        <p:spPr>
          <a:xfrm>
            <a:off x="595235" y="2663708"/>
            <a:ext cx="1042914" cy="369332"/>
          </a:xfrm>
          <a:prstGeom prst="rect">
            <a:avLst/>
          </a:prstGeom>
        </p:spPr>
        <p:txBody>
          <a:bodyPr wrap="none" lIns="0" tIns="45720" rIns="91440" bIns="45720">
            <a:spAutoFit/>
          </a:bodyPr>
          <a:lstStyle/>
          <a:p>
            <a:pPr lvl="0" defTabSz="914400">
              <a:lnSpc>
                <a:spcPct val="90000"/>
              </a:lnSpc>
              <a:defRPr/>
            </a:pPr>
            <a:r>
              <a:rPr lang="en-US" altLang="zh-CN" sz="2000" b="1">
                <a:solidFill>
                  <a:srgbClr val="956E64"/>
                </a:solidFill>
                <a:latin typeface="思源宋体 CN SemiBold" panose="02020600000000000000" pitchFamily="18" charset="-122"/>
                <a:ea typeface="思源宋体 CN SemiBold" panose="02020600000000000000" pitchFamily="18" charset="-122"/>
              </a:rPr>
              <a:t>2018.03</a:t>
            </a:r>
          </a:p>
        </p:txBody>
      </p:sp>
      <p:sp>
        <p:nvSpPr>
          <p:cNvPr id="27" name="矩形 26">
            <a:extLst>
              <a:ext uri="{FF2B5EF4-FFF2-40B4-BE49-F238E27FC236}">
                <a16:creationId xmlns="" xmlns:a16="http://schemas.microsoft.com/office/drawing/2014/main" id="{9B0CE9CA-2879-4A8C-AD66-7899444573F0}"/>
              </a:ext>
            </a:extLst>
          </p:cNvPr>
          <p:cNvSpPr/>
          <p:nvPr/>
        </p:nvSpPr>
        <p:spPr>
          <a:xfrm>
            <a:off x="595235" y="3457141"/>
            <a:ext cx="1042914" cy="369332"/>
          </a:xfrm>
          <a:prstGeom prst="rect">
            <a:avLst/>
          </a:prstGeom>
        </p:spPr>
        <p:txBody>
          <a:bodyPr wrap="none" lIns="0" tIns="45720" rIns="91440" bIns="45720">
            <a:spAutoFit/>
          </a:bodyPr>
          <a:lstStyle/>
          <a:p>
            <a:pPr lvl="0" defTabSz="914400">
              <a:lnSpc>
                <a:spcPct val="90000"/>
              </a:lnSpc>
              <a:defRPr/>
            </a:pPr>
            <a:r>
              <a:rPr lang="en-US" altLang="zh-CN" sz="2000" b="1">
                <a:solidFill>
                  <a:srgbClr val="956E64"/>
                </a:solidFill>
                <a:latin typeface="思源宋体 CN SemiBold" panose="02020600000000000000" pitchFamily="18" charset="-122"/>
                <a:ea typeface="思源宋体 CN SemiBold" panose="02020600000000000000" pitchFamily="18" charset="-122"/>
              </a:rPr>
              <a:t>2018.05</a:t>
            </a:r>
          </a:p>
        </p:txBody>
      </p:sp>
      <p:sp>
        <p:nvSpPr>
          <p:cNvPr id="28" name="矩形 27">
            <a:extLst>
              <a:ext uri="{FF2B5EF4-FFF2-40B4-BE49-F238E27FC236}">
                <a16:creationId xmlns="" xmlns:a16="http://schemas.microsoft.com/office/drawing/2014/main" id="{9A3A0439-B254-48B6-BC24-FCA6F3A8D562}"/>
              </a:ext>
            </a:extLst>
          </p:cNvPr>
          <p:cNvSpPr/>
          <p:nvPr/>
        </p:nvSpPr>
        <p:spPr>
          <a:xfrm>
            <a:off x="595235" y="4247237"/>
            <a:ext cx="1042914" cy="369332"/>
          </a:xfrm>
          <a:prstGeom prst="rect">
            <a:avLst/>
          </a:prstGeom>
        </p:spPr>
        <p:txBody>
          <a:bodyPr wrap="none" lIns="0" tIns="45720" rIns="91440" bIns="45720">
            <a:spAutoFit/>
          </a:bodyPr>
          <a:lstStyle/>
          <a:p>
            <a:pPr lvl="0" defTabSz="914400">
              <a:lnSpc>
                <a:spcPct val="90000"/>
              </a:lnSpc>
              <a:defRPr/>
            </a:pPr>
            <a:r>
              <a:rPr lang="en-US" altLang="zh-CN" sz="2000" b="1">
                <a:solidFill>
                  <a:srgbClr val="956E64"/>
                </a:solidFill>
                <a:latin typeface="思源宋体 CN SemiBold" panose="02020600000000000000" pitchFamily="18" charset="-122"/>
                <a:ea typeface="思源宋体 CN SemiBold" panose="02020600000000000000" pitchFamily="18" charset="-122"/>
              </a:rPr>
              <a:t>2018.09</a:t>
            </a:r>
          </a:p>
        </p:txBody>
      </p:sp>
    </p:spTree>
    <p:extLst>
      <p:ext uri="{BB962C8B-B14F-4D97-AF65-F5344CB8AC3E}">
        <p14:creationId xmlns:p14="http://schemas.microsoft.com/office/powerpoint/2010/main" val="28562988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265A0F0A-632C-441F-982A-D080BBF25B3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2699543" y="-2699544"/>
            <a:ext cx="5400675" cy="10799763"/>
          </a:xfrm>
          <a:prstGeom prst="rect">
            <a:avLst/>
          </a:prstGeom>
        </p:spPr>
      </p:pic>
      <p:sp>
        <p:nvSpPr>
          <p:cNvPr id="13" name="矩形 12">
            <a:extLst>
              <a:ext uri="{FF2B5EF4-FFF2-40B4-BE49-F238E27FC236}">
                <a16:creationId xmlns="" xmlns:a16="http://schemas.microsoft.com/office/drawing/2014/main" id="{9C29C46E-46C4-4BF8-9A26-05187407DB68}"/>
              </a:ext>
            </a:extLst>
          </p:cNvPr>
          <p:cNvSpPr/>
          <p:nvPr/>
        </p:nvSpPr>
        <p:spPr>
          <a:xfrm>
            <a:off x="0" y="0"/>
            <a:ext cx="10799762" cy="5400675"/>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descr="图片包含 男士, 天空, 人员&#10;&#10;已生成极高可信度的说明">
            <a:extLst>
              <a:ext uri="{FF2B5EF4-FFF2-40B4-BE49-F238E27FC236}">
                <a16:creationId xmlns="" xmlns:a16="http://schemas.microsoft.com/office/drawing/2014/main" id="{52B5E3B6-E859-465F-AA13-BE751165A75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59093" y="261305"/>
            <a:ext cx="1481576" cy="1481574"/>
          </a:xfrm>
          <a:prstGeom prst="ellipse">
            <a:avLst/>
          </a:prstGeom>
          <a:ln w="38100">
            <a:solidFill>
              <a:srgbClr val="C6B8B2"/>
            </a:solidFill>
          </a:ln>
          <a:effectLst>
            <a:outerShdw blurRad="381000" dist="38100" dir="5400000" sx="104000" sy="104000" algn="t" rotWithShape="0">
              <a:prstClr val="black">
                <a:alpha val="40000"/>
              </a:prstClr>
            </a:outerShdw>
          </a:effectLst>
        </p:spPr>
      </p:pic>
      <p:sp>
        <p:nvSpPr>
          <p:cNvPr id="4" name="矩形: 圆角 3">
            <a:extLst>
              <a:ext uri="{FF2B5EF4-FFF2-40B4-BE49-F238E27FC236}">
                <a16:creationId xmlns="" xmlns:a16="http://schemas.microsoft.com/office/drawing/2014/main" id="{F3502C03-D2F6-4802-919B-2136B1D91DDF}"/>
              </a:ext>
            </a:extLst>
          </p:cNvPr>
          <p:cNvSpPr/>
          <p:nvPr/>
        </p:nvSpPr>
        <p:spPr>
          <a:xfrm>
            <a:off x="4641693" y="1815804"/>
            <a:ext cx="1516377" cy="40011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spc="500">
                <a:solidFill>
                  <a:srgbClr val="C6B8B2"/>
                </a:solidFill>
                <a:latin typeface="微软雅黑" panose="020B0503020204020204" pitchFamily="34" charset="-122"/>
                <a:ea typeface="微软雅黑" panose="020B0503020204020204" pitchFamily="34" charset="-122"/>
              </a:rPr>
              <a:t>刘</a:t>
            </a:r>
            <a:r>
              <a:rPr lang="zh-CN" altLang="en-US" sz="2000" spc="500" dirty="0">
                <a:solidFill>
                  <a:srgbClr val="C6B8B2"/>
                </a:solidFill>
                <a:latin typeface="微软雅黑" panose="020B0503020204020204" pitchFamily="34" charset="-122"/>
                <a:ea typeface="微软雅黑" panose="020B0503020204020204" pitchFamily="34" charset="-122"/>
              </a:rPr>
              <a:t>銳</a:t>
            </a:r>
          </a:p>
        </p:txBody>
      </p:sp>
      <p:grpSp>
        <p:nvGrpSpPr>
          <p:cNvPr id="30" name="组合 29">
            <a:extLst>
              <a:ext uri="{FF2B5EF4-FFF2-40B4-BE49-F238E27FC236}">
                <a16:creationId xmlns="" xmlns:a16="http://schemas.microsoft.com/office/drawing/2014/main" id="{B353629B-BF9C-4049-8825-9694CB2D5B92}"/>
              </a:ext>
            </a:extLst>
          </p:cNvPr>
          <p:cNvGrpSpPr/>
          <p:nvPr/>
        </p:nvGrpSpPr>
        <p:grpSpPr>
          <a:xfrm>
            <a:off x="2549881" y="3459137"/>
            <a:ext cx="2575797" cy="400110"/>
            <a:chOff x="4111981" y="3519487"/>
            <a:chExt cx="2575797" cy="400110"/>
          </a:xfrm>
        </p:grpSpPr>
        <p:sp>
          <p:nvSpPr>
            <p:cNvPr id="15" name="文本框 14">
              <a:extLst>
                <a:ext uri="{FF2B5EF4-FFF2-40B4-BE49-F238E27FC236}">
                  <a16:creationId xmlns="" xmlns:a16="http://schemas.microsoft.com/office/drawing/2014/main" id="{205CE3B3-CDC7-4BD6-836E-0331AD897371}"/>
                </a:ext>
              </a:extLst>
            </p:cNvPr>
            <p:cNvSpPr txBox="1"/>
            <p:nvPr/>
          </p:nvSpPr>
          <p:spPr>
            <a:xfrm>
              <a:off x="4593408" y="3557960"/>
              <a:ext cx="1612942" cy="323165"/>
            </a:xfrm>
            <a:prstGeom prst="rect">
              <a:avLst/>
            </a:prstGeom>
            <a:noFill/>
          </p:spPr>
          <p:txBody>
            <a:bodyPr wrap="none" rtlCol="0">
              <a:spAutoFit/>
            </a:bodyPr>
            <a:lstStyle/>
            <a:p>
              <a:pPr algn="ctr"/>
              <a:r>
                <a:rPr lang="zh-CN" altLang="en-US" sz="1500">
                  <a:solidFill>
                    <a:srgbClr val="C6B8B2"/>
                  </a:solidFill>
                  <a:latin typeface="微软雅黑" panose="020B0503020204020204" pitchFamily="34" charset="-122"/>
                  <a:ea typeface="微软雅黑" panose="020B0503020204020204" pitchFamily="34" charset="-122"/>
                </a:rPr>
                <a:t>品牌</a:t>
              </a:r>
              <a:r>
                <a:rPr lang="en-US" altLang="zh-CN" sz="1500">
                  <a:solidFill>
                    <a:srgbClr val="C6B8B2"/>
                  </a:solidFill>
                  <a:latin typeface="微软雅黑" panose="020B0503020204020204" pitchFamily="34" charset="-122"/>
                  <a:ea typeface="微软雅黑" panose="020B0503020204020204" pitchFamily="34" charset="-122"/>
                </a:rPr>
                <a:t>/</a:t>
              </a:r>
              <a:r>
                <a:rPr lang="zh-CN" altLang="en-US" sz="1500">
                  <a:solidFill>
                    <a:srgbClr val="C6B8B2"/>
                  </a:solidFill>
                  <a:latin typeface="微软雅黑" panose="020B0503020204020204" pitchFamily="34" charset="-122"/>
                  <a:ea typeface="微软雅黑" panose="020B0503020204020204" pitchFamily="34" charset="-122"/>
                </a:rPr>
                <a:t>视觉设计师</a:t>
              </a:r>
              <a:endParaRPr lang="en-US" sz="1500">
                <a:solidFill>
                  <a:srgbClr val="C6B8B2"/>
                </a:solidFill>
                <a:latin typeface="微软雅黑" panose="020B0503020204020204" pitchFamily="34" charset="-122"/>
                <a:ea typeface="微软雅黑" panose="020B0503020204020204" pitchFamily="34" charset="-122"/>
              </a:endParaRPr>
            </a:p>
          </p:txBody>
        </p:sp>
        <p:sp>
          <p:nvSpPr>
            <p:cNvPr id="17" name="平行四边形 16">
              <a:extLst>
                <a:ext uri="{FF2B5EF4-FFF2-40B4-BE49-F238E27FC236}">
                  <a16:creationId xmlns="" xmlns:a16="http://schemas.microsoft.com/office/drawing/2014/main" id="{629AF1F7-863F-4830-863E-150892933E62}"/>
                </a:ext>
              </a:extLst>
            </p:cNvPr>
            <p:cNvSpPr/>
            <p:nvPr/>
          </p:nvSpPr>
          <p:spPr>
            <a:xfrm>
              <a:off x="4111981" y="3519487"/>
              <a:ext cx="2575797" cy="400110"/>
            </a:xfrm>
            <a:prstGeom prst="parallelogram">
              <a:avLst>
                <a:gd name="adj" fmla="val 52513"/>
              </a:avLst>
            </a:prstGeom>
            <a:noFill/>
            <a:ln w="10160">
              <a:gradFill>
                <a:gsLst>
                  <a:gs pos="0">
                    <a:srgbClr val="C6B8B2"/>
                  </a:gs>
                  <a:gs pos="60000">
                    <a:srgbClr val="C6B8B2">
                      <a:alpha val="0"/>
                    </a:srgbClr>
                  </a:gs>
                  <a:gs pos="40000">
                    <a:srgbClr val="C6B8B2">
                      <a:alpha val="0"/>
                    </a:srgbClr>
                  </a:gs>
                  <a:gs pos="100000">
                    <a:srgbClr val="C6B8B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组合 28">
            <a:extLst>
              <a:ext uri="{FF2B5EF4-FFF2-40B4-BE49-F238E27FC236}">
                <a16:creationId xmlns="" xmlns:a16="http://schemas.microsoft.com/office/drawing/2014/main" id="{EFA2E692-38E0-4244-8FA2-279E3190E09E}"/>
              </a:ext>
            </a:extLst>
          </p:cNvPr>
          <p:cNvGrpSpPr/>
          <p:nvPr/>
        </p:nvGrpSpPr>
        <p:grpSpPr>
          <a:xfrm>
            <a:off x="2549883" y="2485224"/>
            <a:ext cx="2575796" cy="400110"/>
            <a:chOff x="4111983" y="2500282"/>
            <a:chExt cx="2575796" cy="400110"/>
          </a:xfrm>
        </p:grpSpPr>
        <p:sp>
          <p:nvSpPr>
            <p:cNvPr id="14" name="文本框 13">
              <a:extLst>
                <a:ext uri="{FF2B5EF4-FFF2-40B4-BE49-F238E27FC236}">
                  <a16:creationId xmlns="" xmlns:a16="http://schemas.microsoft.com/office/drawing/2014/main" id="{10C54AE9-8979-441C-B8B6-92E4D43A3384}"/>
                </a:ext>
              </a:extLst>
            </p:cNvPr>
            <p:cNvSpPr txBox="1"/>
            <p:nvPr/>
          </p:nvSpPr>
          <p:spPr>
            <a:xfrm>
              <a:off x="4269604" y="2538755"/>
              <a:ext cx="2260555" cy="323165"/>
            </a:xfrm>
            <a:prstGeom prst="rect">
              <a:avLst/>
            </a:prstGeom>
            <a:noFill/>
          </p:spPr>
          <p:txBody>
            <a:bodyPr wrap="none" rtlCol="0">
              <a:spAutoFit/>
            </a:bodyPr>
            <a:lstStyle/>
            <a:p>
              <a:pPr algn="ctr"/>
              <a:r>
                <a:rPr lang="zh-CN" altLang="en-US" sz="1500">
                  <a:solidFill>
                    <a:srgbClr val="C6B8B2"/>
                  </a:solidFill>
                  <a:latin typeface="微软雅黑" panose="020B0503020204020204" pitchFamily="34" charset="-122"/>
                  <a:ea typeface="微软雅黑" panose="020B0503020204020204" pitchFamily="34" charset="-122"/>
                </a:rPr>
                <a:t>秋叶团队</a:t>
              </a:r>
              <a:r>
                <a:rPr lang="en-US" altLang="zh-CN" sz="1500">
                  <a:solidFill>
                    <a:srgbClr val="C6B8B2"/>
                  </a:solidFill>
                  <a:latin typeface="微软雅黑" panose="020B0503020204020204" pitchFamily="34" charset="-122"/>
                  <a:ea typeface="微软雅黑" panose="020B0503020204020204" pitchFamily="34" charset="-122"/>
                </a:rPr>
                <a:t>PPT</a:t>
              </a:r>
              <a:r>
                <a:rPr lang="zh-CN" altLang="en-US" sz="1500">
                  <a:solidFill>
                    <a:srgbClr val="C6B8B2"/>
                  </a:solidFill>
                  <a:latin typeface="微软雅黑" panose="020B0503020204020204" pitchFamily="34" charset="-122"/>
                  <a:ea typeface="微软雅黑" panose="020B0503020204020204" pitchFamily="34" charset="-122"/>
                </a:rPr>
                <a:t>定制设计师</a:t>
              </a:r>
              <a:endParaRPr lang="en-US" sz="1500">
                <a:solidFill>
                  <a:srgbClr val="C6B8B2"/>
                </a:solidFill>
                <a:latin typeface="微软雅黑" panose="020B0503020204020204" pitchFamily="34" charset="-122"/>
                <a:ea typeface="微软雅黑" panose="020B0503020204020204" pitchFamily="34" charset="-122"/>
              </a:endParaRPr>
            </a:p>
          </p:txBody>
        </p:sp>
        <p:sp>
          <p:nvSpPr>
            <p:cNvPr id="19" name="平行四边形 18">
              <a:extLst>
                <a:ext uri="{FF2B5EF4-FFF2-40B4-BE49-F238E27FC236}">
                  <a16:creationId xmlns="" xmlns:a16="http://schemas.microsoft.com/office/drawing/2014/main" id="{CE04F453-17FE-46CB-8CD7-F7F7B9820FE6}"/>
                </a:ext>
              </a:extLst>
            </p:cNvPr>
            <p:cNvSpPr/>
            <p:nvPr/>
          </p:nvSpPr>
          <p:spPr>
            <a:xfrm>
              <a:off x="4111983" y="2500282"/>
              <a:ext cx="2575796" cy="400110"/>
            </a:xfrm>
            <a:prstGeom prst="parallelogram">
              <a:avLst>
                <a:gd name="adj" fmla="val 52513"/>
              </a:avLst>
            </a:prstGeom>
            <a:noFill/>
            <a:ln w="10160">
              <a:gradFill>
                <a:gsLst>
                  <a:gs pos="0">
                    <a:srgbClr val="C6B8B2"/>
                  </a:gs>
                  <a:gs pos="60000">
                    <a:srgbClr val="C6B8B2">
                      <a:alpha val="0"/>
                    </a:srgbClr>
                  </a:gs>
                  <a:gs pos="40000">
                    <a:srgbClr val="C6B8B2">
                      <a:alpha val="0"/>
                    </a:srgbClr>
                  </a:gs>
                  <a:gs pos="100000">
                    <a:srgbClr val="C6B8B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组合 24">
            <a:extLst>
              <a:ext uri="{FF2B5EF4-FFF2-40B4-BE49-F238E27FC236}">
                <a16:creationId xmlns="" xmlns:a16="http://schemas.microsoft.com/office/drawing/2014/main" id="{8ABA2A06-C350-4119-9F80-599B17D38A72}"/>
              </a:ext>
            </a:extLst>
          </p:cNvPr>
          <p:cNvGrpSpPr/>
          <p:nvPr/>
        </p:nvGrpSpPr>
        <p:grpSpPr>
          <a:xfrm>
            <a:off x="5452780" y="3459137"/>
            <a:ext cx="2575795" cy="400110"/>
            <a:chOff x="7014880" y="2700337"/>
            <a:chExt cx="2575795" cy="400110"/>
          </a:xfrm>
        </p:grpSpPr>
        <p:sp>
          <p:nvSpPr>
            <p:cNvPr id="16" name="文本框 15">
              <a:extLst>
                <a:ext uri="{FF2B5EF4-FFF2-40B4-BE49-F238E27FC236}">
                  <a16:creationId xmlns="" xmlns:a16="http://schemas.microsoft.com/office/drawing/2014/main" id="{E87D2E24-794F-432C-A4C5-68B8FCE4870B}"/>
                </a:ext>
              </a:extLst>
            </p:cNvPr>
            <p:cNvSpPr txBox="1"/>
            <p:nvPr/>
          </p:nvSpPr>
          <p:spPr>
            <a:xfrm>
              <a:off x="7248643" y="2738810"/>
              <a:ext cx="2108269" cy="323165"/>
            </a:xfrm>
            <a:prstGeom prst="rect">
              <a:avLst/>
            </a:prstGeom>
            <a:noFill/>
          </p:spPr>
          <p:txBody>
            <a:bodyPr wrap="none" rtlCol="0">
              <a:spAutoFit/>
            </a:bodyPr>
            <a:lstStyle/>
            <a:p>
              <a:pPr algn="ctr"/>
              <a:r>
                <a:rPr lang="zh-CN" altLang="en-US" sz="1500">
                  <a:solidFill>
                    <a:srgbClr val="C6B8B2"/>
                  </a:solidFill>
                  <a:latin typeface="微软雅黑" panose="020B0503020204020204" pitchFamily="34" charset="-122"/>
                  <a:ea typeface="微软雅黑" panose="020B0503020204020204" pitchFamily="34" charset="-122"/>
                </a:rPr>
                <a:t>公众号「挽昼」主理人</a:t>
              </a:r>
              <a:endParaRPr lang="en-US" sz="1500">
                <a:solidFill>
                  <a:srgbClr val="C6B8B2"/>
                </a:solidFill>
                <a:latin typeface="微软雅黑" panose="020B0503020204020204" pitchFamily="34" charset="-122"/>
                <a:ea typeface="微软雅黑" panose="020B0503020204020204" pitchFamily="34" charset="-122"/>
              </a:endParaRPr>
            </a:p>
          </p:txBody>
        </p:sp>
        <p:sp>
          <p:nvSpPr>
            <p:cNvPr id="20" name="平行四边形 19">
              <a:extLst>
                <a:ext uri="{FF2B5EF4-FFF2-40B4-BE49-F238E27FC236}">
                  <a16:creationId xmlns="" xmlns:a16="http://schemas.microsoft.com/office/drawing/2014/main" id="{1894F0F0-DBB1-40CF-A5D8-2480ABF48207}"/>
                </a:ext>
              </a:extLst>
            </p:cNvPr>
            <p:cNvSpPr/>
            <p:nvPr/>
          </p:nvSpPr>
          <p:spPr>
            <a:xfrm>
              <a:off x="7014880" y="2700337"/>
              <a:ext cx="2575795" cy="400110"/>
            </a:xfrm>
            <a:prstGeom prst="parallelogram">
              <a:avLst>
                <a:gd name="adj" fmla="val 52513"/>
              </a:avLst>
            </a:prstGeom>
            <a:noFill/>
            <a:ln w="10160">
              <a:gradFill>
                <a:gsLst>
                  <a:gs pos="0">
                    <a:srgbClr val="C6B8B2"/>
                  </a:gs>
                  <a:gs pos="60000">
                    <a:srgbClr val="C6B8B2">
                      <a:alpha val="0"/>
                    </a:srgbClr>
                  </a:gs>
                  <a:gs pos="40000">
                    <a:srgbClr val="C6B8B2">
                      <a:alpha val="0"/>
                    </a:srgbClr>
                  </a:gs>
                  <a:gs pos="100000">
                    <a:srgbClr val="C6B8B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组合 27">
            <a:extLst>
              <a:ext uri="{FF2B5EF4-FFF2-40B4-BE49-F238E27FC236}">
                <a16:creationId xmlns="" xmlns:a16="http://schemas.microsoft.com/office/drawing/2014/main" id="{BA238B95-FDFB-4E66-AEC1-718347E3BF32}"/>
              </a:ext>
            </a:extLst>
          </p:cNvPr>
          <p:cNvGrpSpPr/>
          <p:nvPr/>
        </p:nvGrpSpPr>
        <p:grpSpPr>
          <a:xfrm>
            <a:off x="5578833" y="2485224"/>
            <a:ext cx="2575796" cy="400110"/>
            <a:chOff x="7140933" y="2500282"/>
            <a:chExt cx="2575796" cy="400110"/>
          </a:xfrm>
        </p:grpSpPr>
        <p:sp>
          <p:nvSpPr>
            <p:cNvPr id="26" name="文本框 25">
              <a:extLst>
                <a:ext uri="{FF2B5EF4-FFF2-40B4-BE49-F238E27FC236}">
                  <a16:creationId xmlns="" xmlns:a16="http://schemas.microsoft.com/office/drawing/2014/main" id="{75C02A6A-C957-418F-894C-7C0FEFF39BDE}"/>
                </a:ext>
              </a:extLst>
            </p:cNvPr>
            <p:cNvSpPr txBox="1"/>
            <p:nvPr/>
          </p:nvSpPr>
          <p:spPr>
            <a:xfrm>
              <a:off x="7490914" y="2538755"/>
              <a:ext cx="1875835" cy="323165"/>
            </a:xfrm>
            <a:prstGeom prst="rect">
              <a:avLst/>
            </a:prstGeom>
            <a:noFill/>
          </p:spPr>
          <p:txBody>
            <a:bodyPr wrap="none" rtlCol="0">
              <a:spAutoFit/>
            </a:bodyPr>
            <a:lstStyle/>
            <a:p>
              <a:pPr algn="ctr"/>
              <a:r>
                <a:rPr lang="zh-CN" altLang="en-US" sz="1500">
                  <a:solidFill>
                    <a:srgbClr val="C6B8B2"/>
                  </a:solidFill>
                  <a:latin typeface="微软雅黑" panose="020B0503020204020204" pitchFamily="34" charset="-122"/>
                  <a:ea typeface="微软雅黑" panose="020B0503020204020204" pitchFamily="34" charset="-122"/>
                </a:rPr>
                <a:t>秋叶</a:t>
              </a:r>
              <a:r>
                <a:rPr lang="en-US" altLang="zh-CN" sz="1500">
                  <a:solidFill>
                    <a:srgbClr val="C6B8B2"/>
                  </a:solidFill>
                  <a:latin typeface="微软雅黑" panose="020B0503020204020204" pitchFamily="34" charset="-122"/>
                  <a:ea typeface="微软雅黑" panose="020B0503020204020204" pitchFamily="34" charset="-122"/>
                </a:rPr>
                <a:t>PPT</a:t>
              </a:r>
              <a:r>
                <a:rPr lang="zh-CN" altLang="en-US" sz="1500">
                  <a:solidFill>
                    <a:srgbClr val="C6B8B2"/>
                  </a:solidFill>
                  <a:latin typeface="微软雅黑" panose="020B0503020204020204" pitchFamily="34" charset="-122"/>
                  <a:ea typeface="微软雅黑" panose="020B0503020204020204" pitchFamily="34" charset="-122"/>
                </a:rPr>
                <a:t>训练营导师</a:t>
              </a:r>
              <a:endParaRPr lang="en-US" sz="1500">
                <a:solidFill>
                  <a:srgbClr val="C6B8B2"/>
                </a:solidFill>
                <a:latin typeface="微软雅黑" panose="020B0503020204020204" pitchFamily="34" charset="-122"/>
                <a:ea typeface="微软雅黑" panose="020B0503020204020204" pitchFamily="34" charset="-122"/>
              </a:endParaRPr>
            </a:p>
          </p:txBody>
        </p:sp>
        <p:sp>
          <p:nvSpPr>
            <p:cNvPr id="27" name="平行四边形 26">
              <a:extLst>
                <a:ext uri="{FF2B5EF4-FFF2-40B4-BE49-F238E27FC236}">
                  <a16:creationId xmlns="" xmlns:a16="http://schemas.microsoft.com/office/drawing/2014/main" id="{D52C8A7F-F1F8-4CD8-92C7-2BA39ED057E0}"/>
                </a:ext>
              </a:extLst>
            </p:cNvPr>
            <p:cNvSpPr/>
            <p:nvPr/>
          </p:nvSpPr>
          <p:spPr>
            <a:xfrm>
              <a:off x="7140933" y="2500282"/>
              <a:ext cx="2575796" cy="400110"/>
            </a:xfrm>
            <a:prstGeom prst="parallelogram">
              <a:avLst>
                <a:gd name="adj" fmla="val 52513"/>
              </a:avLst>
            </a:prstGeom>
            <a:noFill/>
            <a:ln w="10160">
              <a:gradFill>
                <a:gsLst>
                  <a:gs pos="0">
                    <a:srgbClr val="C6B8B2"/>
                  </a:gs>
                  <a:gs pos="60000">
                    <a:srgbClr val="C6B8B2">
                      <a:alpha val="0"/>
                    </a:srgbClr>
                  </a:gs>
                  <a:gs pos="40000">
                    <a:srgbClr val="C6B8B2">
                      <a:alpha val="0"/>
                    </a:srgbClr>
                  </a:gs>
                  <a:gs pos="100000">
                    <a:srgbClr val="C6B8B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组合 44">
            <a:extLst>
              <a:ext uri="{FF2B5EF4-FFF2-40B4-BE49-F238E27FC236}">
                <a16:creationId xmlns="" xmlns:a16="http://schemas.microsoft.com/office/drawing/2014/main" id="{4CE2DA8B-64CA-4B37-A0DF-E1B598C9DA3B}"/>
              </a:ext>
            </a:extLst>
          </p:cNvPr>
          <p:cNvGrpSpPr/>
          <p:nvPr/>
        </p:nvGrpSpPr>
        <p:grpSpPr>
          <a:xfrm>
            <a:off x="3235844" y="2052812"/>
            <a:ext cx="4328074" cy="163102"/>
            <a:chOff x="3523888" y="2052812"/>
            <a:chExt cx="3325132" cy="163102"/>
          </a:xfrm>
        </p:grpSpPr>
        <p:grpSp>
          <p:nvGrpSpPr>
            <p:cNvPr id="31" name="组合 30">
              <a:extLst>
                <a:ext uri="{FF2B5EF4-FFF2-40B4-BE49-F238E27FC236}">
                  <a16:creationId xmlns="" xmlns:a16="http://schemas.microsoft.com/office/drawing/2014/main" id="{93184B9E-B677-42B1-83DC-F3DD4B25A18A}"/>
                </a:ext>
              </a:extLst>
            </p:cNvPr>
            <p:cNvGrpSpPr/>
            <p:nvPr/>
          </p:nvGrpSpPr>
          <p:grpSpPr>
            <a:xfrm>
              <a:off x="3523888" y="2052812"/>
              <a:ext cx="1665219" cy="163102"/>
              <a:chOff x="1700149" y="2942067"/>
              <a:chExt cx="2677317" cy="165464"/>
            </a:xfrm>
          </p:grpSpPr>
          <p:cxnSp>
            <p:nvCxnSpPr>
              <p:cNvPr id="32" name="直接连接符 31">
                <a:extLst>
                  <a:ext uri="{FF2B5EF4-FFF2-40B4-BE49-F238E27FC236}">
                    <a16:creationId xmlns="" xmlns:a16="http://schemas.microsoft.com/office/drawing/2014/main" id="{EB65714D-16E4-4D7D-9DB9-7202BA74D522}"/>
                  </a:ext>
                </a:extLst>
              </p:cNvPr>
              <p:cNvCxnSpPr>
                <a:cxnSpLocks/>
              </p:cNvCxnSpPr>
              <p:nvPr/>
            </p:nvCxnSpPr>
            <p:spPr>
              <a:xfrm>
                <a:off x="1700149" y="2945241"/>
                <a:ext cx="2136660" cy="0"/>
              </a:xfrm>
              <a:prstGeom prst="line">
                <a:avLst/>
              </a:prstGeom>
              <a:ln w="10160">
                <a:gradFill>
                  <a:gsLst>
                    <a:gs pos="10000">
                      <a:srgbClr val="C6B8B2">
                        <a:alpha val="0"/>
                      </a:srgbClr>
                    </a:gs>
                    <a:gs pos="60000">
                      <a:srgbClr val="C6B8B2"/>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20F2F273-A434-4C7B-95CF-32B9617576C2}"/>
                  </a:ext>
                </a:extLst>
              </p:cNvPr>
              <p:cNvCxnSpPr>
                <a:cxnSpLocks/>
              </p:cNvCxnSpPr>
              <p:nvPr/>
            </p:nvCxnSpPr>
            <p:spPr>
              <a:xfrm flipV="1">
                <a:off x="3740104" y="2942067"/>
                <a:ext cx="96705" cy="165464"/>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267F6C5A-C121-4246-AA81-56EC7ED3FD52}"/>
                  </a:ext>
                </a:extLst>
              </p:cNvPr>
              <p:cNvCxnSpPr>
                <a:cxnSpLocks/>
              </p:cNvCxnSpPr>
              <p:nvPr/>
            </p:nvCxnSpPr>
            <p:spPr>
              <a:xfrm>
                <a:off x="3740104" y="3107531"/>
                <a:ext cx="637362" cy="0"/>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 xmlns:a16="http://schemas.microsoft.com/office/drawing/2014/main" id="{3FF2CF9D-5D48-4DB1-8767-03DBFD83724B}"/>
                </a:ext>
              </a:extLst>
            </p:cNvPr>
            <p:cNvGrpSpPr/>
            <p:nvPr/>
          </p:nvGrpSpPr>
          <p:grpSpPr>
            <a:xfrm flipH="1">
              <a:off x="5183801" y="2052812"/>
              <a:ext cx="1665219" cy="163102"/>
              <a:chOff x="1700149" y="2942067"/>
              <a:chExt cx="2677317" cy="165464"/>
            </a:xfrm>
          </p:grpSpPr>
          <p:cxnSp>
            <p:nvCxnSpPr>
              <p:cNvPr id="42" name="直接连接符 41">
                <a:extLst>
                  <a:ext uri="{FF2B5EF4-FFF2-40B4-BE49-F238E27FC236}">
                    <a16:creationId xmlns="" xmlns:a16="http://schemas.microsoft.com/office/drawing/2014/main" id="{54B39F12-3DE9-4307-8F2B-625D61B9431D}"/>
                  </a:ext>
                </a:extLst>
              </p:cNvPr>
              <p:cNvCxnSpPr>
                <a:cxnSpLocks/>
              </p:cNvCxnSpPr>
              <p:nvPr/>
            </p:nvCxnSpPr>
            <p:spPr>
              <a:xfrm>
                <a:off x="1700149" y="2945241"/>
                <a:ext cx="2136660" cy="0"/>
              </a:xfrm>
              <a:prstGeom prst="line">
                <a:avLst/>
              </a:prstGeom>
              <a:ln w="10160">
                <a:gradFill>
                  <a:gsLst>
                    <a:gs pos="10000">
                      <a:srgbClr val="C6B8B2">
                        <a:alpha val="0"/>
                      </a:srgbClr>
                    </a:gs>
                    <a:gs pos="60000">
                      <a:srgbClr val="C6B8B2"/>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2F216718-83F9-4108-AA50-0079D5CD8A44}"/>
                  </a:ext>
                </a:extLst>
              </p:cNvPr>
              <p:cNvCxnSpPr>
                <a:cxnSpLocks/>
              </p:cNvCxnSpPr>
              <p:nvPr/>
            </p:nvCxnSpPr>
            <p:spPr>
              <a:xfrm flipV="1">
                <a:off x="3740104" y="2942067"/>
                <a:ext cx="96705" cy="165464"/>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9C8D617B-490F-4B4E-A756-4F5898250E75}"/>
                  </a:ext>
                </a:extLst>
              </p:cNvPr>
              <p:cNvCxnSpPr>
                <a:cxnSpLocks/>
              </p:cNvCxnSpPr>
              <p:nvPr/>
            </p:nvCxnSpPr>
            <p:spPr>
              <a:xfrm>
                <a:off x="3740104" y="3107531"/>
                <a:ext cx="637362" cy="0"/>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grpSp>
      </p:grpSp>
      <p:pic>
        <p:nvPicPr>
          <p:cNvPr id="48" name="图片 47" descr="图片包含 文字, 纵横字谜&#10;&#10;已生成极高可信度的说明">
            <a:extLst>
              <a:ext uri="{FF2B5EF4-FFF2-40B4-BE49-F238E27FC236}">
                <a16:creationId xmlns="" xmlns:a16="http://schemas.microsoft.com/office/drawing/2014/main" id="{E251CEB4-1E61-4521-A481-B19BB9D031E9}"/>
              </a:ext>
            </a:extLst>
          </p:cNvPr>
          <p:cNvPicPr>
            <a:picLocks/>
          </p:cNvPicPr>
          <p:nvPr/>
        </p:nvPicPr>
        <p:blipFill>
          <a:blip r:embed="rId4" cstate="email">
            <a:extLst>
              <a:ext uri="{28A0092B-C50C-407E-A947-70E740481C1C}">
                <a14:useLocalDpi xmlns:a14="http://schemas.microsoft.com/office/drawing/2010/main"/>
              </a:ext>
            </a:extLst>
          </a:blip>
          <a:stretch>
            <a:fillRect/>
          </a:stretch>
        </p:blipFill>
        <p:spPr>
          <a:xfrm>
            <a:off x="9676756" y="4205243"/>
            <a:ext cx="803613" cy="803613"/>
          </a:xfrm>
          <a:prstGeom prst="rect">
            <a:avLst/>
          </a:prstGeom>
          <a:effectLst>
            <a:outerShdw blurRad="127000" dist="38100" dir="5400000" sx="102000" sy="102000" algn="t" rotWithShape="0">
              <a:prstClr val="black">
                <a:alpha val="20000"/>
              </a:prstClr>
            </a:outerShdw>
          </a:effectLst>
        </p:spPr>
      </p:pic>
      <p:sp>
        <p:nvSpPr>
          <p:cNvPr id="50" name="文本框 49">
            <a:extLst>
              <a:ext uri="{FF2B5EF4-FFF2-40B4-BE49-F238E27FC236}">
                <a16:creationId xmlns="" xmlns:a16="http://schemas.microsoft.com/office/drawing/2014/main" id="{93F28DD7-5E85-4BF0-9349-09C063D498B7}"/>
              </a:ext>
            </a:extLst>
          </p:cNvPr>
          <p:cNvSpPr txBox="1"/>
          <p:nvPr/>
        </p:nvSpPr>
        <p:spPr>
          <a:xfrm>
            <a:off x="9582272" y="5023776"/>
            <a:ext cx="992580" cy="215444"/>
          </a:xfrm>
          <a:prstGeom prst="rect">
            <a:avLst/>
          </a:prstGeom>
          <a:noFill/>
        </p:spPr>
        <p:txBody>
          <a:bodyPr wrap="none" rtlCol="0">
            <a:spAutoFit/>
          </a:bodyPr>
          <a:lstStyle/>
          <a:p>
            <a:pPr algn="ctr"/>
            <a:r>
              <a:rPr lang="zh-CN" altLang="en-US" sz="800" spc="100">
                <a:solidFill>
                  <a:srgbClr val="C6B8B2"/>
                </a:solidFill>
                <a:latin typeface="微软雅黑" panose="020B0503020204020204" pitchFamily="34" charset="-122"/>
                <a:ea typeface="微软雅黑" panose="020B0503020204020204" pitchFamily="34" charset="-122"/>
              </a:rPr>
              <a:t>期待与你的交流</a:t>
            </a:r>
            <a:endParaRPr lang="en-US" sz="800" spc="100">
              <a:solidFill>
                <a:srgbClr val="C6B8B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081768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1995</TotalTime>
  <Words>1861</Words>
  <Application>Microsoft Office PowerPoint</Application>
  <PresentationFormat>自定义</PresentationFormat>
  <Paragraphs>234</Paragraphs>
  <Slides>21</Slides>
  <Notes>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21</vt:i4>
      </vt:variant>
    </vt:vector>
  </HeadingPairs>
  <TitlesOfParts>
    <vt:vector size="45" baseType="lpstr">
      <vt:lpstr>★日文毛笔</vt:lpstr>
      <vt:lpstr>Algerian</vt:lpstr>
      <vt:lpstr>Bell MT</vt:lpstr>
      <vt:lpstr>DIN</vt:lpstr>
      <vt:lpstr>Noto Sans S Chinese Bold</vt:lpstr>
      <vt:lpstr>Noto Sans S Chinese Light</vt:lpstr>
      <vt:lpstr>Noto Sans S Chinese Regular</vt:lpstr>
      <vt:lpstr>Radikal</vt:lpstr>
      <vt:lpstr>Super Sonic - Demo</vt:lpstr>
      <vt:lpstr>等线</vt:lpstr>
      <vt:lpstr>等线 Light</vt:lpstr>
      <vt:lpstr>方正风雅宋简体</vt:lpstr>
      <vt:lpstr>方正清刻本悦宋简体</vt:lpstr>
      <vt:lpstr>汉仪雅酷黑 45W</vt:lpstr>
      <vt:lpstr>庞门正道标题体</vt:lpstr>
      <vt:lpstr>思源宋体 CN SemiBold</vt:lpstr>
      <vt:lpstr>微软雅黑</vt:lpstr>
      <vt:lpstr>文悦新青年体 (非商业使用) W8</vt:lpstr>
      <vt:lpstr>禹卫书法行书简体
</vt:lpstr>
      <vt:lpstr>站酷小薇LOGO体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刘锐</dc:creator>
  <cp:keywords>51PPT模板网</cp:keywords>
  <dc:description>www.51pptmoban.com</dc:description>
  <cp:lastModifiedBy>阳光 男孩</cp:lastModifiedBy>
  <cp:revision>169</cp:revision>
  <dcterms:created xsi:type="dcterms:W3CDTF">2019-07-21T01:51:27Z</dcterms:created>
  <dcterms:modified xsi:type="dcterms:W3CDTF">2020-03-31T13:43:15Z</dcterms:modified>
</cp:coreProperties>
</file>