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6" r:id="rId11"/>
    <p:sldId id="266" r:id="rId12"/>
    <p:sldId id="267" r:id="rId13"/>
    <p:sldId id="268" r:id="rId14"/>
    <p:sldId id="269" r:id="rId15"/>
    <p:sldId id="274" r:id="rId16"/>
    <p:sldId id="270" r:id="rId17"/>
    <p:sldId id="297" r:id="rId18"/>
    <p:sldId id="271" r:id="rId19"/>
    <p:sldId id="272" r:id="rId20"/>
    <p:sldId id="275" r:id="rId21"/>
    <p:sldId id="276" r:id="rId22"/>
    <p:sldId id="277" r:id="rId23"/>
    <p:sldId id="278" r:id="rId24"/>
    <p:sldId id="298" r:id="rId25"/>
    <p:sldId id="281" r:id="rId26"/>
    <p:sldId id="282" r:id="rId27"/>
    <p:sldId id="283" r:id="rId28"/>
    <p:sldId id="284" r:id="rId29"/>
    <p:sldId id="285" r:id="rId30"/>
    <p:sldId id="287" r:id="rId31"/>
    <p:sldId id="288" r:id="rId32"/>
    <p:sldId id="289" r:id="rId33"/>
    <p:sldId id="290" r:id="rId34"/>
    <p:sldId id="291" r:id="rId35"/>
    <p:sldId id="294" r:id="rId36"/>
    <p:sldId id="295" r:id="rId37"/>
    <p:sldId id="292" r:id="rId38"/>
    <p:sldId id="293" r:id="rId39"/>
    <p:sldId id="299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6" userDrawn="1">
          <p15:clr>
            <a:srgbClr val="A4A3A4"/>
          </p15:clr>
        </p15:guide>
        <p15:guide id="4" pos="574" userDrawn="1">
          <p15:clr>
            <a:srgbClr val="A4A3A4"/>
          </p15:clr>
        </p15:guide>
        <p15:guide id="5" pos="5473" userDrawn="1">
          <p15:clr>
            <a:srgbClr val="A4A3A4"/>
          </p15:clr>
        </p15:guide>
        <p15:guide id="6" pos="2207" userDrawn="1">
          <p15:clr>
            <a:srgbClr val="A4A3A4"/>
          </p15:clr>
        </p15:guide>
        <p15:guide id="7" orient="horz" pos="3793" userDrawn="1">
          <p15:clr>
            <a:srgbClr val="A4A3A4"/>
          </p15:clr>
        </p15:guide>
        <p15:guide id="8" orient="horz" pos="2976" userDrawn="1">
          <p15:clr>
            <a:srgbClr val="A4A3A4"/>
          </p15:clr>
        </p15:guide>
        <p15:guide id="9" orient="horz" pos="527" userDrawn="1">
          <p15:clr>
            <a:srgbClr val="A4A3A4"/>
          </p15:clr>
        </p15:guide>
        <p15:guide id="10" orient="horz" pos="13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5874"/>
    <a:srgbClr val="1A7AEB"/>
    <a:srgbClr val="6EC5F3"/>
    <a:srgbClr val="CCD1DB"/>
    <a:srgbClr val="336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1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18" y="102"/>
      </p:cViewPr>
      <p:guideLst>
        <p:guide orient="horz" pos="2160"/>
        <p:guide pos="3840"/>
        <p:guide pos="7106"/>
        <p:guide pos="574"/>
        <p:guide pos="5473"/>
        <p:guide pos="2207"/>
        <p:guide orient="horz" pos="3793"/>
        <p:guide orient="horz" pos="2976"/>
        <p:guide orient="horz" pos="527"/>
        <p:guide orient="horz" pos="13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E58-4382-B26C-87DE3566A5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4C587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E58-4382-B26C-87DE3566A57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4C587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E58-4382-B26C-87DE3566A5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16371296"/>
        <c:axId val="1716375104"/>
      </c:barChart>
      <c:catAx>
        <c:axId val="171637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rgbClr val="4C587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1A7AEB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6375104"/>
        <c:crosses val="autoZero"/>
        <c:auto val="1"/>
        <c:lblAlgn val="ctr"/>
        <c:lblOffset val="100"/>
        <c:noMultiLvlLbl val="0"/>
      </c:catAx>
      <c:valAx>
        <c:axId val="1716375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1637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A7AEB"/>
              </a:solidFill>
              <a:ln w="25400">
                <a:solidFill>
                  <a:srgbClr val="1A7AEB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4C587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3.6</c:v>
                </c:pt>
                <c:pt idx="3">
                  <c:v>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35B-43AE-9063-EBFB4942BB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rgbClr val="1A7AEB"/>
                  </a:gs>
                  <a:gs pos="100000">
                    <a:srgbClr val="1A7AEB">
                      <a:alpha val="0"/>
                    </a:srgbClr>
                  </a:gs>
                </a:gsLst>
                <a:lin ang="5400000" scaled="1"/>
              </a:gradFill>
              <a:round/>
            </a:ln>
            <a:effectLst/>
          </c:spPr>
        </c:dropLines>
        <c:marker val="1"/>
        <c:smooth val="0"/>
        <c:axId val="1716374560"/>
        <c:axId val="1716372384"/>
      </c:lineChart>
      <c:catAx>
        <c:axId val="171637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4C5874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6372384"/>
        <c:crosses val="autoZero"/>
        <c:auto val="1"/>
        <c:lblAlgn val="ctr"/>
        <c:lblOffset val="100"/>
        <c:noMultiLvlLbl val="0"/>
      </c:catAx>
      <c:valAx>
        <c:axId val="1716372384"/>
        <c:scaling>
          <c:orientation val="minMax"/>
        </c:scaling>
        <c:delete val="1"/>
        <c:axPos val="l"/>
        <c:majorGridlines>
          <c:spPr>
            <a:ln w="6350" cap="flat" cmpd="sng" algn="ctr">
              <a:gradFill>
                <a:gsLst>
                  <a:gs pos="0">
                    <a:srgbClr val="4C5874">
                      <a:alpha val="0"/>
                    </a:srgbClr>
                  </a:gs>
                  <a:gs pos="100000">
                    <a:srgbClr val="4C5874">
                      <a:alpha val="40000"/>
                    </a:srgb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16374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6EC5F3"/>
                  </a:gs>
                  <a:gs pos="76000">
                    <a:srgbClr val="1A7AEB"/>
                  </a:gs>
                </a:gsLst>
                <a:lin ang="18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D5-48A3-B4E7-E17D0C4B3F6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DD5-48A3-B4E7-E17D0C4B3F68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剩余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0.30000000000000004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D5-48A3-B4E7-E17D0C4B3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C587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D5-48A3-B4E7-E17D0C4B3F6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DD5-48A3-B4E7-E17D0C4B3F68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剩余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D5-48A3-B4E7-E17D0C4B3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C587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D5-48A3-B4E7-E17D0C4B3F6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DD5-48A3-B4E7-E17D0C4B3F68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剩余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D5-48A3-B4E7-E17D0C4B3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80B37-4D43-4080-898E-18AF3C5B81E0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BBCE5-A945-4EAA-A843-DB28D4050D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73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491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9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89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61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01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6152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522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8277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935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25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93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0887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69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28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8782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884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904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452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109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7690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007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097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5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5015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8829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3782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010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8312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1418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2666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1450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863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4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21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26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771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370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BBCE5-A945-4EAA-A843-DB28D4050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059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13D91C-2F07-44A4-892F-C21811308B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69FF66D-6AB6-495B-A2A4-C8DB4BB8C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3FF51D2-8C1A-4B92-9DA8-9D8C23424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C381C9-E8D0-4A73-A80B-7087E02B4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9334DC1-5484-4F33-A3A0-7CCF0A2FC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9971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293EC8-D5DD-40C8-89CF-E8CDB8F9C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F681979-5D46-44F6-BD88-9A68DDC915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DF95E59-7DE4-4AC6-96DA-51F6E5B7B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4411256-6F53-4488-ACCF-1FA5F35DF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77A3C2-06C4-4A13-8AF6-60584152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1005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A155642-56F0-481E-ACC3-E73F648B89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C7469C9-6357-4C16-A5F8-4C4AD47F0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4077356-1BDF-4C0C-A7EC-20BC98849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F162BD-50AC-4C99-AEA8-2A2B4D515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83E9CF-FBBC-416F-9309-876CEEC34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25446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0D91F6-DB75-4159-A037-DF812ED95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3B56C2C-7FDB-402B-9022-D9349444A6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E7DA6D-DBFA-43B6-8C30-BF978563D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C0A9E0-990D-4CA6-B694-CC1D2DD74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B810456-C235-4A30-B75E-B7C7AF67A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05489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9A3A02-F243-4A7B-8B81-68C70ED5E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9A5F176-1DF0-4665-96BA-A2E0326D73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50BE5E-94B8-4D03-B143-1A1EAFD7F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C42C08C-AE1D-42C7-AF71-3FCAF0637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62A929-DC96-4341-B118-59E49F2D4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66633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3A3181-021A-406F-9FFE-38B808B62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6A1354-2481-47C8-88FB-F2D14D363A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63F19AB-1B60-4388-834D-24E51B0A5B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243F25D-77B0-4E06-837A-74303E0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5998CE3-35B8-4619-9445-1417AB339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A9D386-1FF6-4369-8699-A76E7730E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05803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25CF50-2F34-45F7-83D8-B511D69C5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25B79D6-EF7B-47DE-AB0F-480B795C8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6DBE0D2-1A5D-4789-B85E-AF3808B295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1AD2CD2-C174-4BDA-B374-C479592684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E4DE10C-8B52-472C-B9B8-DC1E7755A1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BA046AF-291F-49C8-B0B5-3C1DCA936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8443B8C-B8A3-48D4-8A58-9A1FF5E44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C3B4E10-72F0-47E7-8DCF-2A6F95388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45944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A6816B-AE8C-44AB-9038-AE3225997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ADA5177-54F6-4841-94BC-37B88BD21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0661793-1115-4D69-83A8-F0954E0C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C813CBB-8933-4BDD-BC2D-593712426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95685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DF4D32E-6D5F-4B95-A5E3-D5C00C8C0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4114710-409C-4CBF-8521-C0F1B1602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5B291D-2734-4F16-B9BF-E7D1971A2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10294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D24800-B290-4774-A37C-DAE954B9A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56B707F-A72B-4274-9098-5C1A69338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781CFA-AD4E-417A-8A2B-12A871DDC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0B79A7A-1587-4ACC-9397-2F4079AC5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28ACD32-D59C-4519-A879-0346611C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650316-11B5-4E48-B9C8-50DF62ABE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3574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326627-92CF-4F2B-A6DB-DB49BDC53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3AC3D5B-F437-478B-8134-4C620919B9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5DB1BF4-2E9B-4123-A11E-A7E2EA9F11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18EEA4-9D69-4E1E-B1DB-470FFB0BE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CC426DD-311A-496A-97BB-8B0BC13B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90D0041-69F2-4EB2-A92B-DFC1A730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31584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58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BA24CD4-2BA1-4523-82A6-A00127819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FEDD648-48F6-48FA-9924-F001B4E3A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899C1A-3F9F-42E0-9221-8811CF7245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8069E-D0AC-4521-8C8F-E1FF74DC4375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1DE3BA-A4AD-4C57-AB42-3A68BA02AA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F27E3B-D09A-4901-8354-B77ED66545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C5193-A480-45BD-9824-6B4D3E37D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5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_矩形 33">
            <a:extLst>
              <a:ext uri="{FF2B5EF4-FFF2-40B4-BE49-F238E27FC236}">
                <a16:creationId xmlns:a16="http://schemas.microsoft.com/office/drawing/2014/main" xmlns="" id="{D975995F-7D7B-46DB-9821-22AF1404B7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矩形 34">
            <a:extLst>
              <a:ext uri="{FF2B5EF4-FFF2-40B4-BE49-F238E27FC236}">
                <a16:creationId xmlns:a16="http://schemas.microsoft.com/office/drawing/2014/main" xmlns="" id="{12A539B4-22BD-4B73-A510-317C4A4859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11225" y="836613"/>
            <a:ext cx="10369550" cy="51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文本框 27">
            <a:extLst>
              <a:ext uri="{FF2B5EF4-FFF2-40B4-BE49-F238E27FC236}">
                <a16:creationId xmlns:a16="http://schemas.microsoft.com/office/drawing/2014/main" xmlns="" id="{283EEDD9-9BB6-4E12-A46C-58CFC4D0C70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722564" y="3910243"/>
            <a:ext cx="2746872" cy="461665"/>
          </a:xfrm>
          <a:prstGeom prst="rect">
            <a:avLst/>
          </a:prstGeom>
          <a:solidFill>
            <a:srgbClr val="4C5874"/>
          </a:solidFill>
          <a:effectLst>
            <a:outerShdw blurRad="635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Reporter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：</a:t>
            </a:r>
            <a:r>
              <a:rPr lang="en-US" altLang="zh-CN" sz="2400" dirty="0" err="1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Tianqi</a:t>
            </a:r>
            <a:endParaRPr lang="zh-CN" altLang="en-US" sz="2400" dirty="0">
              <a:solidFill>
                <a:schemeClr val="bg1"/>
              </a:solidFill>
              <a:effectLst>
                <a:outerShdw blurRad="63500" dist="25400" dir="5400000" algn="t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36" name="PA_矩形 35">
            <a:extLst>
              <a:ext uri="{FF2B5EF4-FFF2-40B4-BE49-F238E27FC236}">
                <a16:creationId xmlns:a16="http://schemas.microsoft.com/office/drawing/2014/main" xmlns="" id="{DF967860-BD85-4A74-8FFB-043087C7657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33600" y="1987623"/>
            <a:ext cx="7924800" cy="2882753"/>
          </a:xfrm>
          <a:prstGeom prst="rect">
            <a:avLst/>
          </a:prstGeom>
          <a:noFill/>
          <a:ln w="38100">
            <a:solidFill>
              <a:srgbClr val="4C58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215D2830-ED57-46F3-B42A-8FBF6B13A45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14940" y="1202793"/>
            <a:ext cx="35621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2020</a:t>
            </a:r>
            <a:endParaRPr lang="zh-CN" altLang="en-US" sz="96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9" name="PA_文本框 18">
            <a:extLst>
              <a:ext uri="{FF2B5EF4-FFF2-40B4-BE49-F238E27FC236}">
                <a16:creationId xmlns:a16="http://schemas.microsoft.com/office/drawing/2014/main" xmlns="" id="{296B6B7F-C4B2-463E-8A89-1DDC3215ABB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147152" y="2824235"/>
            <a:ext cx="589769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2000000" scaled="0"/>
                </a:gradFill>
                <a:latin typeface="+mj-ea"/>
                <a:ea typeface="+mj-ea"/>
              </a:rPr>
              <a:t>ANNUAL REPORT</a:t>
            </a:r>
            <a:endParaRPr lang="zh-CN" altLang="en-US" sz="4800" b="1" dirty="0">
              <a:gradFill>
                <a:gsLst>
                  <a:gs pos="37000">
                    <a:srgbClr val="1A7AEB"/>
                  </a:gs>
                  <a:gs pos="0">
                    <a:srgbClr val="6EC5F3"/>
                  </a:gs>
                </a:gsLst>
                <a:lin ang="120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93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9A59305-69B0-4797-9192-8875F249FE7C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C3EB940-6A8D-4756-94A7-1A044DE07385}"/>
              </a:ext>
            </a:extLst>
          </p:cNvPr>
          <p:cNvSpPr/>
          <p:nvPr/>
        </p:nvSpPr>
        <p:spPr>
          <a:xfrm>
            <a:off x="1667219" y="1881129"/>
            <a:ext cx="8857561" cy="360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F297B5-B83F-4949-8550-B3890F37A236}"/>
              </a:ext>
            </a:extLst>
          </p:cNvPr>
          <p:cNvSpPr txBox="1"/>
          <p:nvPr/>
        </p:nvSpPr>
        <p:spPr>
          <a:xfrm>
            <a:off x="2552698" y="2831290"/>
            <a:ext cx="7086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OUR WORK</a:t>
            </a:r>
            <a:endParaRPr lang="zh-CN" altLang="en-US" sz="72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1C7A46F-5646-44CF-95C1-F7267AC22994}"/>
              </a:ext>
            </a:extLst>
          </p:cNvPr>
          <p:cNvSpPr/>
          <p:nvPr/>
        </p:nvSpPr>
        <p:spPr>
          <a:xfrm>
            <a:off x="3775111" y="1307918"/>
            <a:ext cx="4641776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2BE81A0-E4B8-4330-822C-B184E0CC3770}"/>
              </a:ext>
            </a:extLst>
          </p:cNvPr>
          <p:cNvSpPr txBox="1"/>
          <p:nvPr/>
        </p:nvSpPr>
        <p:spPr>
          <a:xfrm>
            <a:off x="4524373" y="1419464"/>
            <a:ext cx="31432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PART 2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5E47D0-058A-4774-880D-C6625C1F84E1}"/>
              </a:ext>
            </a:extLst>
          </p:cNvPr>
          <p:cNvSpPr txBox="1"/>
          <p:nvPr/>
        </p:nvSpPr>
        <p:spPr>
          <a:xfrm>
            <a:off x="2476499" y="4152781"/>
            <a:ext cx="7239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0F51504-D919-4F68-A78B-1218D320B42D}"/>
              </a:ext>
            </a:extLst>
          </p:cNvPr>
          <p:cNvCxnSpPr>
            <a:cxnSpLocks/>
          </p:cNvCxnSpPr>
          <p:nvPr/>
        </p:nvCxnSpPr>
        <p:spPr>
          <a:xfrm>
            <a:off x="3503612" y="4031619"/>
            <a:ext cx="5184775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88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7C6A39C-5B11-42EC-9658-5326F8554B98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46394B8-A1F6-432F-BD24-CB5B5A229B4E}"/>
              </a:ext>
            </a:extLst>
          </p:cNvPr>
          <p:cNvSpPr/>
          <p:nvPr/>
        </p:nvSpPr>
        <p:spPr>
          <a:xfrm>
            <a:off x="1124393" y="3674890"/>
            <a:ext cx="4100162" cy="1600851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8AB9FF0-8A54-4BE8-8E27-B2B167BDAFB6}"/>
              </a:ext>
            </a:extLst>
          </p:cNvPr>
          <p:cNvSpPr/>
          <p:nvPr/>
        </p:nvSpPr>
        <p:spPr>
          <a:xfrm>
            <a:off x="6685808" y="3048000"/>
            <a:ext cx="4594967" cy="29733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624FCE2-F0B4-4C06-92C8-8625E4D45AE8}"/>
              </a:ext>
            </a:extLst>
          </p:cNvPr>
          <p:cNvSpPr/>
          <p:nvPr/>
        </p:nvSpPr>
        <p:spPr>
          <a:xfrm>
            <a:off x="911224" y="836613"/>
            <a:ext cx="6558355" cy="360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D12F4400-86D1-420C-945E-3FC067D678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2652893"/>
              </p:ext>
            </p:extLst>
          </p:nvPr>
        </p:nvGraphicFramePr>
        <p:xfrm>
          <a:off x="1124393" y="1104405"/>
          <a:ext cx="6198831" cy="323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E6305BC-90E7-4D26-9B70-7C625D6C84A6}"/>
              </a:ext>
            </a:extLst>
          </p:cNvPr>
          <p:cNvSpPr txBox="1"/>
          <p:nvPr/>
        </p:nvSpPr>
        <p:spPr>
          <a:xfrm>
            <a:off x="1124393" y="4693831"/>
            <a:ext cx="410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ADD CHART TITLE HERE</a:t>
            </a:r>
            <a:endParaRPr lang="zh-CN" altLang="en-US" sz="24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2081253-4EE2-448A-A5A9-754C57879182}"/>
              </a:ext>
            </a:extLst>
          </p:cNvPr>
          <p:cNvSpPr txBox="1"/>
          <p:nvPr/>
        </p:nvSpPr>
        <p:spPr>
          <a:xfrm>
            <a:off x="7536393" y="3397529"/>
            <a:ext cx="36405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ultricies</a:t>
            </a:r>
            <a:endParaRPr lang="en-US" altLang="zh-CN" dirty="0">
              <a:solidFill>
                <a:srgbClr val="4C5874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3C8AD64-FA38-4125-A4A5-F4947B4D7848}"/>
              </a:ext>
            </a:extLst>
          </p:cNvPr>
          <p:cNvSpPr txBox="1"/>
          <p:nvPr/>
        </p:nvSpPr>
        <p:spPr>
          <a:xfrm>
            <a:off x="7221693" y="5308551"/>
            <a:ext cx="399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C5874"/>
                </a:solidFill>
                <a:latin typeface="+mj-ea"/>
                <a:ea typeface="+mj-ea"/>
              </a:rPr>
              <a:t>POWER YOUR POINT</a:t>
            </a:r>
            <a:endParaRPr lang="zh-CN" altLang="en-US" sz="2800" b="1" dirty="0">
              <a:solidFill>
                <a:srgbClr val="4C5874"/>
              </a:solidFill>
              <a:latin typeface="+mj-ea"/>
              <a:ea typeface="+mj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D396CEE-16A6-416B-8359-45B2E536355D}"/>
              </a:ext>
            </a:extLst>
          </p:cNvPr>
          <p:cNvCxnSpPr>
            <a:cxnSpLocks/>
          </p:cNvCxnSpPr>
          <p:nvPr/>
        </p:nvCxnSpPr>
        <p:spPr>
          <a:xfrm>
            <a:off x="7153275" y="5222006"/>
            <a:ext cx="4127500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56">
            <a:extLst>
              <a:ext uri="{FF2B5EF4-FFF2-40B4-BE49-F238E27FC236}">
                <a16:creationId xmlns:a16="http://schemas.microsoft.com/office/drawing/2014/main" xmlns="" id="{494F5B9C-95DA-4637-9E88-9150369DEB1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56490" y="445110"/>
            <a:ext cx="2103081" cy="2274339"/>
            <a:chOff x="782" y="1042"/>
            <a:chExt cx="307" cy="332"/>
          </a:xfrm>
          <a:solidFill>
            <a:srgbClr val="1A7AEB">
              <a:alpha val="40000"/>
            </a:srgbClr>
          </a:solidFill>
        </p:grpSpPr>
        <p:sp>
          <p:nvSpPr>
            <p:cNvPr id="18" name="Freeform 57">
              <a:extLst>
                <a:ext uri="{FF2B5EF4-FFF2-40B4-BE49-F238E27FC236}">
                  <a16:creationId xmlns:a16="http://schemas.microsoft.com/office/drawing/2014/main" xmlns="" id="{FE50454B-DF0E-480F-8DD8-E73903A0F4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8">
              <a:extLst>
                <a:ext uri="{FF2B5EF4-FFF2-40B4-BE49-F238E27FC236}">
                  <a16:creationId xmlns:a16="http://schemas.microsoft.com/office/drawing/2014/main" xmlns="" id="{82808E47-7661-4262-BC69-2AB643D4E4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248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500"/>
    </mc:Choice>
    <mc:Fallback xmlns="">
      <p:transition advTm="75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1277B87-2857-4C02-AC67-993E5A3744F2}"/>
              </a:ext>
            </a:extLst>
          </p:cNvPr>
          <p:cNvSpPr/>
          <p:nvPr/>
        </p:nvSpPr>
        <p:spPr>
          <a:xfrm>
            <a:off x="-1" y="2640114"/>
            <a:ext cx="12192002" cy="1600851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EF2784B-32F5-48EF-BC4A-389F063DFACE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CD4E21-78B6-4451-85E5-44C637F0F689}"/>
              </a:ext>
            </a:extLst>
          </p:cNvPr>
          <p:cNvSpPr/>
          <p:nvPr/>
        </p:nvSpPr>
        <p:spPr>
          <a:xfrm>
            <a:off x="1324880" y="836613"/>
            <a:ext cx="4594967" cy="24291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4B9ADAC-4E72-4A56-B4AC-381014A99946}"/>
              </a:ext>
            </a:extLst>
          </p:cNvPr>
          <p:cNvSpPr/>
          <p:nvPr/>
        </p:nvSpPr>
        <p:spPr>
          <a:xfrm>
            <a:off x="6272147" y="836613"/>
            <a:ext cx="4594967" cy="24291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12A819C-B00C-4F9E-9161-AB0AB7F00FEB}"/>
              </a:ext>
            </a:extLst>
          </p:cNvPr>
          <p:cNvSpPr/>
          <p:nvPr/>
        </p:nvSpPr>
        <p:spPr>
          <a:xfrm>
            <a:off x="1324880" y="3592287"/>
            <a:ext cx="4594967" cy="24291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92F80DE-0601-4DA5-AF24-B8828B7A69BD}"/>
              </a:ext>
            </a:extLst>
          </p:cNvPr>
          <p:cNvSpPr/>
          <p:nvPr/>
        </p:nvSpPr>
        <p:spPr>
          <a:xfrm>
            <a:off x="6272147" y="3592287"/>
            <a:ext cx="4594967" cy="24291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Group 17">
            <a:extLst>
              <a:ext uri="{FF2B5EF4-FFF2-40B4-BE49-F238E27FC236}">
                <a16:creationId xmlns:a16="http://schemas.microsoft.com/office/drawing/2014/main" xmlns="" id="{5A44AD38-9A8E-43F0-8895-714D0D799D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48078" y="1566752"/>
            <a:ext cx="769870" cy="968822"/>
            <a:chOff x="1742" y="402"/>
            <a:chExt cx="267" cy="336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</p:grpSpPr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xmlns="" id="{DD8F8EED-3B2C-4CFF-BE37-4CEA51791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xmlns="" id="{40CBF404-1604-40C5-BD0F-14B202FC5F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">
              <a:extLst>
                <a:ext uri="{FF2B5EF4-FFF2-40B4-BE49-F238E27FC236}">
                  <a16:creationId xmlns:a16="http://schemas.microsoft.com/office/drawing/2014/main" xmlns="" id="{18CEDE21-3314-4287-8EAB-214EC1AFED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Freeform 103">
            <a:extLst>
              <a:ext uri="{FF2B5EF4-FFF2-40B4-BE49-F238E27FC236}">
                <a16:creationId xmlns:a16="http://schemas.microsoft.com/office/drawing/2014/main" xmlns="" id="{2D9EB02E-BF95-49D0-BAAD-2769788E6F76}"/>
              </a:ext>
            </a:extLst>
          </p:cNvPr>
          <p:cNvSpPr>
            <a:spLocks noEditPoints="1"/>
          </p:cNvSpPr>
          <p:nvPr/>
        </p:nvSpPr>
        <p:spPr bwMode="auto">
          <a:xfrm>
            <a:off x="6548693" y="1586937"/>
            <a:ext cx="977474" cy="928452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13" name="Group 192">
            <a:extLst>
              <a:ext uri="{FF2B5EF4-FFF2-40B4-BE49-F238E27FC236}">
                <a16:creationId xmlns:a16="http://schemas.microsoft.com/office/drawing/2014/main" xmlns="" id="{AD433B7C-358E-4270-9968-2F200ACF1E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1794" y="4328194"/>
            <a:ext cx="931338" cy="957286"/>
            <a:chOff x="1742" y="2962"/>
            <a:chExt cx="323" cy="332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</p:grpSpPr>
        <p:sp>
          <p:nvSpPr>
            <p:cNvPr id="14" name="Freeform 193">
              <a:extLst>
                <a:ext uri="{FF2B5EF4-FFF2-40B4-BE49-F238E27FC236}">
                  <a16:creationId xmlns:a16="http://schemas.microsoft.com/office/drawing/2014/main" xmlns="" id="{F064F6C5-5672-4EC9-A1C8-E049B2D2F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6" y="2962"/>
              <a:ext cx="95" cy="332"/>
            </a:xfrm>
            <a:custGeom>
              <a:avLst/>
              <a:gdLst>
                <a:gd name="T0" fmla="*/ 262 w 438"/>
                <a:gd name="T1" fmla="*/ 749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749 h 1537"/>
                <a:gd name="T10" fmla="*/ 0 w 438"/>
                <a:gd name="T11" fmla="*/ 964 h 1537"/>
                <a:gd name="T12" fmla="*/ 176 w 438"/>
                <a:gd name="T13" fmla="*/ 1179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1179 h 1537"/>
                <a:gd name="T22" fmla="*/ 438 w 438"/>
                <a:gd name="T23" fmla="*/ 964 h 1537"/>
                <a:gd name="T24" fmla="*/ 262 w 438"/>
                <a:gd name="T25" fmla="*/ 749 h 1537"/>
                <a:gd name="T26" fmla="*/ 219 w 438"/>
                <a:gd name="T27" fmla="*/ 1097 h 1537"/>
                <a:gd name="T28" fmla="*/ 86 w 438"/>
                <a:gd name="T29" fmla="*/ 964 h 1537"/>
                <a:gd name="T30" fmla="*/ 219 w 438"/>
                <a:gd name="T31" fmla="*/ 831 h 1537"/>
                <a:gd name="T32" fmla="*/ 352 w 438"/>
                <a:gd name="T33" fmla="*/ 964 h 1537"/>
                <a:gd name="T34" fmla="*/ 219 w 438"/>
                <a:gd name="T35" fmla="*/ 1097 h 1537"/>
                <a:gd name="T36" fmla="*/ 219 w 438"/>
                <a:gd name="T37" fmla="*/ 1097 h 1537"/>
                <a:gd name="T38" fmla="*/ 219 w 438"/>
                <a:gd name="T39" fmla="*/ 109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749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749"/>
                    <a:pt x="176" y="749"/>
                    <a:pt x="176" y="749"/>
                  </a:cubicBezTo>
                  <a:cubicBezTo>
                    <a:pt x="76" y="769"/>
                    <a:pt x="0" y="858"/>
                    <a:pt x="0" y="964"/>
                  </a:cubicBezTo>
                  <a:cubicBezTo>
                    <a:pt x="0" y="1070"/>
                    <a:pt x="76" y="1159"/>
                    <a:pt x="176" y="1179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1179"/>
                    <a:pt x="262" y="1179"/>
                    <a:pt x="262" y="1179"/>
                  </a:cubicBezTo>
                  <a:cubicBezTo>
                    <a:pt x="363" y="1159"/>
                    <a:pt x="438" y="1070"/>
                    <a:pt x="438" y="964"/>
                  </a:cubicBezTo>
                  <a:cubicBezTo>
                    <a:pt x="438" y="858"/>
                    <a:pt x="363" y="769"/>
                    <a:pt x="262" y="749"/>
                  </a:cubicBezTo>
                  <a:close/>
                  <a:moveTo>
                    <a:pt x="219" y="1097"/>
                  </a:moveTo>
                  <a:cubicBezTo>
                    <a:pt x="146" y="1097"/>
                    <a:pt x="86" y="1037"/>
                    <a:pt x="86" y="964"/>
                  </a:cubicBezTo>
                  <a:cubicBezTo>
                    <a:pt x="86" y="891"/>
                    <a:pt x="146" y="831"/>
                    <a:pt x="219" y="831"/>
                  </a:cubicBezTo>
                  <a:cubicBezTo>
                    <a:pt x="292" y="831"/>
                    <a:pt x="352" y="891"/>
                    <a:pt x="352" y="964"/>
                  </a:cubicBezTo>
                  <a:cubicBezTo>
                    <a:pt x="352" y="1037"/>
                    <a:pt x="292" y="1097"/>
                    <a:pt x="219" y="1097"/>
                  </a:cubicBezTo>
                  <a:close/>
                  <a:moveTo>
                    <a:pt x="219" y="1097"/>
                  </a:moveTo>
                  <a:cubicBezTo>
                    <a:pt x="219" y="1097"/>
                    <a:pt x="219" y="1097"/>
                    <a:pt x="219" y="10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4">
              <a:extLst>
                <a:ext uri="{FF2B5EF4-FFF2-40B4-BE49-F238E27FC236}">
                  <a16:creationId xmlns:a16="http://schemas.microsoft.com/office/drawing/2014/main" xmlns="" id="{05B893E6-B2A4-4665-A16B-F13E4712CC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3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5">
              <a:extLst>
                <a:ext uri="{FF2B5EF4-FFF2-40B4-BE49-F238E27FC236}">
                  <a16:creationId xmlns:a16="http://schemas.microsoft.com/office/drawing/2014/main" xmlns="" id="{0119F5C6-3310-4960-99C6-E1E9F0E36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0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4 h 1537"/>
                <a:gd name="T16" fmla="*/ 219 w 438"/>
                <a:gd name="T17" fmla="*/ 1537 h 1537"/>
                <a:gd name="T18" fmla="*/ 262 w 438"/>
                <a:gd name="T19" fmla="*/ 1494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4"/>
                    <a:pt x="176" y="1494"/>
                    <a:pt x="176" y="1494"/>
                  </a:cubicBezTo>
                  <a:cubicBezTo>
                    <a:pt x="176" y="1518"/>
                    <a:pt x="195" y="1537"/>
                    <a:pt x="219" y="1537"/>
                  </a:cubicBezTo>
                  <a:cubicBezTo>
                    <a:pt x="243" y="1537"/>
                    <a:pt x="262" y="1518"/>
                    <a:pt x="262" y="1494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2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199">
            <a:extLst>
              <a:ext uri="{FF2B5EF4-FFF2-40B4-BE49-F238E27FC236}">
                <a16:creationId xmlns:a16="http://schemas.microsoft.com/office/drawing/2014/main" xmlns="" id="{2DF96AF5-89A2-4AAB-A1B6-523FE6DA21BC}"/>
              </a:ext>
            </a:extLst>
          </p:cNvPr>
          <p:cNvSpPr>
            <a:spLocks noEditPoints="1"/>
          </p:cNvSpPr>
          <p:nvPr/>
        </p:nvSpPr>
        <p:spPr bwMode="auto">
          <a:xfrm>
            <a:off x="6564244" y="4326751"/>
            <a:ext cx="908272" cy="960172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880B2B7-2AEF-413C-AD0E-26DCA78CD1B6}"/>
              </a:ext>
            </a:extLst>
          </p:cNvPr>
          <p:cNvCxnSpPr>
            <a:cxnSpLocks/>
          </p:cNvCxnSpPr>
          <p:nvPr/>
        </p:nvCxnSpPr>
        <p:spPr>
          <a:xfrm flipV="1">
            <a:off x="2713632" y="1128055"/>
            <a:ext cx="0" cy="1846216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6D92EE8-A6F2-4CCE-B407-CED1F35C6EA7}"/>
              </a:ext>
            </a:extLst>
          </p:cNvPr>
          <p:cNvCxnSpPr>
            <a:cxnSpLocks/>
          </p:cNvCxnSpPr>
          <p:nvPr/>
        </p:nvCxnSpPr>
        <p:spPr>
          <a:xfrm flipV="1">
            <a:off x="7660899" y="1128055"/>
            <a:ext cx="0" cy="1846216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17ADD6A-F462-4524-857E-216D61F2B2D7}"/>
              </a:ext>
            </a:extLst>
          </p:cNvPr>
          <p:cNvCxnSpPr>
            <a:cxnSpLocks/>
          </p:cNvCxnSpPr>
          <p:nvPr/>
        </p:nvCxnSpPr>
        <p:spPr>
          <a:xfrm flipV="1">
            <a:off x="2713632" y="3883729"/>
            <a:ext cx="0" cy="1846216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8263A0C7-D9F7-4D64-A96F-E6CE2108602D}"/>
              </a:ext>
            </a:extLst>
          </p:cNvPr>
          <p:cNvCxnSpPr>
            <a:cxnSpLocks/>
          </p:cNvCxnSpPr>
          <p:nvPr/>
        </p:nvCxnSpPr>
        <p:spPr>
          <a:xfrm flipV="1">
            <a:off x="7660899" y="3883729"/>
            <a:ext cx="0" cy="1846216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566C5F8-7A91-42C6-8039-3EAC0B4884EC}"/>
              </a:ext>
            </a:extLst>
          </p:cNvPr>
          <p:cNvSpPr txBox="1"/>
          <p:nvPr/>
        </p:nvSpPr>
        <p:spPr>
          <a:xfrm>
            <a:off x="2909016" y="1359641"/>
            <a:ext cx="2837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B0121FF-6699-41E3-9E3D-31CFC8041424}"/>
              </a:ext>
            </a:extLst>
          </p:cNvPr>
          <p:cNvSpPr txBox="1"/>
          <p:nvPr/>
        </p:nvSpPr>
        <p:spPr>
          <a:xfrm>
            <a:off x="2860438" y="988359"/>
            <a:ext cx="263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28F7956-A8F4-49B1-B0C1-C43D1B240D10}"/>
              </a:ext>
            </a:extLst>
          </p:cNvPr>
          <p:cNvSpPr txBox="1"/>
          <p:nvPr/>
        </p:nvSpPr>
        <p:spPr>
          <a:xfrm>
            <a:off x="7851291" y="1359641"/>
            <a:ext cx="2837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57544E8-859F-4A20-82D1-69B70293CAEE}"/>
              </a:ext>
            </a:extLst>
          </p:cNvPr>
          <p:cNvSpPr txBox="1"/>
          <p:nvPr/>
        </p:nvSpPr>
        <p:spPr>
          <a:xfrm>
            <a:off x="7802713" y="988359"/>
            <a:ext cx="263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E056921-E5EB-4C9E-AE05-0514678ADB16}"/>
              </a:ext>
            </a:extLst>
          </p:cNvPr>
          <p:cNvSpPr txBox="1"/>
          <p:nvPr/>
        </p:nvSpPr>
        <p:spPr>
          <a:xfrm>
            <a:off x="2909016" y="4115315"/>
            <a:ext cx="2837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63ACD6D-6767-4818-A3FB-79FE7D6CF6ED}"/>
              </a:ext>
            </a:extLst>
          </p:cNvPr>
          <p:cNvSpPr txBox="1"/>
          <p:nvPr/>
        </p:nvSpPr>
        <p:spPr>
          <a:xfrm>
            <a:off x="2860438" y="3744033"/>
            <a:ext cx="263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9E81428-3B99-49CF-8256-DAFA5F000BF3}"/>
              </a:ext>
            </a:extLst>
          </p:cNvPr>
          <p:cNvSpPr txBox="1"/>
          <p:nvPr/>
        </p:nvSpPr>
        <p:spPr>
          <a:xfrm>
            <a:off x="7851291" y="4115315"/>
            <a:ext cx="2837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451EF29-DBD0-49A2-B090-0C2EC07EBB62}"/>
              </a:ext>
            </a:extLst>
          </p:cNvPr>
          <p:cNvSpPr txBox="1"/>
          <p:nvPr/>
        </p:nvSpPr>
        <p:spPr>
          <a:xfrm>
            <a:off x="7802713" y="3744033"/>
            <a:ext cx="263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3782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2500"/>
    </mc:Choice>
    <mc:Fallback xmlns="">
      <p:transition advTm="125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ACAEF44-BF8E-423B-8EDA-85A1F6D2B6A1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85B2D57-82C4-4F7B-A8BE-78CDB295A9CA}"/>
              </a:ext>
            </a:extLst>
          </p:cNvPr>
          <p:cNvSpPr/>
          <p:nvPr/>
        </p:nvSpPr>
        <p:spPr>
          <a:xfrm>
            <a:off x="911225" y="2133600"/>
            <a:ext cx="10369550" cy="3251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B0B74EC9-7A97-4E36-80C4-E1F95AC2FC15}"/>
              </a:ext>
            </a:extLst>
          </p:cNvPr>
          <p:cNvSpPr/>
          <p:nvPr/>
        </p:nvSpPr>
        <p:spPr>
          <a:xfrm>
            <a:off x="4800599" y="2463800"/>
            <a:ext cx="2590800" cy="2590800"/>
          </a:xfrm>
          <a:prstGeom prst="ellipse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A82EF8F-CD03-4B6D-B121-008B8B09C8AC}"/>
              </a:ext>
            </a:extLst>
          </p:cNvPr>
          <p:cNvCxnSpPr>
            <a:cxnSpLocks/>
          </p:cNvCxnSpPr>
          <p:nvPr/>
        </p:nvCxnSpPr>
        <p:spPr>
          <a:xfrm>
            <a:off x="1182049" y="2979993"/>
            <a:ext cx="982790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0DA0567-DA86-4890-92FD-194291C04CAC}"/>
              </a:ext>
            </a:extLst>
          </p:cNvPr>
          <p:cNvSpPr txBox="1"/>
          <p:nvPr/>
        </p:nvSpPr>
        <p:spPr>
          <a:xfrm>
            <a:off x="1099451" y="3094924"/>
            <a:ext cx="3451458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libero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BA2A6AE-8060-49D0-B037-70B19CCE1E17}"/>
              </a:ext>
            </a:extLst>
          </p:cNvPr>
          <p:cNvSpPr txBox="1"/>
          <p:nvPr/>
        </p:nvSpPr>
        <p:spPr>
          <a:xfrm>
            <a:off x="1099451" y="2352652"/>
            <a:ext cx="399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28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6D34D81-89FE-4678-B065-52F5912CCE49}"/>
              </a:ext>
            </a:extLst>
          </p:cNvPr>
          <p:cNvSpPr txBox="1"/>
          <p:nvPr/>
        </p:nvSpPr>
        <p:spPr>
          <a:xfrm>
            <a:off x="7641089" y="3094924"/>
            <a:ext cx="3451458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libero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3C3B6C1-04F0-453E-95D1-C4A31CB95B92}"/>
              </a:ext>
            </a:extLst>
          </p:cNvPr>
          <p:cNvSpPr txBox="1"/>
          <p:nvPr/>
        </p:nvSpPr>
        <p:spPr>
          <a:xfrm>
            <a:off x="7099018" y="2352652"/>
            <a:ext cx="399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28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15" name="Freeform 95">
            <a:extLst>
              <a:ext uri="{FF2B5EF4-FFF2-40B4-BE49-F238E27FC236}">
                <a16:creationId xmlns:a16="http://schemas.microsoft.com/office/drawing/2014/main" xmlns="" id="{65E91309-21B1-45B0-BAC6-6DA63BA1F3DD}"/>
              </a:ext>
            </a:extLst>
          </p:cNvPr>
          <p:cNvSpPr>
            <a:spLocks noEditPoints="1"/>
          </p:cNvSpPr>
          <p:nvPr/>
        </p:nvSpPr>
        <p:spPr bwMode="auto">
          <a:xfrm>
            <a:off x="5499098" y="3174828"/>
            <a:ext cx="1193802" cy="1182750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>
            <a:outerShdw blurRad="127000" sx="101000" sy="101000" algn="ctr" rotWithShape="0">
              <a:schemeClr val="tx2">
                <a:alpha val="40000"/>
              </a:scheme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B637FB2-FAA3-43FE-B783-B3B7B9F64C96}"/>
              </a:ext>
            </a:extLst>
          </p:cNvPr>
          <p:cNvSpPr/>
          <p:nvPr/>
        </p:nvSpPr>
        <p:spPr>
          <a:xfrm>
            <a:off x="3503610" y="836613"/>
            <a:ext cx="5184778" cy="930165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A653ABF-2952-4A7B-80F0-6A0D1FEF6DE3}"/>
              </a:ext>
            </a:extLst>
          </p:cNvPr>
          <p:cNvSpPr txBox="1"/>
          <p:nvPr/>
        </p:nvSpPr>
        <p:spPr>
          <a:xfrm>
            <a:off x="3641448" y="1009307"/>
            <a:ext cx="4909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ADD YOUR TITLE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7453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0B07480-0F2D-420F-957D-BF50E294C817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770BA2-098F-41AD-AEE3-443C1F161D59}"/>
              </a:ext>
            </a:extLst>
          </p:cNvPr>
          <p:cNvSpPr/>
          <p:nvPr/>
        </p:nvSpPr>
        <p:spPr>
          <a:xfrm>
            <a:off x="911224" y="4724400"/>
            <a:ext cx="10369551" cy="1296988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6CB3670-55A0-43EA-BCCE-8883E7A4AFF1}"/>
              </a:ext>
            </a:extLst>
          </p:cNvPr>
          <p:cNvGrpSpPr/>
          <p:nvPr/>
        </p:nvGrpSpPr>
        <p:grpSpPr>
          <a:xfrm>
            <a:off x="911225" y="836613"/>
            <a:ext cx="2984662" cy="5112818"/>
            <a:chOff x="911225" y="836613"/>
            <a:chExt cx="2984662" cy="511281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FCE5A8F1-250D-4DEB-9D72-D15FBC7D75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05" t="3499" r="44868" b="2177"/>
            <a:stretch/>
          </p:blipFill>
          <p:spPr>
            <a:xfrm>
              <a:off x="1398112" y="1417844"/>
              <a:ext cx="2176937" cy="38671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FD047BB-75D6-4E65-BDAB-04927139F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225" y="836613"/>
              <a:ext cx="2984662" cy="5112818"/>
            </a:xfrm>
            <a:prstGeom prst="rect">
              <a:avLst/>
            </a:prstGeom>
            <a:effectLst>
              <a:outerShdw blurRad="1270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0A81699-C016-438A-9105-3B9562BC964E}"/>
              </a:ext>
            </a:extLst>
          </p:cNvPr>
          <p:cNvSpPr/>
          <p:nvPr/>
        </p:nvSpPr>
        <p:spPr>
          <a:xfrm>
            <a:off x="4678876" y="2133600"/>
            <a:ext cx="6115009" cy="3251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1EAF363-7D4C-4981-A6B2-030461782FE9}"/>
              </a:ext>
            </a:extLst>
          </p:cNvPr>
          <p:cNvCxnSpPr>
            <a:cxnSpLocks/>
          </p:cNvCxnSpPr>
          <p:nvPr/>
        </p:nvCxnSpPr>
        <p:spPr>
          <a:xfrm>
            <a:off x="5167735" y="3130247"/>
            <a:ext cx="4700165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1B7AA93-B3C0-439F-93CF-2EA016AA5218}"/>
              </a:ext>
            </a:extLst>
          </p:cNvPr>
          <p:cNvSpPr txBox="1"/>
          <p:nvPr/>
        </p:nvSpPr>
        <p:spPr>
          <a:xfrm>
            <a:off x="5085136" y="3245178"/>
            <a:ext cx="4782763" cy="17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DAD76AF-7B07-4A98-ABA6-B9486842AFB3}"/>
              </a:ext>
            </a:extLst>
          </p:cNvPr>
          <p:cNvSpPr txBox="1"/>
          <p:nvPr/>
        </p:nvSpPr>
        <p:spPr>
          <a:xfrm>
            <a:off x="5085137" y="2502906"/>
            <a:ext cx="399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28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4395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D1CE7D6-12EF-47AD-9247-8BD4FEA78BCF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BA8DB1A-DA95-4C5E-9287-A9243590F421}"/>
              </a:ext>
            </a:extLst>
          </p:cNvPr>
          <p:cNvSpPr/>
          <p:nvPr/>
        </p:nvSpPr>
        <p:spPr>
          <a:xfrm>
            <a:off x="6448424" y="836613"/>
            <a:ext cx="4479925" cy="51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97E9F12-2B6F-4613-829A-DBDF56AC66AF}"/>
              </a:ext>
            </a:extLst>
          </p:cNvPr>
          <p:cNvSpPr/>
          <p:nvPr/>
        </p:nvSpPr>
        <p:spPr>
          <a:xfrm>
            <a:off x="1263651" y="836613"/>
            <a:ext cx="4479925" cy="51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6C79FD3-4C89-4C29-96FB-FA091E1E9FA7}"/>
              </a:ext>
            </a:extLst>
          </p:cNvPr>
          <p:cNvSpPr/>
          <p:nvPr/>
        </p:nvSpPr>
        <p:spPr>
          <a:xfrm>
            <a:off x="911227" y="836613"/>
            <a:ext cx="10369548" cy="1296987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92F11A0-58E3-4684-8C19-7AE8285777FC}"/>
              </a:ext>
            </a:extLst>
          </p:cNvPr>
          <p:cNvSpPr txBox="1"/>
          <p:nvPr/>
        </p:nvSpPr>
        <p:spPr>
          <a:xfrm>
            <a:off x="1405498" y="4048529"/>
            <a:ext cx="4217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purus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lectus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libero.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D8C6A96-12CB-4326-A2F1-9CEF15C7A292}"/>
              </a:ext>
            </a:extLst>
          </p:cNvPr>
          <p:cNvSpPr txBox="1"/>
          <p:nvPr/>
        </p:nvSpPr>
        <p:spPr>
          <a:xfrm>
            <a:off x="1517502" y="3336979"/>
            <a:ext cx="399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28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23D6BC87-B282-4135-96ED-B799368D67E3}"/>
              </a:ext>
            </a:extLst>
          </p:cNvPr>
          <p:cNvCxnSpPr>
            <a:cxnSpLocks/>
          </p:cNvCxnSpPr>
          <p:nvPr/>
        </p:nvCxnSpPr>
        <p:spPr>
          <a:xfrm>
            <a:off x="1664303" y="3966736"/>
            <a:ext cx="3678620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82">
            <a:extLst>
              <a:ext uri="{FF2B5EF4-FFF2-40B4-BE49-F238E27FC236}">
                <a16:creationId xmlns:a16="http://schemas.microsoft.com/office/drawing/2014/main" xmlns="" id="{2B26B28D-19A9-40F3-AEC2-FDADB2C9BF8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53505" y="2430102"/>
            <a:ext cx="869764" cy="898932"/>
            <a:chOff x="773" y="2962"/>
            <a:chExt cx="328" cy="339"/>
          </a:xfrm>
          <a:gradFill>
            <a:gsLst>
              <a:gs pos="0">
                <a:srgbClr val="6EC5F3"/>
              </a:gs>
              <a:gs pos="76000">
                <a:srgbClr val="1A7AEB"/>
              </a:gs>
            </a:gsLst>
            <a:lin ang="1800000" scaled="0"/>
          </a:gradFill>
        </p:grpSpPr>
        <p:sp>
          <p:nvSpPr>
            <p:cNvPr id="11" name="Freeform 183">
              <a:extLst>
                <a:ext uri="{FF2B5EF4-FFF2-40B4-BE49-F238E27FC236}">
                  <a16:creationId xmlns:a16="http://schemas.microsoft.com/office/drawing/2014/main" xmlns="" id="{C8F57FDE-25BB-4F18-9F81-675B88B4F4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" y="2962"/>
              <a:ext cx="279" cy="211"/>
            </a:xfrm>
            <a:custGeom>
              <a:avLst/>
              <a:gdLst>
                <a:gd name="T0" fmla="*/ 333 w 1289"/>
                <a:gd name="T1" fmla="*/ 311 h 975"/>
                <a:gd name="T2" fmla="*/ 1145 w 1289"/>
                <a:gd name="T3" fmla="*/ 290 h 975"/>
                <a:gd name="T4" fmla="*/ 959 w 1289"/>
                <a:gd name="T5" fmla="*/ 297 h 975"/>
                <a:gd name="T6" fmla="*/ 917 w 1289"/>
                <a:gd name="T7" fmla="*/ 342 h 975"/>
                <a:gd name="T8" fmla="*/ 961 w 1289"/>
                <a:gd name="T9" fmla="*/ 383 h 975"/>
                <a:gd name="T10" fmla="*/ 962 w 1289"/>
                <a:gd name="T11" fmla="*/ 383 h 975"/>
                <a:gd name="T12" fmla="*/ 1248 w 1289"/>
                <a:gd name="T13" fmla="*/ 373 h 975"/>
                <a:gd name="T14" fmla="*/ 1289 w 1289"/>
                <a:gd name="T15" fmla="*/ 330 h 975"/>
                <a:gd name="T16" fmla="*/ 1289 w 1289"/>
                <a:gd name="T17" fmla="*/ 324 h 975"/>
                <a:gd name="T18" fmla="*/ 1279 w 1289"/>
                <a:gd name="T19" fmla="*/ 42 h 975"/>
                <a:gd name="T20" fmla="*/ 1234 w 1289"/>
                <a:gd name="T21" fmla="*/ 1 h 975"/>
                <a:gd name="T22" fmla="*/ 1192 w 1289"/>
                <a:gd name="T23" fmla="*/ 45 h 975"/>
                <a:gd name="T24" fmla="*/ 1199 w 1289"/>
                <a:gd name="T25" fmla="*/ 222 h 975"/>
                <a:gd name="T26" fmla="*/ 787 w 1289"/>
                <a:gd name="T27" fmla="*/ 65 h 975"/>
                <a:gd name="T28" fmla="*/ 275 w 1289"/>
                <a:gd name="T29" fmla="*/ 247 h 975"/>
                <a:gd name="T30" fmla="*/ 61 w 1289"/>
                <a:gd name="T31" fmla="*/ 942 h 975"/>
                <a:gd name="T32" fmla="*/ 103 w 1289"/>
                <a:gd name="T33" fmla="*/ 975 h 975"/>
                <a:gd name="T34" fmla="*/ 113 w 1289"/>
                <a:gd name="T35" fmla="*/ 974 h 975"/>
                <a:gd name="T36" fmla="*/ 145 w 1289"/>
                <a:gd name="T37" fmla="*/ 922 h 975"/>
                <a:gd name="T38" fmla="*/ 333 w 1289"/>
                <a:gd name="T39" fmla="*/ 311 h 975"/>
                <a:gd name="T40" fmla="*/ 333 w 1289"/>
                <a:gd name="T41" fmla="*/ 311 h 975"/>
                <a:gd name="T42" fmla="*/ 333 w 1289"/>
                <a:gd name="T43" fmla="*/ 31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9" h="975">
                  <a:moveTo>
                    <a:pt x="333" y="311"/>
                  </a:moveTo>
                  <a:cubicBezTo>
                    <a:pt x="564" y="102"/>
                    <a:pt x="910" y="99"/>
                    <a:pt x="1145" y="290"/>
                  </a:cubicBezTo>
                  <a:cubicBezTo>
                    <a:pt x="959" y="297"/>
                    <a:pt x="959" y="297"/>
                    <a:pt x="959" y="297"/>
                  </a:cubicBezTo>
                  <a:cubicBezTo>
                    <a:pt x="935" y="298"/>
                    <a:pt x="916" y="318"/>
                    <a:pt x="917" y="342"/>
                  </a:cubicBezTo>
                  <a:cubicBezTo>
                    <a:pt x="918" y="365"/>
                    <a:pt x="938" y="383"/>
                    <a:pt x="961" y="383"/>
                  </a:cubicBezTo>
                  <a:cubicBezTo>
                    <a:pt x="962" y="383"/>
                    <a:pt x="962" y="383"/>
                    <a:pt x="962" y="383"/>
                  </a:cubicBezTo>
                  <a:cubicBezTo>
                    <a:pt x="1248" y="373"/>
                    <a:pt x="1248" y="373"/>
                    <a:pt x="1248" y="373"/>
                  </a:cubicBezTo>
                  <a:cubicBezTo>
                    <a:pt x="1271" y="372"/>
                    <a:pt x="1289" y="353"/>
                    <a:pt x="1289" y="330"/>
                  </a:cubicBezTo>
                  <a:cubicBezTo>
                    <a:pt x="1289" y="324"/>
                    <a:pt x="1289" y="324"/>
                    <a:pt x="1289" y="324"/>
                  </a:cubicBezTo>
                  <a:cubicBezTo>
                    <a:pt x="1279" y="42"/>
                    <a:pt x="1279" y="42"/>
                    <a:pt x="1279" y="42"/>
                  </a:cubicBezTo>
                  <a:cubicBezTo>
                    <a:pt x="1278" y="18"/>
                    <a:pt x="1258" y="0"/>
                    <a:pt x="1234" y="1"/>
                  </a:cubicBezTo>
                  <a:cubicBezTo>
                    <a:pt x="1210" y="2"/>
                    <a:pt x="1191" y="21"/>
                    <a:pt x="1192" y="45"/>
                  </a:cubicBezTo>
                  <a:cubicBezTo>
                    <a:pt x="1199" y="222"/>
                    <a:pt x="1199" y="222"/>
                    <a:pt x="1199" y="222"/>
                  </a:cubicBezTo>
                  <a:cubicBezTo>
                    <a:pt x="1083" y="127"/>
                    <a:pt x="940" y="72"/>
                    <a:pt x="787" y="65"/>
                  </a:cubicBezTo>
                  <a:cubicBezTo>
                    <a:pt x="597" y="55"/>
                    <a:pt x="415" y="120"/>
                    <a:pt x="275" y="247"/>
                  </a:cubicBezTo>
                  <a:cubicBezTo>
                    <a:pt x="82" y="422"/>
                    <a:pt x="0" y="689"/>
                    <a:pt x="61" y="942"/>
                  </a:cubicBezTo>
                  <a:cubicBezTo>
                    <a:pt x="66" y="962"/>
                    <a:pt x="83" y="975"/>
                    <a:pt x="103" y="975"/>
                  </a:cubicBezTo>
                  <a:cubicBezTo>
                    <a:pt x="107" y="975"/>
                    <a:pt x="110" y="975"/>
                    <a:pt x="113" y="974"/>
                  </a:cubicBezTo>
                  <a:cubicBezTo>
                    <a:pt x="136" y="968"/>
                    <a:pt x="151" y="945"/>
                    <a:pt x="145" y="922"/>
                  </a:cubicBezTo>
                  <a:cubicBezTo>
                    <a:pt x="91" y="699"/>
                    <a:pt x="163" y="465"/>
                    <a:pt x="333" y="311"/>
                  </a:cubicBezTo>
                  <a:close/>
                  <a:moveTo>
                    <a:pt x="333" y="311"/>
                  </a:moveTo>
                  <a:cubicBezTo>
                    <a:pt x="333" y="311"/>
                    <a:pt x="333" y="311"/>
                    <a:pt x="333" y="3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4">
              <a:extLst>
                <a:ext uri="{FF2B5EF4-FFF2-40B4-BE49-F238E27FC236}">
                  <a16:creationId xmlns:a16="http://schemas.microsoft.com/office/drawing/2014/main" xmlns="" id="{ED303615-FF87-4691-B2CD-EF9BE79967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" y="3090"/>
              <a:ext cx="280" cy="211"/>
            </a:xfrm>
            <a:custGeom>
              <a:avLst/>
              <a:gdLst>
                <a:gd name="T0" fmla="*/ 1235 w 1296"/>
                <a:gd name="T1" fmla="*/ 37 h 979"/>
                <a:gd name="T2" fmla="*/ 1183 w 1296"/>
                <a:gd name="T3" fmla="*/ 6 h 979"/>
                <a:gd name="T4" fmla="*/ 1151 w 1296"/>
                <a:gd name="T5" fmla="*/ 58 h 979"/>
                <a:gd name="T6" fmla="*/ 963 w 1296"/>
                <a:gd name="T7" fmla="*/ 668 h 979"/>
                <a:gd name="T8" fmla="*/ 545 w 1296"/>
                <a:gd name="T9" fmla="*/ 829 h 979"/>
                <a:gd name="T10" fmla="*/ 146 w 1296"/>
                <a:gd name="T11" fmla="*/ 685 h 979"/>
                <a:gd name="T12" fmla="*/ 334 w 1296"/>
                <a:gd name="T13" fmla="*/ 668 h 979"/>
                <a:gd name="T14" fmla="*/ 373 w 1296"/>
                <a:gd name="T15" fmla="*/ 621 h 979"/>
                <a:gd name="T16" fmla="*/ 326 w 1296"/>
                <a:gd name="T17" fmla="*/ 582 h 979"/>
                <a:gd name="T18" fmla="*/ 41 w 1296"/>
                <a:gd name="T19" fmla="*/ 608 h 979"/>
                <a:gd name="T20" fmla="*/ 2 w 1296"/>
                <a:gd name="T21" fmla="*/ 655 h 979"/>
                <a:gd name="T22" fmla="*/ 28 w 1296"/>
                <a:gd name="T23" fmla="*/ 939 h 979"/>
                <a:gd name="T24" fmla="*/ 71 w 1296"/>
                <a:gd name="T25" fmla="*/ 979 h 979"/>
                <a:gd name="T26" fmla="*/ 75 w 1296"/>
                <a:gd name="T27" fmla="*/ 978 h 979"/>
                <a:gd name="T28" fmla="*/ 114 w 1296"/>
                <a:gd name="T29" fmla="*/ 931 h 979"/>
                <a:gd name="T30" fmla="*/ 98 w 1296"/>
                <a:gd name="T31" fmla="*/ 758 h 979"/>
                <a:gd name="T32" fmla="*/ 509 w 1296"/>
                <a:gd name="T33" fmla="*/ 915 h 979"/>
                <a:gd name="T34" fmla="*/ 545 w 1296"/>
                <a:gd name="T35" fmla="*/ 916 h 979"/>
                <a:gd name="T36" fmla="*/ 1021 w 1296"/>
                <a:gd name="T37" fmla="*/ 732 h 979"/>
                <a:gd name="T38" fmla="*/ 1235 w 1296"/>
                <a:gd name="T39" fmla="*/ 37 h 979"/>
                <a:gd name="T40" fmla="*/ 1235 w 1296"/>
                <a:gd name="T41" fmla="*/ 37 h 979"/>
                <a:gd name="T42" fmla="*/ 1235 w 1296"/>
                <a:gd name="T43" fmla="*/ 37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6" h="979">
                  <a:moveTo>
                    <a:pt x="1235" y="37"/>
                  </a:moveTo>
                  <a:cubicBezTo>
                    <a:pt x="1229" y="14"/>
                    <a:pt x="1206" y="0"/>
                    <a:pt x="1183" y="6"/>
                  </a:cubicBezTo>
                  <a:cubicBezTo>
                    <a:pt x="1160" y="11"/>
                    <a:pt x="1145" y="35"/>
                    <a:pt x="1151" y="58"/>
                  </a:cubicBezTo>
                  <a:cubicBezTo>
                    <a:pt x="1205" y="280"/>
                    <a:pt x="1133" y="514"/>
                    <a:pt x="963" y="668"/>
                  </a:cubicBezTo>
                  <a:cubicBezTo>
                    <a:pt x="844" y="776"/>
                    <a:pt x="694" y="829"/>
                    <a:pt x="545" y="829"/>
                  </a:cubicBezTo>
                  <a:cubicBezTo>
                    <a:pt x="402" y="829"/>
                    <a:pt x="260" y="781"/>
                    <a:pt x="146" y="685"/>
                  </a:cubicBezTo>
                  <a:cubicBezTo>
                    <a:pt x="334" y="668"/>
                    <a:pt x="334" y="668"/>
                    <a:pt x="334" y="668"/>
                  </a:cubicBezTo>
                  <a:cubicBezTo>
                    <a:pt x="358" y="666"/>
                    <a:pt x="375" y="645"/>
                    <a:pt x="373" y="621"/>
                  </a:cubicBezTo>
                  <a:cubicBezTo>
                    <a:pt x="371" y="597"/>
                    <a:pt x="350" y="580"/>
                    <a:pt x="326" y="582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18" y="610"/>
                    <a:pt x="0" y="631"/>
                    <a:pt x="2" y="655"/>
                  </a:cubicBezTo>
                  <a:cubicBezTo>
                    <a:pt x="28" y="939"/>
                    <a:pt x="28" y="939"/>
                    <a:pt x="28" y="939"/>
                  </a:cubicBezTo>
                  <a:cubicBezTo>
                    <a:pt x="30" y="962"/>
                    <a:pt x="49" y="979"/>
                    <a:pt x="71" y="979"/>
                  </a:cubicBezTo>
                  <a:cubicBezTo>
                    <a:pt x="72" y="979"/>
                    <a:pt x="73" y="979"/>
                    <a:pt x="75" y="978"/>
                  </a:cubicBezTo>
                  <a:cubicBezTo>
                    <a:pt x="98" y="976"/>
                    <a:pt x="116" y="955"/>
                    <a:pt x="114" y="931"/>
                  </a:cubicBezTo>
                  <a:cubicBezTo>
                    <a:pt x="98" y="758"/>
                    <a:pt x="98" y="758"/>
                    <a:pt x="98" y="758"/>
                  </a:cubicBezTo>
                  <a:cubicBezTo>
                    <a:pt x="215" y="852"/>
                    <a:pt x="357" y="907"/>
                    <a:pt x="509" y="915"/>
                  </a:cubicBezTo>
                  <a:cubicBezTo>
                    <a:pt x="521" y="915"/>
                    <a:pt x="533" y="916"/>
                    <a:pt x="545" y="916"/>
                  </a:cubicBezTo>
                  <a:cubicBezTo>
                    <a:pt x="721" y="916"/>
                    <a:pt x="889" y="851"/>
                    <a:pt x="1021" y="732"/>
                  </a:cubicBezTo>
                  <a:cubicBezTo>
                    <a:pt x="1214" y="557"/>
                    <a:pt x="1296" y="291"/>
                    <a:pt x="1235" y="37"/>
                  </a:cubicBezTo>
                  <a:close/>
                  <a:moveTo>
                    <a:pt x="1235" y="37"/>
                  </a:moveTo>
                  <a:cubicBezTo>
                    <a:pt x="1235" y="37"/>
                    <a:pt x="1235" y="37"/>
                    <a:pt x="123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Group 210">
            <a:extLst>
              <a:ext uri="{FF2B5EF4-FFF2-40B4-BE49-F238E27FC236}">
                <a16:creationId xmlns:a16="http://schemas.microsoft.com/office/drawing/2014/main" xmlns="" id="{B420C065-CFA8-401F-860A-4FEBF1B3AD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00552" y="2436488"/>
            <a:ext cx="806122" cy="867110"/>
            <a:chOff x="3662" y="2962"/>
            <a:chExt cx="304" cy="327"/>
          </a:xfrm>
          <a:gradFill>
            <a:gsLst>
              <a:gs pos="0">
                <a:srgbClr val="6EC5F3"/>
              </a:gs>
              <a:gs pos="76000">
                <a:srgbClr val="1A7AEB"/>
              </a:gs>
            </a:gsLst>
            <a:lin ang="1800000" scaled="0"/>
          </a:gradFill>
        </p:grpSpPr>
        <p:sp>
          <p:nvSpPr>
            <p:cNvPr id="14" name="Freeform 211">
              <a:extLst>
                <a:ext uri="{FF2B5EF4-FFF2-40B4-BE49-F238E27FC236}">
                  <a16:creationId xmlns:a16="http://schemas.microsoft.com/office/drawing/2014/main" xmlns="" id="{620EBA4B-6FAB-4DB4-846E-CC1836FE0E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188"/>
              <a:ext cx="118" cy="56"/>
            </a:xfrm>
            <a:custGeom>
              <a:avLst/>
              <a:gdLst>
                <a:gd name="T0" fmla="*/ 524 w 547"/>
                <a:gd name="T1" fmla="*/ 15 h 260"/>
                <a:gd name="T2" fmla="*/ 463 w 547"/>
                <a:gd name="T3" fmla="*/ 24 h 260"/>
                <a:gd name="T4" fmla="*/ 162 w 547"/>
                <a:gd name="T5" fmla="*/ 174 h 260"/>
                <a:gd name="T6" fmla="*/ 43 w 547"/>
                <a:gd name="T7" fmla="*/ 174 h 260"/>
                <a:gd name="T8" fmla="*/ 0 w 547"/>
                <a:gd name="T9" fmla="*/ 217 h 260"/>
                <a:gd name="T10" fmla="*/ 43 w 547"/>
                <a:gd name="T11" fmla="*/ 260 h 260"/>
                <a:gd name="T12" fmla="*/ 163 w 547"/>
                <a:gd name="T13" fmla="*/ 260 h 260"/>
                <a:gd name="T14" fmla="*/ 372 w 547"/>
                <a:gd name="T15" fmla="*/ 210 h 260"/>
                <a:gd name="T16" fmla="*/ 532 w 547"/>
                <a:gd name="T17" fmla="*/ 75 h 260"/>
                <a:gd name="T18" fmla="*/ 524 w 547"/>
                <a:gd name="T19" fmla="*/ 15 h 260"/>
                <a:gd name="T20" fmla="*/ 524 w 547"/>
                <a:gd name="T21" fmla="*/ 15 h 260"/>
                <a:gd name="T22" fmla="*/ 524 w 547"/>
                <a:gd name="T23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260">
                  <a:moveTo>
                    <a:pt x="524" y="15"/>
                  </a:moveTo>
                  <a:cubicBezTo>
                    <a:pt x="505" y="0"/>
                    <a:pt x="478" y="4"/>
                    <a:pt x="463" y="24"/>
                  </a:cubicBezTo>
                  <a:cubicBezTo>
                    <a:pt x="391" y="119"/>
                    <a:pt x="282" y="174"/>
                    <a:pt x="162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19" y="174"/>
                    <a:pt x="0" y="193"/>
                    <a:pt x="0" y="217"/>
                  </a:cubicBezTo>
                  <a:cubicBezTo>
                    <a:pt x="0" y="241"/>
                    <a:pt x="19" y="260"/>
                    <a:pt x="43" y="260"/>
                  </a:cubicBezTo>
                  <a:cubicBezTo>
                    <a:pt x="163" y="260"/>
                    <a:pt x="163" y="260"/>
                    <a:pt x="163" y="260"/>
                  </a:cubicBezTo>
                  <a:cubicBezTo>
                    <a:pt x="236" y="260"/>
                    <a:pt x="307" y="243"/>
                    <a:pt x="372" y="210"/>
                  </a:cubicBezTo>
                  <a:cubicBezTo>
                    <a:pt x="435" y="178"/>
                    <a:pt x="490" y="132"/>
                    <a:pt x="532" y="75"/>
                  </a:cubicBezTo>
                  <a:cubicBezTo>
                    <a:pt x="547" y="56"/>
                    <a:pt x="543" y="29"/>
                    <a:pt x="524" y="15"/>
                  </a:cubicBezTo>
                  <a:close/>
                  <a:moveTo>
                    <a:pt x="524" y="15"/>
                  </a:moveTo>
                  <a:cubicBezTo>
                    <a:pt x="524" y="15"/>
                    <a:pt x="524" y="15"/>
                    <a:pt x="52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2">
              <a:extLst>
                <a:ext uri="{FF2B5EF4-FFF2-40B4-BE49-F238E27FC236}">
                  <a16:creationId xmlns:a16="http://schemas.microsoft.com/office/drawing/2014/main" xmlns="" id="{6C111302-0886-4198-941C-F2770E1BD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" y="2962"/>
              <a:ext cx="169" cy="109"/>
            </a:xfrm>
            <a:custGeom>
              <a:avLst/>
              <a:gdLst>
                <a:gd name="T0" fmla="*/ 22 w 783"/>
                <a:gd name="T1" fmla="*/ 453 h 507"/>
                <a:gd name="T2" fmla="*/ 48 w 783"/>
                <a:gd name="T3" fmla="*/ 461 h 507"/>
                <a:gd name="T4" fmla="*/ 83 w 783"/>
                <a:gd name="T5" fmla="*/ 445 h 507"/>
                <a:gd name="T6" fmla="*/ 380 w 783"/>
                <a:gd name="T7" fmla="*/ 299 h 507"/>
                <a:gd name="T8" fmla="*/ 631 w 783"/>
                <a:gd name="T9" fmla="*/ 299 h 507"/>
                <a:gd name="T10" fmla="*/ 497 w 783"/>
                <a:gd name="T11" fmla="*/ 433 h 507"/>
                <a:gd name="T12" fmla="*/ 497 w 783"/>
                <a:gd name="T13" fmla="*/ 494 h 507"/>
                <a:gd name="T14" fmla="*/ 528 w 783"/>
                <a:gd name="T15" fmla="*/ 507 h 507"/>
                <a:gd name="T16" fmla="*/ 558 w 783"/>
                <a:gd name="T17" fmla="*/ 494 h 507"/>
                <a:gd name="T18" fmla="*/ 766 w 783"/>
                <a:gd name="T19" fmla="*/ 286 h 507"/>
                <a:gd name="T20" fmla="*/ 766 w 783"/>
                <a:gd name="T21" fmla="*/ 225 h 507"/>
                <a:gd name="T22" fmla="*/ 558 w 783"/>
                <a:gd name="T23" fmla="*/ 17 h 507"/>
                <a:gd name="T24" fmla="*/ 497 w 783"/>
                <a:gd name="T25" fmla="*/ 17 h 507"/>
                <a:gd name="T26" fmla="*/ 497 w 783"/>
                <a:gd name="T27" fmla="*/ 78 h 507"/>
                <a:gd name="T28" fmla="*/ 631 w 783"/>
                <a:gd name="T29" fmla="*/ 212 h 507"/>
                <a:gd name="T30" fmla="*/ 380 w 783"/>
                <a:gd name="T31" fmla="*/ 212 h 507"/>
                <a:gd name="T32" fmla="*/ 14 w 783"/>
                <a:gd name="T33" fmla="*/ 392 h 507"/>
                <a:gd name="T34" fmla="*/ 22 w 783"/>
                <a:gd name="T35" fmla="*/ 453 h 507"/>
                <a:gd name="T36" fmla="*/ 22 w 783"/>
                <a:gd name="T37" fmla="*/ 453 h 507"/>
                <a:gd name="T38" fmla="*/ 22 w 783"/>
                <a:gd name="T39" fmla="*/ 4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3" h="507">
                  <a:moveTo>
                    <a:pt x="22" y="453"/>
                  </a:moveTo>
                  <a:cubicBezTo>
                    <a:pt x="30" y="459"/>
                    <a:pt x="39" y="461"/>
                    <a:pt x="48" y="461"/>
                  </a:cubicBezTo>
                  <a:cubicBezTo>
                    <a:pt x="61" y="461"/>
                    <a:pt x="74" y="456"/>
                    <a:pt x="83" y="445"/>
                  </a:cubicBezTo>
                  <a:cubicBezTo>
                    <a:pt x="155" y="352"/>
                    <a:pt x="263" y="299"/>
                    <a:pt x="380" y="299"/>
                  </a:cubicBezTo>
                  <a:cubicBezTo>
                    <a:pt x="631" y="299"/>
                    <a:pt x="631" y="299"/>
                    <a:pt x="631" y="299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80" y="450"/>
                    <a:pt x="480" y="477"/>
                    <a:pt x="497" y="494"/>
                  </a:cubicBezTo>
                  <a:cubicBezTo>
                    <a:pt x="506" y="502"/>
                    <a:pt x="517" y="507"/>
                    <a:pt x="528" y="507"/>
                  </a:cubicBezTo>
                  <a:cubicBezTo>
                    <a:pt x="539" y="507"/>
                    <a:pt x="550" y="503"/>
                    <a:pt x="558" y="494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83" y="269"/>
                    <a:pt x="783" y="242"/>
                    <a:pt x="766" y="225"/>
                  </a:cubicBezTo>
                  <a:cubicBezTo>
                    <a:pt x="558" y="17"/>
                    <a:pt x="558" y="17"/>
                    <a:pt x="558" y="17"/>
                  </a:cubicBezTo>
                  <a:cubicBezTo>
                    <a:pt x="541" y="0"/>
                    <a:pt x="514" y="0"/>
                    <a:pt x="497" y="17"/>
                  </a:cubicBezTo>
                  <a:cubicBezTo>
                    <a:pt x="480" y="34"/>
                    <a:pt x="480" y="61"/>
                    <a:pt x="497" y="78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380" y="212"/>
                    <a:pt x="380" y="212"/>
                    <a:pt x="380" y="212"/>
                  </a:cubicBezTo>
                  <a:cubicBezTo>
                    <a:pt x="236" y="212"/>
                    <a:pt x="102" y="277"/>
                    <a:pt x="14" y="392"/>
                  </a:cubicBezTo>
                  <a:cubicBezTo>
                    <a:pt x="0" y="411"/>
                    <a:pt x="3" y="438"/>
                    <a:pt x="22" y="453"/>
                  </a:cubicBezTo>
                  <a:close/>
                  <a:moveTo>
                    <a:pt x="22" y="453"/>
                  </a:moveTo>
                  <a:cubicBezTo>
                    <a:pt x="22" y="453"/>
                    <a:pt x="22" y="453"/>
                    <a:pt x="22" y="4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3">
              <a:extLst>
                <a:ext uri="{FF2B5EF4-FFF2-40B4-BE49-F238E27FC236}">
                  <a16:creationId xmlns:a16="http://schemas.microsoft.com/office/drawing/2014/main" xmlns="" id="{4100C69D-6970-4A34-A371-D9CE7F508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008"/>
              <a:ext cx="304" cy="281"/>
            </a:xfrm>
            <a:custGeom>
              <a:avLst/>
              <a:gdLst>
                <a:gd name="T0" fmla="*/ 1180 w 1405"/>
                <a:gd name="T1" fmla="*/ 810 h 1300"/>
                <a:gd name="T2" fmla="*/ 1119 w 1405"/>
                <a:gd name="T3" fmla="*/ 810 h 1300"/>
                <a:gd name="T4" fmla="*/ 1119 w 1405"/>
                <a:gd name="T5" fmla="*/ 872 h 1300"/>
                <a:gd name="T6" fmla="*/ 1253 w 1405"/>
                <a:gd name="T7" fmla="*/ 1006 h 1300"/>
                <a:gd name="T8" fmla="*/ 1002 w 1405"/>
                <a:gd name="T9" fmla="*/ 1006 h 1300"/>
                <a:gd name="T10" fmla="*/ 626 w 1405"/>
                <a:gd name="T11" fmla="*/ 629 h 1300"/>
                <a:gd name="T12" fmla="*/ 626 w 1405"/>
                <a:gd name="T13" fmla="*/ 463 h 1300"/>
                <a:gd name="T14" fmla="*/ 162 w 1405"/>
                <a:gd name="T15" fmla="*/ 0 h 1300"/>
                <a:gd name="T16" fmla="*/ 43 w 1405"/>
                <a:gd name="T17" fmla="*/ 0 h 1300"/>
                <a:gd name="T18" fmla="*/ 0 w 1405"/>
                <a:gd name="T19" fmla="*/ 43 h 1300"/>
                <a:gd name="T20" fmla="*/ 43 w 1405"/>
                <a:gd name="T21" fmla="*/ 86 h 1300"/>
                <a:gd name="T22" fmla="*/ 162 w 1405"/>
                <a:gd name="T23" fmla="*/ 86 h 1300"/>
                <a:gd name="T24" fmla="*/ 539 w 1405"/>
                <a:gd name="T25" fmla="*/ 463 h 1300"/>
                <a:gd name="T26" fmla="*/ 539 w 1405"/>
                <a:gd name="T27" fmla="*/ 629 h 1300"/>
                <a:gd name="T28" fmla="*/ 1002 w 1405"/>
                <a:gd name="T29" fmla="*/ 1092 h 1300"/>
                <a:gd name="T30" fmla="*/ 1253 w 1405"/>
                <a:gd name="T31" fmla="*/ 1092 h 1300"/>
                <a:gd name="T32" fmla="*/ 1119 w 1405"/>
                <a:gd name="T33" fmla="*/ 1226 h 1300"/>
                <a:gd name="T34" fmla="*/ 1119 w 1405"/>
                <a:gd name="T35" fmla="*/ 1287 h 1300"/>
                <a:gd name="T36" fmla="*/ 1150 w 1405"/>
                <a:gd name="T37" fmla="*/ 1300 h 1300"/>
                <a:gd name="T38" fmla="*/ 1180 w 1405"/>
                <a:gd name="T39" fmla="*/ 1287 h 1300"/>
                <a:gd name="T40" fmla="*/ 1388 w 1405"/>
                <a:gd name="T41" fmla="*/ 1079 h 1300"/>
                <a:gd name="T42" fmla="*/ 1388 w 1405"/>
                <a:gd name="T43" fmla="*/ 1018 h 1300"/>
                <a:gd name="T44" fmla="*/ 1180 w 1405"/>
                <a:gd name="T45" fmla="*/ 810 h 1300"/>
                <a:gd name="T46" fmla="*/ 1180 w 1405"/>
                <a:gd name="T47" fmla="*/ 810 h 1300"/>
                <a:gd name="T48" fmla="*/ 1180 w 1405"/>
                <a:gd name="T49" fmla="*/ 81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5" h="1300">
                  <a:moveTo>
                    <a:pt x="1180" y="810"/>
                  </a:moveTo>
                  <a:cubicBezTo>
                    <a:pt x="1163" y="793"/>
                    <a:pt x="1136" y="793"/>
                    <a:pt x="1119" y="810"/>
                  </a:cubicBezTo>
                  <a:cubicBezTo>
                    <a:pt x="1102" y="827"/>
                    <a:pt x="1102" y="855"/>
                    <a:pt x="1119" y="872"/>
                  </a:cubicBezTo>
                  <a:cubicBezTo>
                    <a:pt x="1253" y="1006"/>
                    <a:pt x="1253" y="1006"/>
                    <a:pt x="1253" y="1006"/>
                  </a:cubicBezTo>
                  <a:cubicBezTo>
                    <a:pt x="1002" y="1006"/>
                    <a:pt x="1002" y="1006"/>
                    <a:pt x="1002" y="1006"/>
                  </a:cubicBezTo>
                  <a:cubicBezTo>
                    <a:pt x="794" y="1006"/>
                    <a:pt x="626" y="837"/>
                    <a:pt x="626" y="629"/>
                  </a:cubicBezTo>
                  <a:cubicBezTo>
                    <a:pt x="626" y="463"/>
                    <a:pt x="626" y="463"/>
                    <a:pt x="626" y="463"/>
                  </a:cubicBezTo>
                  <a:cubicBezTo>
                    <a:pt x="626" y="207"/>
                    <a:pt x="418" y="0"/>
                    <a:pt x="1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370" y="86"/>
                    <a:pt x="539" y="255"/>
                    <a:pt x="539" y="463"/>
                  </a:cubicBezTo>
                  <a:cubicBezTo>
                    <a:pt x="539" y="629"/>
                    <a:pt x="539" y="629"/>
                    <a:pt x="539" y="629"/>
                  </a:cubicBezTo>
                  <a:cubicBezTo>
                    <a:pt x="539" y="884"/>
                    <a:pt x="747" y="1092"/>
                    <a:pt x="1002" y="1092"/>
                  </a:cubicBezTo>
                  <a:cubicBezTo>
                    <a:pt x="1253" y="1092"/>
                    <a:pt x="1253" y="1092"/>
                    <a:pt x="1253" y="1092"/>
                  </a:cubicBezTo>
                  <a:cubicBezTo>
                    <a:pt x="1119" y="1226"/>
                    <a:pt x="1119" y="1226"/>
                    <a:pt x="1119" y="1226"/>
                  </a:cubicBezTo>
                  <a:cubicBezTo>
                    <a:pt x="1102" y="1243"/>
                    <a:pt x="1102" y="1270"/>
                    <a:pt x="1119" y="1287"/>
                  </a:cubicBezTo>
                  <a:cubicBezTo>
                    <a:pt x="1128" y="1296"/>
                    <a:pt x="1139" y="1300"/>
                    <a:pt x="1150" y="1300"/>
                  </a:cubicBezTo>
                  <a:cubicBezTo>
                    <a:pt x="1161" y="1300"/>
                    <a:pt x="1172" y="1296"/>
                    <a:pt x="1180" y="1287"/>
                  </a:cubicBezTo>
                  <a:cubicBezTo>
                    <a:pt x="1388" y="1079"/>
                    <a:pt x="1388" y="1079"/>
                    <a:pt x="1388" y="1079"/>
                  </a:cubicBezTo>
                  <a:cubicBezTo>
                    <a:pt x="1405" y="1062"/>
                    <a:pt x="1405" y="1035"/>
                    <a:pt x="1388" y="1018"/>
                  </a:cubicBezTo>
                  <a:lnTo>
                    <a:pt x="1180" y="810"/>
                  </a:lnTo>
                  <a:close/>
                  <a:moveTo>
                    <a:pt x="1180" y="810"/>
                  </a:moveTo>
                  <a:cubicBezTo>
                    <a:pt x="1180" y="810"/>
                    <a:pt x="1180" y="810"/>
                    <a:pt x="1180" y="8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878BAE4-A848-4F91-BE28-BE6A5B95E9CB}"/>
              </a:ext>
            </a:extLst>
          </p:cNvPr>
          <p:cNvSpPr txBox="1"/>
          <p:nvPr/>
        </p:nvSpPr>
        <p:spPr>
          <a:xfrm>
            <a:off x="6579618" y="4048529"/>
            <a:ext cx="4217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purus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lectus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libero.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8334D5B-F511-4031-B330-8F6BEB862829}"/>
              </a:ext>
            </a:extLst>
          </p:cNvPr>
          <p:cNvSpPr txBox="1"/>
          <p:nvPr/>
        </p:nvSpPr>
        <p:spPr>
          <a:xfrm>
            <a:off x="6691622" y="3336979"/>
            <a:ext cx="399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28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977D983-8284-45C4-B3C9-BCDC5913A553}"/>
              </a:ext>
            </a:extLst>
          </p:cNvPr>
          <p:cNvCxnSpPr>
            <a:cxnSpLocks/>
          </p:cNvCxnSpPr>
          <p:nvPr/>
        </p:nvCxnSpPr>
        <p:spPr>
          <a:xfrm>
            <a:off x="6849076" y="3966736"/>
            <a:ext cx="3678620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B0BE368-AE6C-4905-A661-59DAEF082DBE}"/>
              </a:ext>
            </a:extLst>
          </p:cNvPr>
          <p:cNvSpPr txBox="1"/>
          <p:nvPr/>
        </p:nvSpPr>
        <p:spPr>
          <a:xfrm>
            <a:off x="2755404" y="1100386"/>
            <a:ext cx="66811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+mj-ea"/>
                <a:ea typeface="+mj-ea"/>
              </a:rPr>
              <a:t>ADD YOUR TITLE HERE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412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000"/>
    </mc:Choice>
    <mc:Fallback xmlns=""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D389DD4-B21E-44D0-9758-233CBF139A1E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57E42D6-01B6-43ED-A1DE-CD02C6C2D5FA}"/>
              </a:ext>
            </a:extLst>
          </p:cNvPr>
          <p:cNvSpPr/>
          <p:nvPr/>
        </p:nvSpPr>
        <p:spPr>
          <a:xfrm>
            <a:off x="911225" y="2133600"/>
            <a:ext cx="2820774" cy="38877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ABDB01B-A044-4A7E-9E1F-EEB036F19D6C}"/>
              </a:ext>
            </a:extLst>
          </p:cNvPr>
          <p:cNvSpPr/>
          <p:nvPr/>
        </p:nvSpPr>
        <p:spPr>
          <a:xfrm>
            <a:off x="8460002" y="2133600"/>
            <a:ext cx="2820774" cy="38877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B74D978-A45A-4E7E-A4D3-54A730A02D7E}"/>
              </a:ext>
            </a:extLst>
          </p:cNvPr>
          <p:cNvSpPr/>
          <p:nvPr/>
        </p:nvSpPr>
        <p:spPr>
          <a:xfrm>
            <a:off x="4001984" y="1430185"/>
            <a:ext cx="4188032" cy="5001096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6B07372-14BD-4919-A624-DD5B83F5E9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7" t="1932" r="18699" b="1932"/>
          <a:stretch>
            <a:fillRect/>
          </a:stretch>
        </p:blipFill>
        <p:spPr>
          <a:xfrm>
            <a:off x="4378035" y="1714006"/>
            <a:ext cx="3435930" cy="4307382"/>
          </a:xfrm>
          <a:custGeom>
            <a:avLst/>
            <a:gdLst>
              <a:gd name="connsiteX0" fmla="*/ 0 w 3435930"/>
              <a:gd name="connsiteY0" fmla="*/ 0 h 4307382"/>
              <a:gd name="connsiteX1" fmla="*/ 3435930 w 3435930"/>
              <a:gd name="connsiteY1" fmla="*/ 0 h 4307382"/>
              <a:gd name="connsiteX2" fmla="*/ 3435930 w 3435930"/>
              <a:gd name="connsiteY2" fmla="*/ 4307382 h 4307382"/>
              <a:gd name="connsiteX3" fmla="*/ 0 w 3435930"/>
              <a:gd name="connsiteY3" fmla="*/ 4307382 h 430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5930" h="4307382">
                <a:moveTo>
                  <a:pt x="0" y="0"/>
                </a:moveTo>
                <a:lnTo>
                  <a:pt x="3435930" y="0"/>
                </a:lnTo>
                <a:lnTo>
                  <a:pt x="3435930" y="4307382"/>
                </a:lnTo>
                <a:lnTo>
                  <a:pt x="0" y="43073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Group 61">
            <a:extLst>
              <a:ext uri="{FF2B5EF4-FFF2-40B4-BE49-F238E27FC236}">
                <a16:creationId xmlns:a16="http://schemas.microsoft.com/office/drawing/2014/main" xmlns="" id="{57E5A1C0-2B1C-4E1D-8919-8C93CD1CD9D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52010" y="2376567"/>
            <a:ext cx="939204" cy="867396"/>
            <a:chOff x="1262" y="1043"/>
            <a:chExt cx="327" cy="302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</p:grpSpPr>
        <p:sp>
          <p:nvSpPr>
            <p:cNvPr id="11" name="Freeform 62">
              <a:extLst>
                <a:ext uri="{FF2B5EF4-FFF2-40B4-BE49-F238E27FC236}">
                  <a16:creationId xmlns:a16="http://schemas.microsoft.com/office/drawing/2014/main" xmlns="" id="{CB5FF44E-4A59-4666-8A3C-1B4404F0EA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3">
              <a:extLst>
                <a:ext uri="{FF2B5EF4-FFF2-40B4-BE49-F238E27FC236}">
                  <a16:creationId xmlns:a16="http://schemas.microsoft.com/office/drawing/2014/main" xmlns="" id="{68C5898C-AE13-4497-96CB-7E2DC5B2B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Group 235">
            <a:extLst>
              <a:ext uri="{FF2B5EF4-FFF2-40B4-BE49-F238E27FC236}">
                <a16:creationId xmlns:a16="http://schemas.microsoft.com/office/drawing/2014/main" xmlns="" id="{64AB4736-5EC7-455B-A101-27091318A28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00787" y="2376567"/>
            <a:ext cx="939204" cy="867396"/>
            <a:chOff x="1742" y="3603"/>
            <a:chExt cx="327" cy="302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</p:grpSpPr>
        <p:sp>
          <p:nvSpPr>
            <p:cNvPr id="14" name="Freeform 236">
              <a:extLst>
                <a:ext uri="{FF2B5EF4-FFF2-40B4-BE49-F238E27FC236}">
                  <a16:creationId xmlns:a16="http://schemas.microsoft.com/office/drawing/2014/main" xmlns="" id="{B1BBE87E-9645-4D12-B4A3-4F6A1279E7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374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7">
              <a:extLst>
                <a:ext uri="{FF2B5EF4-FFF2-40B4-BE49-F238E27FC236}">
                  <a16:creationId xmlns:a16="http://schemas.microsoft.com/office/drawing/2014/main" xmlns="" id="{F2F9D723-66BF-40AF-9E34-E569B94330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" y="3603"/>
              <a:ext cx="139" cy="231"/>
            </a:xfrm>
            <a:custGeom>
              <a:avLst/>
              <a:gdLst>
                <a:gd name="T0" fmla="*/ 78 w 644"/>
                <a:gd name="T1" fmla="*/ 349 h 1067"/>
                <a:gd name="T2" fmla="*/ 279 w 644"/>
                <a:gd name="T3" fmla="*/ 148 h 1067"/>
                <a:gd name="T4" fmla="*/ 279 w 644"/>
                <a:gd name="T5" fmla="*/ 1024 h 1067"/>
                <a:gd name="T6" fmla="*/ 322 w 644"/>
                <a:gd name="T7" fmla="*/ 1067 h 1067"/>
                <a:gd name="T8" fmla="*/ 365 w 644"/>
                <a:gd name="T9" fmla="*/ 1024 h 1067"/>
                <a:gd name="T10" fmla="*/ 365 w 644"/>
                <a:gd name="T11" fmla="*/ 148 h 1067"/>
                <a:gd name="T12" fmla="*/ 566 w 644"/>
                <a:gd name="T13" fmla="*/ 349 h 1067"/>
                <a:gd name="T14" fmla="*/ 596 w 644"/>
                <a:gd name="T15" fmla="*/ 362 h 1067"/>
                <a:gd name="T16" fmla="*/ 627 w 644"/>
                <a:gd name="T17" fmla="*/ 349 h 1067"/>
                <a:gd name="T18" fmla="*/ 627 w 644"/>
                <a:gd name="T19" fmla="*/ 288 h 1067"/>
                <a:gd name="T20" fmla="*/ 352 w 644"/>
                <a:gd name="T21" fmla="*/ 13 h 1067"/>
                <a:gd name="T22" fmla="*/ 322 w 644"/>
                <a:gd name="T23" fmla="*/ 0 h 1067"/>
                <a:gd name="T24" fmla="*/ 292 w 644"/>
                <a:gd name="T25" fmla="*/ 13 h 1067"/>
                <a:gd name="T26" fmla="*/ 17 w 644"/>
                <a:gd name="T27" fmla="*/ 288 h 1067"/>
                <a:gd name="T28" fmla="*/ 17 w 644"/>
                <a:gd name="T29" fmla="*/ 349 h 1067"/>
                <a:gd name="T30" fmla="*/ 78 w 644"/>
                <a:gd name="T31" fmla="*/ 349 h 1067"/>
                <a:gd name="T32" fmla="*/ 78 w 644"/>
                <a:gd name="T33" fmla="*/ 349 h 1067"/>
                <a:gd name="T34" fmla="*/ 78 w 644"/>
                <a:gd name="T35" fmla="*/ 349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" h="1067">
                  <a:moveTo>
                    <a:pt x="78" y="349"/>
                  </a:moveTo>
                  <a:cubicBezTo>
                    <a:pt x="279" y="148"/>
                    <a:pt x="279" y="148"/>
                    <a:pt x="279" y="148"/>
                  </a:cubicBezTo>
                  <a:cubicBezTo>
                    <a:pt x="279" y="1024"/>
                    <a:pt x="279" y="1024"/>
                    <a:pt x="279" y="1024"/>
                  </a:cubicBezTo>
                  <a:cubicBezTo>
                    <a:pt x="279" y="1048"/>
                    <a:pt x="298" y="1067"/>
                    <a:pt x="322" y="1067"/>
                  </a:cubicBezTo>
                  <a:cubicBezTo>
                    <a:pt x="346" y="1067"/>
                    <a:pt x="365" y="1048"/>
                    <a:pt x="365" y="1024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566" y="349"/>
                    <a:pt x="566" y="349"/>
                    <a:pt x="566" y="349"/>
                  </a:cubicBezTo>
                  <a:cubicBezTo>
                    <a:pt x="574" y="357"/>
                    <a:pt x="586" y="362"/>
                    <a:pt x="596" y="362"/>
                  </a:cubicBezTo>
                  <a:cubicBezTo>
                    <a:pt x="608" y="362"/>
                    <a:pt x="619" y="357"/>
                    <a:pt x="627" y="349"/>
                  </a:cubicBezTo>
                  <a:cubicBezTo>
                    <a:pt x="644" y="332"/>
                    <a:pt x="644" y="305"/>
                    <a:pt x="627" y="288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4" y="5"/>
                    <a:pt x="333" y="0"/>
                    <a:pt x="322" y="0"/>
                  </a:cubicBezTo>
                  <a:cubicBezTo>
                    <a:pt x="310" y="0"/>
                    <a:pt x="300" y="5"/>
                    <a:pt x="292" y="13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0" y="305"/>
                    <a:pt x="0" y="332"/>
                    <a:pt x="17" y="349"/>
                  </a:cubicBezTo>
                  <a:cubicBezTo>
                    <a:pt x="34" y="365"/>
                    <a:pt x="61" y="365"/>
                    <a:pt x="78" y="349"/>
                  </a:cubicBezTo>
                  <a:close/>
                  <a:moveTo>
                    <a:pt x="78" y="349"/>
                  </a:moveTo>
                  <a:cubicBezTo>
                    <a:pt x="78" y="349"/>
                    <a:pt x="78" y="349"/>
                    <a:pt x="78" y="3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1AC706C-E003-47A4-8C30-BC003735F479}"/>
              </a:ext>
            </a:extLst>
          </p:cNvPr>
          <p:cNvCxnSpPr>
            <a:cxnSpLocks/>
          </p:cNvCxnSpPr>
          <p:nvPr/>
        </p:nvCxnSpPr>
        <p:spPr>
          <a:xfrm>
            <a:off x="911225" y="3424874"/>
            <a:ext cx="2820774" cy="4126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DC5C06C-2E27-4496-92C4-36466EB55A1E}"/>
              </a:ext>
            </a:extLst>
          </p:cNvPr>
          <p:cNvSpPr txBox="1"/>
          <p:nvPr/>
        </p:nvSpPr>
        <p:spPr>
          <a:xfrm>
            <a:off x="1025418" y="3525357"/>
            <a:ext cx="2592388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purus</a:t>
            </a:r>
            <a:endParaRPr lang="en-US" altLang="zh-CN" dirty="0">
              <a:solidFill>
                <a:srgbClr val="4C5874"/>
              </a:solidFill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5AC5D39-F1D4-4E51-B8D0-1D70964ACD99}"/>
              </a:ext>
            </a:extLst>
          </p:cNvPr>
          <p:cNvCxnSpPr>
            <a:cxnSpLocks/>
          </p:cNvCxnSpPr>
          <p:nvPr/>
        </p:nvCxnSpPr>
        <p:spPr>
          <a:xfrm>
            <a:off x="8460002" y="3424874"/>
            <a:ext cx="2820774" cy="4126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CF610B6-F7ED-4013-AE7F-367B47B17CE9}"/>
              </a:ext>
            </a:extLst>
          </p:cNvPr>
          <p:cNvSpPr txBox="1"/>
          <p:nvPr/>
        </p:nvSpPr>
        <p:spPr>
          <a:xfrm>
            <a:off x="8574195" y="3525357"/>
            <a:ext cx="2592388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purus</a:t>
            </a:r>
            <a:endParaRPr lang="en-US" altLang="zh-CN" dirty="0">
              <a:solidFill>
                <a:srgbClr val="4C5874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732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9A59305-69B0-4797-9192-8875F249FE7C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C3EB940-6A8D-4756-94A7-1A044DE07385}"/>
              </a:ext>
            </a:extLst>
          </p:cNvPr>
          <p:cNvSpPr/>
          <p:nvPr/>
        </p:nvSpPr>
        <p:spPr>
          <a:xfrm>
            <a:off x="1667219" y="1881129"/>
            <a:ext cx="8857561" cy="360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F297B5-B83F-4949-8550-B3890F37A236}"/>
              </a:ext>
            </a:extLst>
          </p:cNvPr>
          <p:cNvSpPr txBox="1"/>
          <p:nvPr/>
        </p:nvSpPr>
        <p:spPr>
          <a:xfrm>
            <a:off x="2552698" y="2831290"/>
            <a:ext cx="7086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ANALYZE</a:t>
            </a:r>
            <a:endParaRPr lang="zh-CN" altLang="en-US" sz="72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1C7A46F-5646-44CF-95C1-F7267AC22994}"/>
              </a:ext>
            </a:extLst>
          </p:cNvPr>
          <p:cNvSpPr/>
          <p:nvPr/>
        </p:nvSpPr>
        <p:spPr>
          <a:xfrm>
            <a:off x="3775111" y="1307918"/>
            <a:ext cx="4641776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2BE81A0-E4B8-4330-822C-B184E0CC3770}"/>
              </a:ext>
            </a:extLst>
          </p:cNvPr>
          <p:cNvSpPr txBox="1"/>
          <p:nvPr/>
        </p:nvSpPr>
        <p:spPr>
          <a:xfrm>
            <a:off x="4524373" y="1419464"/>
            <a:ext cx="31432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PART 3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5E47D0-058A-4774-880D-C6625C1F84E1}"/>
              </a:ext>
            </a:extLst>
          </p:cNvPr>
          <p:cNvSpPr txBox="1"/>
          <p:nvPr/>
        </p:nvSpPr>
        <p:spPr>
          <a:xfrm>
            <a:off x="2476499" y="4152781"/>
            <a:ext cx="7239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0F51504-D919-4F68-A78B-1218D320B42D}"/>
              </a:ext>
            </a:extLst>
          </p:cNvPr>
          <p:cNvCxnSpPr>
            <a:cxnSpLocks/>
          </p:cNvCxnSpPr>
          <p:nvPr/>
        </p:nvCxnSpPr>
        <p:spPr>
          <a:xfrm>
            <a:off x="3503612" y="4031619"/>
            <a:ext cx="5184775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70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D344B00-3D76-4325-B5AC-8D1C0BD13C7F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6D02C38-223D-4CBC-99C7-DB505085BFBB}"/>
              </a:ext>
            </a:extLst>
          </p:cNvPr>
          <p:cNvSpPr/>
          <p:nvPr/>
        </p:nvSpPr>
        <p:spPr>
          <a:xfrm>
            <a:off x="911225" y="431800"/>
            <a:ext cx="10369550" cy="55895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0D2B2426-23C5-4D3C-B07D-8BB7C3F4F8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3625017"/>
              </p:ext>
            </p:extLst>
          </p:nvPr>
        </p:nvGraphicFramePr>
        <p:xfrm>
          <a:off x="3934097" y="739094"/>
          <a:ext cx="4323806" cy="2789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D15A7AE-4C6C-443A-BE68-23BADAFFB890}"/>
              </a:ext>
            </a:extLst>
          </p:cNvPr>
          <p:cNvSpPr txBox="1"/>
          <p:nvPr/>
        </p:nvSpPr>
        <p:spPr>
          <a:xfrm>
            <a:off x="5353050" y="1748878"/>
            <a:ext cx="1485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</a:rPr>
              <a:t>70%</a:t>
            </a:r>
            <a:endParaRPr lang="zh-CN" altLang="en-US" sz="44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DFBD74B3-07A8-4B4E-821F-6A1A303A8E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6657657"/>
              </p:ext>
            </p:extLst>
          </p:nvPr>
        </p:nvGraphicFramePr>
        <p:xfrm>
          <a:off x="7613381" y="886527"/>
          <a:ext cx="3886198" cy="2506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98ECB08-2428-4786-A383-532FA4905162}"/>
              </a:ext>
            </a:extLst>
          </p:cNvPr>
          <p:cNvSpPr txBox="1"/>
          <p:nvPr/>
        </p:nvSpPr>
        <p:spPr>
          <a:xfrm>
            <a:off x="8987320" y="1810434"/>
            <a:ext cx="1212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4C5874"/>
                </a:solidFill>
                <a:latin typeface="+mj-ea"/>
              </a:rPr>
              <a:t>45%</a:t>
            </a:r>
            <a:endParaRPr lang="zh-CN" altLang="en-US" sz="3600" b="1" dirty="0">
              <a:solidFill>
                <a:srgbClr val="4C5874"/>
              </a:solidFill>
              <a:latin typeface="+mj-ea"/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047C40E8-9AF5-41E9-A125-D920F29AF4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5241682"/>
              </p:ext>
            </p:extLst>
          </p:nvPr>
        </p:nvGraphicFramePr>
        <p:xfrm>
          <a:off x="692421" y="880231"/>
          <a:ext cx="3886198" cy="2506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8D18783-89BD-4742-9791-3C1D8663500F}"/>
              </a:ext>
            </a:extLst>
          </p:cNvPr>
          <p:cNvSpPr txBox="1"/>
          <p:nvPr/>
        </p:nvSpPr>
        <p:spPr>
          <a:xfrm>
            <a:off x="2066360" y="1810434"/>
            <a:ext cx="1212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4C5874"/>
                </a:solidFill>
                <a:latin typeface="+mj-ea"/>
              </a:rPr>
              <a:t>35%</a:t>
            </a:r>
            <a:endParaRPr lang="zh-CN" altLang="en-US" sz="3600" b="1" dirty="0">
              <a:solidFill>
                <a:srgbClr val="4C5874"/>
              </a:solidFill>
              <a:latin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7F58268-A684-420B-BF72-D6977DB96693}"/>
              </a:ext>
            </a:extLst>
          </p:cNvPr>
          <p:cNvSpPr txBox="1"/>
          <p:nvPr/>
        </p:nvSpPr>
        <p:spPr>
          <a:xfrm>
            <a:off x="4677043" y="4022891"/>
            <a:ext cx="2837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F775AF6-06DD-49C5-894D-009CC8601544}"/>
              </a:ext>
            </a:extLst>
          </p:cNvPr>
          <p:cNvSpPr txBox="1"/>
          <p:nvPr/>
        </p:nvSpPr>
        <p:spPr>
          <a:xfrm>
            <a:off x="4370270" y="3540698"/>
            <a:ext cx="3451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24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F70E88E-A188-41D3-9877-CFF289A9574A}"/>
              </a:ext>
            </a:extLst>
          </p:cNvPr>
          <p:cNvCxnSpPr>
            <a:cxnSpLocks/>
          </p:cNvCxnSpPr>
          <p:nvPr/>
        </p:nvCxnSpPr>
        <p:spPr>
          <a:xfrm>
            <a:off x="4777209" y="4020941"/>
            <a:ext cx="263758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FA60651-E3AA-4CB6-96E0-BA2FED4BA528}"/>
              </a:ext>
            </a:extLst>
          </p:cNvPr>
          <p:cNvSpPr txBox="1"/>
          <p:nvPr/>
        </p:nvSpPr>
        <p:spPr>
          <a:xfrm>
            <a:off x="8137523" y="4022891"/>
            <a:ext cx="2837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0FBD863-FA15-46AC-A194-E95280F11D42}"/>
              </a:ext>
            </a:extLst>
          </p:cNvPr>
          <p:cNvSpPr txBox="1"/>
          <p:nvPr/>
        </p:nvSpPr>
        <p:spPr>
          <a:xfrm>
            <a:off x="8237690" y="3633031"/>
            <a:ext cx="263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4C5874"/>
                </a:solidFill>
                <a:latin typeface="+mj-ea"/>
                <a:ea typeface="+mj-ea"/>
              </a:rPr>
              <a:t>POWER YOUR POINT</a:t>
            </a:r>
            <a:endParaRPr lang="zh-CN" altLang="en-US" b="1" dirty="0">
              <a:solidFill>
                <a:srgbClr val="4C5874"/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6C21878-3ED2-4774-83ED-721FE7E276E1}"/>
              </a:ext>
            </a:extLst>
          </p:cNvPr>
          <p:cNvCxnSpPr>
            <a:cxnSpLocks/>
          </p:cNvCxnSpPr>
          <p:nvPr/>
        </p:nvCxnSpPr>
        <p:spPr>
          <a:xfrm>
            <a:off x="8237689" y="4020941"/>
            <a:ext cx="263758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90374C0-2EEF-442E-912F-459BF70CCE79}"/>
              </a:ext>
            </a:extLst>
          </p:cNvPr>
          <p:cNvSpPr txBox="1"/>
          <p:nvPr/>
        </p:nvSpPr>
        <p:spPr>
          <a:xfrm>
            <a:off x="1216563" y="4022891"/>
            <a:ext cx="2837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D1D6891-66A7-4765-AD5E-611E29E0AD57}"/>
              </a:ext>
            </a:extLst>
          </p:cNvPr>
          <p:cNvSpPr txBox="1"/>
          <p:nvPr/>
        </p:nvSpPr>
        <p:spPr>
          <a:xfrm>
            <a:off x="1316730" y="3633031"/>
            <a:ext cx="263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4C5874"/>
                </a:solidFill>
                <a:latin typeface="+mj-ea"/>
                <a:ea typeface="+mj-ea"/>
              </a:rPr>
              <a:t>POWER YOUR POINT</a:t>
            </a:r>
            <a:endParaRPr lang="zh-CN" altLang="en-US" b="1" dirty="0">
              <a:solidFill>
                <a:srgbClr val="4C5874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BA54AD1A-B8C5-4C59-A2C7-A8BF8DEC9846}"/>
              </a:ext>
            </a:extLst>
          </p:cNvPr>
          <p:cNvCxnSpPr>
            <a:cxnSpLocks/>
          </p:cNvCxnSpPr>
          <p:nvPr/>
        </p:nvCxnSpPr>
        <p:spPr>
          <a:xfrm>
            <a:off x="1316729" y="4020941"/>
            <a:ext cx="263758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77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000"/>
    </mc:Choice>
    <mc:Fallback xmlns="">
      <p:transition advTm="9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C66B2A-0B62-4578-98D5-7CB9AD883D0D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BBC18B8-272F-448D-92B9-6A74C48FCE01}"/>
              </a:ext>
            </a:extLst>
          </p:cNvPr>
          <p:cNvSpPr/>
          <p:nvPr/>
        </p:nvSpPr>
        <p:spPr>
          <a:xfrm>
            <a:off x="4414837" y="3695700"/>
            <a:ext cx="6865937" cy="2317750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5EC5491-6E72-461E-92E7-7517E31A9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" t="20336" r="1070" b="37768"/>
          <a:stretch>
            <a:fillRect/>
          </a:stretch>
        </p:blipFill>
        <p:spPr>
          <a:xfrm>
            <a:off x="0" y="836613"/>
            <a:ext cx="12192000" cy="3479800"/>
          </a:xfrm>
          <a:custGeom>
            <a:avLst/>
            <a:gdLst>
              <a:gd name="connsiteX0" fmla="*/ 0 w 12192000"/>
              <a:gd name="connsiteY0" fmla="*/ 0 h 3479800"/>
              <a:gd name="connsiteX1" fmla="*/ 12192000 w 12192000"/>
              <a:gd name="connsiteY1" fmla="*/ 0 h 3479800"/>
              <a:gd name="connsiteX2" fmla="*/ 12192000 w 12192000"/>
              <a:gd name="connsiteY2" fmla="*/ 3479800 h 3479800"/>
              <a:gd name="connsiteX3" fmla="*/ 0 w 12192000"/>
              <a:gd name="connsiteY3" fmla="*/ 34798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79800">
                <a:moveTo>
                  <a:pt x="0" y="0"/>
                </a:moveTo>
                <a:lnTo>
                  <a:pt x="12192000" y="0"/>
                </a:lnTo>
                <a:lnTo>
                  <a:pt x="12192000" y="3479800"/>
                </a:lnTo>
                <a:lnTo>
                  <a:pt x="0" y="3479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3677305-1BF3-41E1-A697-F09676943E28}"/>
              </a:ext>
            </a:extLst>
          </p:cNvPr>
          <p:cNvSpPr/>
          <p:nvPr/>
        </p:nvSpPr>
        <p:spPr>
          <a:xfrm>
            <a:off x="911225" y="3436938"/>
            <a:ext cx="2866604" cy="2584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4F25E8D-2550-437A-9653-F907B596C269}"/>
              </a:ext>
            </a:extLst>
          </p:cNvPr>
          <p:cNvSpPr txBox="1"/>
          <p:nvPr/>
        </p:nvSpPr>
        <p:spPr>
          <a:xfrm>
            <a:off x="1025737" y="4141953"/>
            <a:ext cx="26375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651902-FEDC-454B-BA14-5E650CF97D09}"/>
              </a:ext>
            </a:extLst>
          </p:cNvPr>
          <p:cNvSpPr txBox="1"/>
          <p:nvPr/>
        </p:nvSpPr>
        <p:spPr>
          <a:xfrm>
            <a:off x="1025737" y="3663874"/>
            <a:ext cx="263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E1CC387-A1FE-4584-8CB1-DC08D8E7B33A}"/>
              </a:ext>
            </a:extLst>
          </p:cNvPr>
          <p:cNvCxnSpPr>
            <a:cxnSpLocks/>
          </p:cNvCxnSpPr>
          <p:nvPr/>
        </p:nvCxnSpPr>
        <p:spPr>
          <a:xfrm>
            <a:off x="1164221" y="4087579"/>
            <a:ext cx="2360613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7DB6D07-1914-4F35-9602-39DEC01FD63F}"/>
              </a:ext>
            </a:extLst>
          </p:cNvPr>
          <p:cNvSpPr txBox="1"/>
          <p:nvPr/>
        </p:nvSpPr>
        <p:spPr>
          <a:xfrm>
            <a:off x="6315791" y="4608261"/>
            <a:ext cx="496498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magna.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93605EF-3317-4195-A74A-811ABAAD39B2}"/>
              </a:ext>
            </a:extLst>
          </p:cNvPr>
          <p:cNvCxnSpPr>
            <a:cxnSpLocks/>
          </p:cNvCxnSpPr>
          <p:nvPr/>
        </p:nvCxnSpPr>
        <p:spPr>
          <a:xfrm>
            <a:off x="6095999" y="4724400"/>
            <a:ext cx="1" cy="97339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55">
            <a:extLst>
              <a:ext uri="{FF2B5EF4-FFF2-40B4-BE49-F238E27FC236}">
                <a16:creationId xmlns:a16="http://schemas.microsoft.com/office/drawing/2014/main" xmlns="" id="{67380A27-631D-45D8-8FA8-4F01DF487AB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09787" y="4699794"/>
            <a:ext cx="1094231" cy="906463"/>
            <a:chOff x="2702" y="2322"/>
            <a:chExt cx="338" cy="280"/>
          </a:xfrm>
          <a:gradFill>
            <a:gsLst>
              <a:gs pos="0">
                <a:srgbClr val="6EC5F3"/>
              </a:gs>
              <a:gs pos="76000">
                <a:srgbClr val="1A7AEB"/>
              </a:gs>
            </a:gsLst>
            <a:lin ang="1800000" scaled="0"/>
          </a:gradFill>
        </p:grpSpPr>
        <p:sp>
          <p:nvSpPr>
            <p:cNvPr id="24" name="Freeform 156">
              <a:extLst>
                <a:ext uri="{FF2B5EF4-FFF2-40B4-BE49-F238E27FC236}">
                  <a16:creationId xmlns:a16="http://schemas.microsoft.com/office/drawing/2014/main" xmlns="" id="{45C95022-0F0E-49CB-86B8-1ABFDBEF90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7">
              <a:extLst>
                <a:ext uri="{FF2B5EF4-FFF2-40B4-BE49-F238E27FC236}">
                  <a16:creationId xmlns:a16="http://schemas.microsoft.com/office/drawing/2014/main" xmlns="" id="{D13DE18E-1110-41C4-847D-3773E95FD9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8">
              <a:extLst>
                <a:ext uri="{FF2B5EF4-FFF2-40B4-BE49-F238E27FC236}">
                  <a16:creationId xmlns:a16="http://schemas.microsoft.com/office/drawing/2014/main" xmlns="" id="{9E862EBE-EB7F-4FD9-8383-25B8D7122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145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816DD1-2F23-4F51-B02F-E4DBBFA14D37}"/>
              </a:ext>
            </a:extLst>
          </p:cNvPr>
          <p:cNvSpPr/>
          <p:nvPr/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87DF858-93FC-4B71-B29F-A2207EAECF15}"/>
              </a:ext>
            </a:extLst>
          </p:cNvPr>
          <p:cNvSpPr/>
          <p:nvPr/>
        </p:nvSpPr>
        <p:spPr>
          <a:xfrm>
            <a:off x="3775112" y="836613"/>
            <a:ext cx="4641776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D52253C-5D75-4C30-8299-4F6C18E46DA9}"/>
              </a:ext>
            </a:extLst>
          </p:cNvPr>
          <p:cNvSpPr txBox="1"/>
          <p:nvPr/>
        </p:nvSpPr>
        <p:spPr>
          <a:xfrm>
            <a:off x="3775111" y="958837"/>
            <a:ext cx="4641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54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CE1ACAB-21CC-45A9-906F-D09B81A5A573}"/>
              </a:ext>
            </a:extLst>
          </p:cNvPr>
          <p:cNvSpPr/>
          <p:nvPr/>
        </p:nvSpPr>
        <p:spPr>
          <a:xfrm>
            <a:off x="923851" y="2569686"/>
            <a:ext cx="2337142" cy="3451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xmlns="" id="{CE511623-F7CE-4602-A298-38A05FF18C5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29367" y="2996195"/>
            <a:ext cx="726110" cy="853496"/>
            <a:chOff x="302" y="403"/>
            <a:chExt cx="285" cy="335"/>
          </a:xfrm>
          <a:gradFill>
            <a:gsLst>
              <a:gs pos="37000">
                <a:srgbClr val="1A7AEB"/>
              </a:gs>
              <a:gs pos="0">
                <a:srgbClr val="6EC5F3"/>
              </a:gs>
            </a:gsLst>
            <a:lin ang="1800000" scaled="0"/>
          </a:gra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6D606136-4C39-4357-9542-3C681EFC3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76604D2D-E24A-44E8-A7DB-3AE864D318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BEB9C87-1839-4835-8FD3-27D6D0A1CBCB}"/>
              </a:ext>
            </a:extLst>
          </p:cNvPr>
          <p:cNvSpPr txBox="1"/>
          <p:nvPr/>
        </p:nvSpPr>
        <p:spPr>
          <a:xfrm>
            <a:off x="923851" y="4005968"/>
            <a:ext cx="233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ABOUT US</a:t>
            </a:r>
            <a:endParaRPr lang="zh-CN" altLang="en-US" sz="24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90CBED4-AEE8-4D71-AF4F-2136E4B38373}"/>
              </a:ext>
            </a:extLst>
          </p:cNvPr>
          <p:cNvSpPr txBox="1"/>
          <p:nvPr/>
        </p:nvSpPr>
        <p:spPr>
          <a:xfrm>
            <a:off x="1047881" y="4629869"/>
            <a:ext cx="208908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4C5874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>
                <a:solidFill>
                  <a:srgbClr val="4C5874"/>
                </a:solidFill>
                <a:latin typeface="+mn-ea"/>
              </a:rPr>
              <a:t>porttitor</a:t>
            </a:r>
            <a:endParaRPr lang="en-US" altLang="zh-CN" sz="1400" dirty="0">
              <a:solidFill>
                <a:srgbClr val="4C5874"/>
              </a:solidFill>
              <a:latin typeface="+mn-ea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EFADCFA5-0620-4E67-91D6-48D850DCC5E4}"/>
              </a:ext>
            </a:extLst>
          </p:cNvPr>
          <p:cNvCxnSpPr/>
          <p:nvPr/>
        </p:nvCxnSpPr>
        <p:spPr>
          <a:xfrm>
            <a:off x="1249634" y="4550346"/>
            <a:ext cx="1685576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B45731C-E7E0-4065-AE4A-BACB78889EE8}"/>
              </a:ext>
            </a:extLst>
          </p:cNvPr>
          <p:cNvSpPr/>
          <p:nvPr/>
        </p:nvSpPr>
        <p:spPr>
          <a:xfrm>
            <a:off x="6265675" y="2569686"/>
            <a:ext cx="2337142" cy="3451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Group 187">
            <a:extLst>
              <a:ext uri="{FF2B5EF4-FFF2-40B4-BE49-F238E27FC236}">
                <a16:creationId xmlns:a16="http://schemas.microsoft.com/office/drawing/2014/main" xmlns="" id="{019D6BC8-8870-4D9D-AE30-B8DD1BF180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11319" y="3007347"/>
            <a:ext cx="845854" cy="843306"/>
            <a:chOff x="1262" y="2962"/>
            <a:chExt cx="332" cy="331"/>
          </a:xfrm>
          <a:gradFill>
            <a:gsLst>
              <a:gs pos="37000">
                <a:srgbClr val="1A7AEB"/>
              </a:gs>
              <a:gs pos="0">
                <a:srgbClr val="6EC5F3"/>
              </a:gs>
            </a:gsLst>
            <a:lin ang="1800000" scaled="0"/>
          </a:gradFill>
        </p:grpSpPr>
        <p:sp>
          <p:nvSpPr>
            <p:cNvPr id="19" name="Freeform 188">
              <a:extLst>
                <a:ext uri="{FF2B5EF4-FFF2-40B4-BE49-F238E27FC236}">
                  <a16:creationId xmlns:a16="http://schemas.microsoft.com/office/drawing/2014/main" xmlns="" id="{96D9C4BF-C9C7-4468-8959-83713C5AA8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0" name="Freeform 189">
              <a:extLst>
                <a:ext uri="{FF2B5EF4-FFF2-40B4-BE49-F238E27FC236}">
                  <a16:creationId xmlns:a16="http://schemas.microsoft.com/office/drawing/2014/main" xmlns="" id="{766CAA47-0103-49FE-A68E-50E55D76F4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DE5D87B-668A-468A-A0EF-D904A1BB6E62}"/>
              </a:ext>
            </a:extLst>
          </p:cNvPr>
          <p:cNvSpPr txBox="1"/>
          <p:nvPr/>
        </p:nvSpPr>
        <p:spPr>
          <a:xfrm>
            <a:off x="6258235" y="4005968"/>
            <a:ext cx="233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ANALYZE</a:t>
            </a:r>
            <a:endParaRPr lang="zh-CN" altLang="en-US" sz="24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195B235-55D9-4F96-901C-C95D2B34B422}"/>
              </a:ext>
            </a:extLst>
          </p:cNvPr>
          <p:cNvSpPr txBox="1"/>
          <p:nvPr/>
        </p:nvSpPr>
        <p:spPr>
          <a:xfrm>
            <a:off x="6389705" y="4629869"/>
            <a:ext cx="208908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4C5874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>
                <a:solidFill>
                  <a:srgbClr val="4C5874"/>
                </a:solidFill>
                <a:latin typeface="+mn-ea"/>
              </a:rPr>
              <a:t>porttitor</a:t>
            </a:r>
            <a:endParaRPr lang="en-US" altLang="zh-CN" sz="1400" dirty="0">
              <a:solidFill>
                <a:srgbClr val="4C5874"/>
              </a:solidFill>
              <a:latin typeface="+mn-ea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4628AF7E-EECB-4873-B543-130831DCC15D}"/>
              </a:ext>
            </a:extLst>
          </p:cNvPr>
          <p:cNvCxnSpPr/>
          <p:nvPr/>
        </p:nvCxnSpPr>
        <p:spPr>
          <a:xfrm>
            <a:off x="6591458" y="4550346"/>
            <a:ext cx="1685576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4B642D3-43A6-4EC1-9F22-61896D11B456}"/>
              </a:ext>
            </a:extLst>
          </p:cNvPr>
          <p:cNvSpPr/>
          <p:nvPr/>
        </p:nvSpPr>
        <p:spPr>
          <a:xfrm>
            <a:off x="8942167" y="2569686"/>
            <a:ext cx="2337142" cy="3451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30AAC3A-1150-4733-88FA-CE16DC2FBA2A}"/>
              </a:ext>
            </a:extLst>
          </p:cNvPr>
          <p:cNvSpPr txBox="1"/>
          <p:nvPr/>
        </p:nvSpPr>
        <p:spPr>
          <a:xfrm>
            <a:off x="8931007" y="4005968"/>
            <a:ext cx="233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FUTURE</a:t>
            </a:r>
            <a:endParaRPr lang="zh-CN" altLang="en-US" sz="24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8" name="Freeform 146">
            <a:extLst>
              <a:ext uri="{FF2B5EF4-FFF2-40B4-BE49-F238E27FC236}">
                <a16:creationId xmlns:a16="http://schemas.microsoft.com/office/drawing/2014/main" xmlns="" id="{2595582C-CEC8-4FBF-90F0-4AB3275D42E0}"/>
              </a:ext>
            </a:extLst>
          </p:cNvPr>
          <p:cNvSpPr>
            <a:spLocks noEditPoints="1"/>
          </p:cNvSpPr>
          <p:nvPr/>
        </p:nvSpPr>
        <p:spPr bwMode="auto">
          <a:xfrm>
            <a:off x="9710910" y="3023074"/>
            <a:ext cx="820374" cy="82037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gradFill>
            <a:gsLst>
              <a:gs pos="37000">
                <a:srgbClr val="1A7AEB"/>
              </a:gs>
              <a:gs pos="0">
                <a:srgbClr val="6EC5F3"/>
              </a:gs>
            </a:gsLst>
            <a:lin ang="1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EDDCE5-D8CE-4E0C-834B-9CFBCB32A38F}"/>
              </a:ext>
            </a:extLst>
          </p:cNvPr>
          <p:cNvSpPr txBox="1"/>
          <p:nvPr/>
        </p:nvSpPr>
        <p:spPr>
          <a:xfrm>
            <a:off x="9066197" y="4629869"/>
            <a:ext cx="208908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4C5874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>
                <a:solidFill>
                  <a:srgbClr val="4C5874"/>
                </a:solidFill>
                <a:latin typeface="+mn-ea"/>
              </a:rPr>
              <a:t>porttitor</a:t>
            </a:r>
            <a:endParaRPr lang="en-US" altLang="zh-CN" sz="1400" dirty="0">
              <a:solidFill>
                <a:srgbClr val="4C5874"/>
              </a:solidFill>
              <a:latin typeface="+mn-ea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D620E6C-BDC7-437B-B1FA-39C0E2C14921}"/>
              </a:ext>
            </a:extLst>
          </p:cNvPr>
          <p:cNvCxnSpPr/>
          <p:nvPr/>
        </p:nvCxnSpPr>
        <p:spPr>
          <a:xfrm>
            <a:off x="9267950" y="4550346"/>
            <a:ext cx="1685576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C469AF4-D7D3-4CA4-AFA0-CA1604FBFBBC}"/>
              </a:ext>
            </a:extLst>
          </p:cNvPr>
          <p:cNvSpPr/>
          <p:nvPr/>
        </p:nvSpPr>
        <p:spPr>
          <a:xfrm>
            <a:off x="3592903" y="2569686"/>
            <a:ext cx="2337142" cy="3451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34DBEEB-DA4C-46A4-97E8-56A20F018305}"/>
              </a:ext>
            </a:extLst>
          </p:cNvPr>
          <p:cNvSpPr txBox="1"/>
          <p:nvPr/>
        </p:nvSpPr>
        <p:spPr>
          <a:xfrm>
            <a:off x="3589183" y="4005968"/>
            <a:ext cx="233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OUR WORK</a:t>
            </a:r>
            <a:endParaRPr lang="zh-CN" altLang="en-US" sz="24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87E090B-095B-4ABC-853B-7E329728D497}"/>
              </a:ext>
            </a:extLst>
          </p:cNvPr>
          <p:cNvSpPr txBox="1"/>
          <p:nvPr/>
        </p:nvSpPr>
        <p:spPr>
          <a:xfrm>
            <a:off x="3716933" y="4629869"/>
            <a:ext cx="208908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4C5874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>
                <a:solidFill>
                  <a:srgbClr val="4C5874"/>
                </a:solidFill>
                <a:latin typeface="+mn-ea"/>
              </a:rPr>
              <a:t>porttitor</a:t>
            </a:r>
            <a:endParaRPr lang="en-US" altLang="zh-CN" sz="1400" dirty="0">
              <a:solidFill>
                <a:srgbClr val="4C5874"/>
              </a:solidFill>
              <a:latin typeface="+mn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BF37AE3-9DB8-422B-8B20-F9923B60625C}"/>
              </a:ext>
            </a:extLst>
          </p:cNvPr>
          <p:cNvCxnSpPr/>
          <p:nvPr/>
        </p:nvCxnSpPr>
        <p:spPr>
          <a:xfrm>
            <a:off x="3918686" y="4550346"/>
            <a:ext cx="1685576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7">
            <a:extLst>
              <a:ext uri="{FF2B5EF4-FFF2-40B4-BE49-F238E27FC236}">
                <a16:creationId xmlns:a16="http://schemas.microsoft.com/office/drawing/2014/main" xmlns="" id="{BE0EC4F1-66E5-4D4C-97E2-8ED8DC2D58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19931" y="2991485"/>
            <a:ext cx="683086" cy="851966"/>
            <a:chOff x="4142" y="402"/>
            <a:chExt cx="271" cy="338"/>
          </a:xfrm>
        </p:grpSpPr>
        <p:sp>
          <p:nvSpPr>
            <p:cNvPr id="42" name="Freeform 48">
              <a:extLst>
                <a:ext uri="{FF2B5EF4-FFF2-40B4-BE49-F238E27FC236}">
                  <a16:creationId xmlns:a16="http://schemas.microsoft.com/office/drawing/2014/main" xmlns="" id="{5485FFBB-C315-4296-901D-05EEB7D67B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461"/>
              <a:ext cx="211" cy="279"/>
            </a:xfrm>
            <a:custGeom>
              <a:avLst/>
              <a:gdLst>
                <a:gd name="T0" fmla="*/ 850 w 973"/>
                <a:gd name="T1" fmla="*/ 0 h 1290"/>
                <a:gd name="T2" fmla="*/ 124 w 973"/>
                <a:gd name="T3" fmla="*/ 0 h 1290"/>
                <a:gd name="T4" fmla="*/ 0 w 973"/>
                <a:gd name="T5" fmla="*/ 124 h 1290"/>
                <a:gd name="T6" fmla="*/ 0 w 973"/>
                <a:gd name="T7" fmla="*/ 1166 h 1290"/>
                <a:gd name="T8" fmla="*/ 124 w 973"/>
                <a:gd name="T9" fmla="*/ 1290 h 1290"/>
                <a:gd name="T10" fmla="*/ 850 w 973"/>
                <a:gd name="T11" fmla="*/ 1290 h 1290"/>
                <a:gd name="T12" fmla="*/ 973 w 973"/>
                <a:gd name="T13" fmla="*/ 1166 h 1290"/>
                <a:gd name="T14" fmla="*/ 973 w 973"/>
                <a:gd name="T15" fmla="*/ 124 h 1290"/>
                <a:gd name="T16" fmla="*/ 850 w 973"/>
                <a:gd name="T17" fmla="*/ 0 h 1290"/>
                <a:gd name="T18" fmla="*/ 887 w 973"/>
                <a:gd name="T19" fmla="*/ 1166 h 1290"/>
                <a:gd name="T20" fmla="*/ 850 w 973"/>
                <a:gd name="T21" fmla="*/ 1203 h 1290"/>
                <a:gd name="T22" fmla="*/ 123 w 973"/>
                <a:gd name="T23" fmla="*/ 1203 h 1290"/>
                <a:gd name="T24" fmla="*/ 86 w 973"/>
                <a:gd name="T25" fmla="*/ 1166 h 1290"/>
                <a:gd name="T26" fmla="*/ 86 w 973"/>
                <a:gd name="T27" fmla="*/ 124 h 1290"/>
                <a:gd name="T28" fmla="*/ 123 w 973"/>
                <a:gd name="T29" fmla="*/ 87 h 1290"/>
                <a:gd name="T30" fmla="*/ 850 w 973"/>
                <a:gd name="T31" fmla="*/ 87 h 1290"/>
                <a:gd name="T32" fmla="*/ 887 w 973"/>
                <a:gd name="T33" fmla="*/ 124 h 1290"/>
                <a:gd name="T34" fmla="*/ 887 w 973"/>
                <a:gd name="T35" fmla="*/ 1166 h 1290"/>
                <a:gd name="T36" fmla="*/ 887 w 973"/>
                <a:gd name="T37" fmla="*/ 1166 h 1290"/>
                <a:gd name="T38" fmla="*/ 887 w 973"/>
                <a:gd name="T39" fmla="*/ 1166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3" h="1290">
                  <a:moveTo>
                    <a:pt x="85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1166"/>
                    <a:pt x="0" y="1166"/>
                    <a:pt x="0" y="1166"/>
                  </a:cubicBezTo>
                  <a:cubicBezTo>
                    <a:pt x="0" y="1234"/>
                    <a:pt x="55" y="1290"/>
                    <a:pt x="124" y="1290"/>
                  </a:cubicBezTo>
                  <a:cubicBezTo>
                    <a:pt x="850" y="1290"/>
                    <a:pt x="850" y="1290"/>
                    <a:pt x="850" y="1290"/>
                  </a:cubicBezTo>
                  <a:cubicBezTo>
                    <a:pt x="918" y="1290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6"/>
                    <a:pt x="918" y="0"/>
                    <a:pt x="850" y="0"/>
                  </a:cubicBezTo>
                  <a:close/>
                  <a:moveTo>
                    <a:pt x="887" y="1166"/>
                  </a:moveTo>
                  <a:cubicBezTo>
                    <a:pt x="887" y="1186"/>
                    <a:pt x="870" y="1203"/>
                    <a:pt x="850" y="1203"/>
                  </a:cubicBezTo>
                  <a:cubicBezTo>
                    <a:pt x="123" y="1203"/>
                    <a:pt x="123" y="1203"/>
                    <a:pt x="123" y="1203"/>
                  </a:cubicBezTo>
                  <a:cubicBezTo>
                    <a:pt x="103" y="1203"/>
                    <a:pt x="86" y="1186"/>
                    <a:pt x="86" y="1166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03"/>
                    <a:pt x="103" y="87"/>
                    <a:pt x="123" y="87"/>
                  </a:cubicBezTo>
                  <a:cubicBezTo>
                    <a:pt x="850" y="87"/>
                    <a:pt x="850" y="87"/>
                    <a:pt x="850" y="87"/>
                  </a:cubicBezTo>
                  <a:cubicBezTo>
                    <a:pt x="870" y="87"/>
                    <a:pt x="887" y="103"/>
                    <a:pt x="887" y="124"/>
                  </a:cubicBezTo>
                  <a:lnTo>
                    <a:pt x="887" y="1166"/>
                  </a:lnTo>
                  <a:close/>
                  <a:moveTo>
                    <a:pt x="887" y="1166"/>
                  </a:moveTo>
                  <a:cubicBezTo>
                    <a:pt x="887" y="1166"/>
                    <a:pt x="887" y="1166"/>
                    <a:pt x="887" y="1166"/>
                  </a:cubicBezTo>
                </a:path>
              </a:pathLst>
            </a:custGeom>
            <a:gradFill>
              <a:gsLst>
                <a:gs pos="37000">
                  <a:srgbClr val="1A7AEB"/>
                </a:gs>
                <a:gs pos="0">
                  <a:srgbClr val="6EC5F3"/>
                </a:gs>
              </a:gsLst>
              <a:lin ang="1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3" name="Freeform 49">
              <a:extLst>
                <a:ext uri="{FF2B5EF4-FFF2-40B4-BE49-F238E27FC236}">
                  <a16:creationId xmlns:a16="http://schemas.microsoft.com/office/drawing/2014/main" xmlns="" id="{E34477AE-2679-4202-A78B-B23BFF12BA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" y="402"/>
              <a:ext cx="211" cy="279"/>
            </a:xfrm>
            <a:custGeom>
              <a:avLst/>
              <a:gdLst>
                <a:gd name="T0" fmla="*/ 850 w 973"/>
                <a:gd name="T1" fmla="*/ 0 h 1289"/>
                <a:gd name="T2" fmla="*/ 123 w 973"/>
                <a:gd name="T3" fmla="*/ 0 h 1289"/>
                <a:gd name="T4" fmla="*/ 0 w 973"/>
                <a:gd name="T5" fmla="*/ 124 h 1289"/>
                <a:gd name="T6" fmla="*/ 43 w 973"/>
                <a:gd name="T7" fmla="*/ 167 h 1289"/>
                <a:gd name="T8" fmla="*/ 86 w 973"/>
                <a:gd name="T9" fmla="*/ 124 h 1289"/>
                <a:gd name="T10" fmla="*/ 123 w 973"/>
                <a:gd name="T11" fmla="*/ 86 h 1289"/>
                <a:gd name="T12" fmla="*/ 850 w 973"/>
                <a:gd name="T13" fmla="*/ 86 h 1289"/>
                <a:gd name="T14" fmla="*/ 887 w 973"/>
                <a:gd name="T15" fmla="*/ 124 h 1289"/>
                <a:gd name="T16" fmla="*/ 887 w 973"/>
                <a:gd name="T17" fmla="*/ 1166 h 1289"/>
                <a:gd name="T18" fmla="*/ 850 w 973"/>
                <a:gd name="T19" fmla="*/ 1203 h 1289"/>
                <a:gd name="T20" fmla="*/ 806 w 973"/>
                <a:gd name="T21" fmla="*/ 1246 h 1289"/>
                <a:gd name="T22" fmla="*/ 850 w 973"/>
                <a:gd name="T23" fmla="*/ 1289 h 1289"/>
                <a:gd name="T24" fmla="*/ 973 w 973"/>
                <a:gd name="T25" fmla="*/ 1166 h 1289"/>
                <a:gd name="T26" fmla="*/ 973 w 973"/>
                <a:gd name="T27" fmla="*/ 124 h 1289"/>
                <a:gd name="T28" fmla="*/ 850 w 973"/>
                <a:gd name="T29" fmla="*/ 0 h 1289"/>
                <a:gd name="T30" fmla="*/ 850 w 973"/>
                <a:gd name="T31" fmla="*/ 0 h 1289"/>
                <a:gd name="T32" fmla="*/ 850 w 973"/>
                <a:gd name="T3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1289">
                  <a:moveTo>
                    <a:pt x="85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48"/>
                    <a:pt x="19" y="167"/>
                    <a:pt x="43" y="167"/>
                  </a:cubicBezTo>
                  <a:cubicBezTo>
                    <a:pt x="67" y="167"/>
                    <a:pt x="86" y="148"/>
                    <a:pt x="86" y="124"/>
                  </a:cubicBezTo>
                  <a:cubicBezTo>
                    <a:pt x="86" y="103"/>
                    <a:pt x="103" y="86"/>
                    <a:pt x="123" y="86"/>
                  </a:cubicBezTo>
                  <a:cubicBezTo>
                    <a:pt x="850" y="86"/>
                    <a:pt x="850" y="86"/>
                    <a:pt x="850" y="86"/>
                  </a:cubicBezTo>
                  <a:cubicBezTo>
                    <a:pt x="870" y="86"/>
                    <a:pt x="887" y="103"/>
                    <a:pt x="887" y="124"/>
                  </a:cubicBezTo>
                  <a:cubicBezTo>
                    <a:pt x="887" y="1166"/>
                    <a:pt x="887" y="1166"/>
                    <a:pt x="887" y="1166"/>
                  </a:cubicBezTo>
                  <a:cubicBezTo>
                    <a:pt x="887" y="1186"/>
                    <a:pt x="870" y="1203"/>
                    <a:pt x="850" y="1203"/>
                  </a:cubicBezTo>
                  <a:cubicBezTo>
                    <a:pt x="826" y="1203"/>
                    <a:pt x="806" y="1222"/>
                    <a:pt x="806" y="1246"/>
                  </a:cubicBezTo>
                  <a:cubicBezTo>
                    <a:pt x="806" y="1270"/>
                    <a:pt x="826" y="1289"/>
                    <a:pt x="850" y="1289"/>
                  </a:cubicBezTo>
                  <a:cubicBezTo>
                    <a:pt x="918" y="1289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5"/>
                    <a:pt x="918" y="0"/>
                    <a:pt x="850" y="0"/>
                  </a:cubicBezTo>
                  <a:close/>
                  <a:moveTo>
                    <a:pt x="850" y="0"/>
                  </a:moveTo>
                  <a:cubicBezTo>
                    <a:pt x="850" y="0"/>
                    <a:pt x="850" y="0"/>
                    <a:pt x="850" y="0"/>
                  </a:cubicBezTo>
                </a:path>
              </a:pathLst>
            </a:custGeom>
            <a:gradFill>
              <a:gsLst>
                <a:gs pos="37000">
                  <a:srgbClr val="1A7AEB"/>
                </a:gs>
                <a:gs pos="0">
                  <a:srgbClr val="6EC5F3"/>
                </a:gs>
              </a:gsLst>
              <a:lin ang="1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050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1500"/>
    </mc:Choice>
    <mc:Fallback xmlns="">
      <p:transition advTm="115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354035-6999-47AA-A488-37B016389B24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EF7707B-DCBE-4DBB-A694-CCF67AF0426E}"/>
              </a:ext>
            </a:extLst>
          </p:cNvPr>
          <p:cNvSpPr/>
          <p:nvPr/>
        </p:nvSpPr>
        <p:spPr>
          <a:xfrm>
            <a:off x="2989902" y="1581017"/>
            <a:ext cx="9202098" cy="37296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29032DE-FBE1-4E20-9CE6-22EAAD3CF77E}"/>
              </a:ext>
            </a:extLst>
          </p:cNvPr>
          <p:cNvSpPr/>
          <p:nvPr/>
        </p:nvSpPr>
        <p:spPr>
          <a:xfrm>
            <a:off x="1138579" y="1581016"/>
            <a:ext cx="3736289" cy="3736288"/>
          </a:xfrm>
          <a:prstGeom prst="ellipse">
            <a:avLst/>
          </a:prstGeom>
          <a:solidFill>
            <a:srgbClr val="4C5874"/>
          </a:solidFill>
          <a:ln w="38100">
            <a:solidFill>
              <a:schemeClr val="bg1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E48E7D6F-E046-440D-8C15-26B868A3E1AC}"/>
              </a:ext>
            </a:extLst>
          </p:cNvPr>
          <p:cNvSpPr/>
          <p:nvPr/>
        </p:nvSpPr>
        <p:spPr>
          <a:xfrm>
            <a:off x="2068788" y="2499686"/>
            <a:ext cx="1858568" cy="185856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696C03EC-BD74-40D2-A5C3-0C71B46ED9C5}"/>
              </a:ext>
            </a:extLst>
          </p:cNvPr>
          <p:cNvSpPr/>
          <p:nvPr/>
        </p:nvSpPr>
        <p:spPr>
          <a:xfrm>
            <a:off x="2257471" y="2679745"/>
            <a:ext cx="1498509" cy="1498508"/>
          </a:xfrm>
          <a:custGeom>
            <a:avLst/>
            <a:gdLst>
              <a:gd name="connsiteX0" fmla="*/ 0 w 1301501"/>
              <a:gd name="connsiteY0" fmla="*/ 650751 h 1301501"/>
              <a:gd name="connsiteX1" fmla="*/ 650751 w 1301501"/>
              <a:gd name="connsiteY1" fmla="*/ 0 h 1301501"/>
              <a:gd name="connsiteX2" fmla="*/ 1301502 w 1301501"/>
              <a:gd name="connsiteY2" fmla="*/ 650751 h 1301501"/>
              <a:gd name="connsiteX3" fmla="*/ 650751 w 1301501"/>
              <a:gd name="connsiteY3" fmla="*/ 1301502 h 1301501"/>
              <a:gd name="connsiteX4" fmla="*/ 0 w 1301501"/>
              <a:gd name="connsiteY4" fmla="*/ 650751 h 130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501" h="1301501">
                <a:moveTo>
                  <a:pt x="0" y="650751"/>
                </a:moveTo>
                <a:cubicBezTo>
                  <a:pt x="0" y="291351"/>
                  <a:pt x="291351" y="0"/>
                  <a:pt x="650751" y="0"/>
                </a:cubicBezTo>
                <a:cubicBezTo>
                  <a:pt x="1010151" y="0"/>
                  <a:pt x="1301502" y="291351"/>
                  <a:pt x="1301502" y="650751"/>
                </a:cubicBezTo>
                <a:cubicBezTo>
                  <a:pt x="1301502" y="1010151"/>
                  <a:pt x="1010151" y="1301502"/>
                  <a:pt x="650751" y="1301502"/>
                </a:cubicBezTo>
                <a:cubicBezTo>
                  <a:pt x="291351" y="1301502"/>
                  <a:pt x="0" y="1010151"/>
                  <a:pt x="0" y="650751"/>
                </a:cubicBezTo>
                <a:close/>
              </a:path>
            </a:pathLst>
          </a:custGeom>
          <a:solidFill>
            <a:srgbClr val="1A7AEB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F165132-3B48-43BE-93D5-FB6E10A9EA1D}"/>
              </a:ext>
            </a:extLst>
          </p:cNvPr>
          <p:cNvGrpSpPr/>
          <p:nvPr/>
        </p:nvGrpSpPr>
        <p:grpSpPr>
          <a:xfrm>
            <a:off x="2700615" y="3146293"/>
            <a:ext cx="612219" cy="565411"/>
            <a:chOff x="2868620" y="3209071"/>
            <a:chExt cx="603390" cy="557257"/>
          </a:xfrm>
          <a:solidFill>
            <a:schemeClr val="bg1"/>
          </a:solidFill>
        </p:grpSpPr>
        <p:sp>
          <p:nvSpPr>
            <p:cNvPr id="4" name="Freeform 62">
              <a:extLst>
                <a:ext uri="{FF2B5EF4-FFF2-40B4-BE49-F238E27FC236}">
                  <a16:creationId xmlns:a16="http://schemas.microsoft.com/office/drawing/2014/main" xmlns="" id="{F2EB1F26-7DE8-4025-95AC-6DA6D6A72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20" y="3478473"/>
              <a:ext cx="603390" cy="287855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5" name="Freeform 63">
              <a:extLst>
                <a:ext uri="{FF2B5EF4-FFF2-40B4-BE49-F238E27FC236}">
                  <a16:creationId xmlns:a16="http://schemas.microsoft.com/office/drawing/2014/main" xmlns="" id="{B8AAE66B-5ACC-4572-901F-6F728CB230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2072" y="3209071"/>
              <a:ext cx="256487" cy="426246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DE9E5278-ACE3-4E94-A280-4E7113F86925}"/>
              </a:ext>
            </a:extLst>
          </p:cNvPr>
          <p:cNvSpPr/>
          <p:nvPr/>
        </p:nvSpPr>
        <p:spPr>
          <a:xfrm>
            <a:off x="2383823" y="917794"/>
            <a:ext cx="1245803" cy="1245803"/>
          </a:xfrm>
          <a:custGeom>
            <a:avLst/>
            <a:gdLst>
              <a:gd name="connsiteX0" fmla="*/ 0 w 911051"/>
              <a:gd name="connsiteY0" fmla="*/ 455526 h 911051"/>
              <a:gd name="connsiteX1" fmla="*/ 455526 w 911051"/>
              <a:gd name="connsiteY1" fmla="*/ 0 h 911051"/>
              <a:gd name="connsiteX2" fmla="*/ 911052 w 911051"/>
              <a:gd name="connsiteY2" fmla="*/ 455526 h 911051"/>
              <a:gd name="connsiteX3" fmla="*/ 455526 w 911051"/>
              <a:gd name="connsiteY3" fmla="*/ 911052 h 911051"/>
              <a:gd name="connsiteX4" fmla="*/ 0 w 911051"/>
              <a:gd name="connsiteY4" fmla="*/ 455526 h 91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051" h="911051">
                <a:moveTo>
                  <a:pt x="0" y="455526"/>
                </a:moveTo>
                <a:cubicBezTo>
                  <a:pt x="0" y="203946"/>
                  <a:pt x="203946" y="0"/>
                  <a:pt x="455526" y="0"/>
                </a:cubicBezTo>
                <a:cubicBezTo>
                  <a:pt x="707106" y="0"/>
                  <a:pt x="911052" y="203946"/>
                  <a:pt x="911052" y="455526"/>
                </a:cubicBezTo>
                <a:cubicBezTo>
                  <a:pt x="911052" y="707106"/>
                  <a:pt x="707106" y="911052"/>
                  <a:pt x="455526" y="911052"/>
                </a:cubicBezTo>
                <a:cubicBezTo>
                  <a:pt x="203946" y="911052"/>
                  <a:pt x="0" y="707106"/>
                  <a:pt x="0" y="4555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58E2E02C-4CE2-4825-B2C4-49A130178B3B}"/>
              </a:ext>
            </a:extLst>
          </p:cNvPr>
          <p:cNvSpPr/>
          <p:nvPr/>
        </p:nvSpPr>
        <p:spPr>
          <a:xfrm>
            <a:off x="4272128" y="2806098"/>
            <a:ext cx="1245803" cy="1245803"/>
          </a:xfrm>
          <a:custGeom>
            <a:avLst/>
            <a:gdLst>
              <a:gd name="connsiteX0" fmla="*/ 0 w 911051"/>
              <a:gd name="connsiteY0" fmla="*/ 455526 h 911051"/>
              <a:gd name="connsiteX1" fmla="*/ 455526 w 911051"/>
              <a:gd name="connsiteY1" fmla="*/ 0 h 911051"/>
              <a:gd name="connsiteX2" fmla="*/ 911052 w 911051"/>
              <a:gd name="connsiteY2" fmla="*/ 455526 h 911051"/>
              <a:gd name="connsiteX3" fmla="*/ 455526 w 911051"/>
              <a:gd name="connsiteY3" fmla="*/ 911052 h 911051"/>
              <a:gd name="connsiteX4" fmla="*/ 0 w 911051"/>
              <a:gd name="connsiteY4" fmla="*/ 455526 h 91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051" h="911051">
                <a:moveTo>
                  <a:pt x="0" y="455526"/>
                </a:moveTo>
                <a:cubicBezTo>
                  <a:pt x="0" y="203946"/>
                  <a:pt x="203946" y="0"/>
                  <a:pt x="455526" y="0"/>
                </a:cubicBezTo>
                <a:cubicBezTo>
                  <a:pt x="707106" y="0"/>
                  <a:pt x="911052" y="203946"/>
                  <a:pt x="911052" y="455526"/>
                </a:cubicBezTo>
                <a:cubicBezTo>
                  <a:pt x="911052" y="707106"/>
                  <a:pt x="707106" y="911052"/>
                  <a:pt x="455526" y="911052"/>
                </a:cubicBezTo>
                <a:cubicBezTo>
                  <a:pt x="203946" y="911052"/>
                  <a:pt x="0" y="707106"/>
                  <a:pt x="0" y="4555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3850EF78-1304-4C87-8881-43E98FDC8D20}"/>
              </a:ext>
            </a:extLst>
          </p:cNvPr>
          <p:cNvSpPr/>
          <p:nvPr/>
        </p:nvSpPr>
        <p:spPr>
          <a:xfrm>
            <a:off x="2383823" y="4694403"/>
            <a:ext cx="1245803" cy="1245803"/>
          </a:xfrm>
          <a:custGeom>
            <a:avLst/>
            <a:gdLst>
              <a:gd name="connsiteX0" fmla="*/ 0 w 911051"/>
              <a:gd name="connsiteY0" fmla="*/ 455526 h 911051"/>
              <a:gd name="connsiteX1" fmla="*/ 455526 w 911051"/>
              <a:gd name="connsiteY1" fmla="*/ 0 h 911051"/>
              <a:gd name="connsiteX2" fmla="*/ 911052 w 911051"/>
              <a:gd name="connsiteY2" fmla="*/ 455526 h 911051"/>
              <a:gd name="connsiteX3" fmla="*/ 455526 w 911051"/>
              <a:gd name="connsiteY3" fmla="*/ 911052 h 911051"/>
              <a:gd name="connsiteX4" fmla="*/ 0 w 911051"/>
              <a:gd name="connsiteY4" fmla="*/ 455526 h 91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051" h="911051">
                <a:moveTo>
                  <a:pt x="0" y="455526"/>
                </a:moveTo>
                <a:cubicBezTo>
                  <a:pt x="0" y="203946"/>
                  <a:pt x="203946" y="0"/>
                  <a:pt x="455526" y="0"/>
                </a:cubicBezTo>
                <a:cubicBezTo>
                  <a:pt x="707106" y="0"/>
                  <a:pt x="911052" y="203946"/>
                  <a:pt x="911052" y="455526"/>
                </a:cubicBezTo>
                <a:cubicBezTo>
                  <a:pt x="911052" y="707106"/>
                  <a:pt x="707106" y="911052"/>
                  <a:pt x="455526" y="911052"/>
                </a:cubicBezTo>
                <a:cubicBezTo>
                  <a:pt x="203946" y="911052"/>
                  <a:pt x="0" y="707106"/>
                  <a:pt x="0" y="4555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3D069D3-5A49-4E12-B2AC-3689E50C4E88}"/>
              </a:ext>
            </a:extLst>
          </p:cNvPr>
          <p:cNvSpPr/>
          <p:nvPr/>
        </p:nvSpPr>
        <p:spPr>
          <a:xfrm>
            <a:off x="495519" y="2806098"/>
            <a:ext cx="1245803" cy="1245803"/>
          </a:xfrm>
          <a:custGeom>
            <a:avLst/>
            <a:gdLst>
              <a:gd name="connsiteX0" fmla="*/ 0 w 911051"/>
              <a:gd name="connsiteY0" fmla="*/ 455526 h 911051"/>
              <a:gd name="connsiteX1" fmla="*/ 455526 w 911051"/>
              <a:gd name="connsiteY1" fmla="*/ 0 h 911051"/>
              <a:gd name="connsiteX2" fmla="*/ 911052 w 911051"/>
              <a:gd name="connsiteY2" fmla="*/ 455526 h 911051"/>
              <a:gd name="connsiteX3" fmla="*/ 455526 w 911051"/>
              <a:gd name="connsiteY3" fmla="*/ 911052 h 911051"/>
              <a:gd name="connsiteX4" fmla="*/ 0 w 911051"/>
              <a:gd name="connsiteY4" fmla="*/ 455526 h 91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051" h="911051">
                <a:moveTo>
                  <a:pt x="0" y="455526"/>
                </a:moveTo>
                <a:cubicBezTo>
                  <a:pt x="0" y="203946"/>
                  <a:pt x="203946" y="0"/>
                  <a:pt x="455526" y="0"/>
                </a:cubicBezTo>
                <a:cubicBezTo>
                  <a:pt x="707106" y="0"/>
                  <a:pt x="911052" y="203946"/>
                  <a:pt x="911052" y="455526"/>
                </a:cubicBezTo>
                <a:cubicBezTo>
                  <a:pt x="911052" y="707106"/>
                  <a:pt x="707106" y="911052"/>
                  <a:pt x="455526" y="911052"/>
                </a:cubicBezTo>
                <a:cubicBezTo>
                  <a:pt x="203946" y="911052"/>
                  <a:pt x="0" y="707106"/>
                  <a:pt x="0" y="4555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Group 47">
            <a:extLst>
              <a:ext uri="{FF2B5EF4-FFF2-40B4-BE49-F238E27FC236}">
                <a16:creationId xmlns:a16="http://schemas.microsoft.com/office/drawing/2014/main" xmlns="" id="{9C95D011-7ABF-4438-B601-A8C30B14531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81089" y="1259276"/>
            <a:ext cx="451270" cy="562838"/>
            <a:chOff x="4142" y="402"/>
            <a:chExt cx="271" cy="338"/>
          </a:xfrm>
          <a:solidFill>
            <a:schemeClr val="bg2"/>
          </a:solidFill>
          <a:effectLst>
            <a:outerShdw blurRad="127000" sx="101000" sy="101000" algn="ctr" rotWithShape="0">
              <a:schemeClr val="bg1">
                <a:alpha val="40000"/>
              </a:schemeClr>
            </a:outerShdw>
          </a:effectLst>
        </p:grpSpPr>
        <p:sp>
          <p:nvSpPr>
            <p:cNvPr id="12" name="Freeform 48">
              <a:extLst>
                <a:ext uri="{FF2B5EF4-FFF2-40B4-BE49-F238E27FC236}">
                  <a16:creationId xmlns:a16="http://schemas.microsoft.com/office/drawing/2014/main" xmlns="" id="{7AE1B99A-157C-4136-AB94-E62644718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461"/>
              <a:ext cx="211" cy="279"/>
            </a:xfrm>
            <a:custGeom>
              <a:avLst/>
              <a:gdLst>
                <a:gd name="T0" fmla="*/ 850 w 973"/>
                <a:gd name="T1" fmla="*/ 0 h 1290"/>
                <a:gd name="T2" fmla="*/ 124 w 973"/>
                <a:gd name="T3" fmla="*/ 0 h 1290"/>
                <a:gd name="T4" fmla="*/ 0 w 973"/>
                <a:gd name="T5" fmla="*/ 124 h 1290"/>
                <a:gd name="T6" fmla="*/ 0 w 973"/>
                <a:gd name="T7" fmla="*/ 1166 h 1290"/>
                <a:gd name="T8" fmla="*/ 124 w 973"/>
                <a:gd name="T9" fmla="*/ 1290 h 1290"/>
                <a:gd name="T10" fmla="*/ 850 w 973"/>
                <a:gd name="T11" fmla="*/ 1290 h 1290"/>
                <a:gd name="T12" fmla="*/ 973 w 973"/>
                <a:gd name="T13" fmla="*/ 1166 h 1290"/>
                <a:gd name="T14" fmla="*/ 973 w 973"/>
                <a:gd name="T15" fmla="*/ 124 h 1290"/>
                <a:gd name="T16" fmla="*/ 850 w 973"/>
                <a:gd name="T17" fmla="*/ 0 h 1290"/>
                <a:gd name="T18" fmla="*/ 887 w 973"/>
                <a:gd name="T19" fmla="*/ 1166 h 1290"/>
                <a:gd name="T20" fmla="*/ 850 w 973"/>
                <a:gd name="T21" fmla="*/ 1203 h 1290"/>
                <a:gd name="T22" fmla="*/ 123 w 973"/>
                <a:gd name="T23" fmla="*/ 1203 h 1290"/>
                <a:gd name="T24" fmla="*/ 86 w 973"/>
                <a:gd name="T25" fmla="*/ 1166 h 1290"/>
                <a:gd name="T26" fmla="*/ 86 w 973"/>
                <a:gd name="T27" fmla="*/ 124 h 1290"/>
                <a:gd name="T28" fmla="*/ 123 w 973"/>
                <a:gd name="T29" fmla="*/ 87 h 1290"/>
                <a:gd name="T30" fmla="*/ 850 w 973"/>
                <a:gd name="T31" fmla="*/ 87 h 1290"/>
                <a:gd name="T32" fmla="*/ 887 w 973"/>
                <a:gd name="T33" fmla="*/ 124 h 1290"/>
                <a:gd name="T34" fmla="*/ 887 w 973"/>
                <a:gd name="T35" fmla="*/ 1166 h 1290"/>
                <a:gd name="T36" fmla="*/ 887 w 973"/>
                <a:gd name="T37" fmla="*/ 1166 h 1290"/>
                <a:gd name="T38" fmla="*/ 887 w 973"/>
                <a:gd name="T39" fmla="*/ 1166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3" h="1290">
                  <a:moveTo>
                    <a:pt x="85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1166"/>
                    <a:pt x="0" y="1166"/>
                    <a:pt x="0" y="1166"/>
                  </a:cubicBezTo>
                  <a:cubicBezTo>
                    <a:pt x="0" y="1234"/>
                    <a:pt x="55" y="1290"/>
                    <a:pt x="124" y="1290"/>
                  </a:cubicBezTo>
                  <a:cubicBezTo>
                    <a:pt x="850" y="1290"/>
                    <a:pt x="850" y="1290"/>
                    <a:pt x="850" y="1290"/>
                  </a:cubicBezTo>
                  <a:cubicBezTo>
                    <a:pt x="918" y="1290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6"/>
                    <a:pt x="918" y="0"/>
                    <a:pt x="850" y="0"/>
                  </a:cubicBezTo>
                  <a:close/>
                  <a:moveTo>
                    <a:pt x="887" y="1166"/>
                  </a:moveTo>
                  <a:cubicBezTo>
                    <a:pt x="887" y="1186"/>
                    <a:pt x="870" y="1203"/>
                    <a:pt x="850" y="1203"/>
                  </a:cubicBezTo>
                  <a:cubicBezTo>
                    <a:pt x="123" y="1203"/>
                    <a:pt x="123" y="1203"/>
                    <a:pt x="123" y="1203"/>
                  </a:cubicBezTo>
                  <a:cubicBezTo>
                    <a:pt x="103" y="1203"/>
                    <a:pt x="86" y="1186"/>
                    <a:pt x="86" y="1166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03"/>
                    <a:pt x="103" y="87"/>
                    <a:pt x="123" y="87"/>
                  </a:cubicBezTo>
                  <a:cubicBezTo>
                    <a:pt x="850" y="87"/>
                    <a:pt x="850" y="87"/>
                    <a:pt x="850" y="87"/>
                  </a:cubicBezTo>
                  <a:cubicBezTo>
                    <a:pt x="870" y="87"/>
                    <a:pt x="887" y="103"/>
                    <a:pt x="887" y="124"/>
                  </a:cubicBezTo>
                  <a:lnTo>
                    <a:pt x="887" y="1166"/>
                  </a:lnTo>
                  <a:close/>
                  <a:moveTo>
                    <a:pt x="887" y="1166"/>
                  </a:moveTo>
                  <a:cubicBezTo>
                    <a:pt x="887" y="1166"/>
                    <a:pt x="887" y="1166"/>
                    <a:pt x="887" y="1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3" name="Freeform 49">
              <a:extLst>
                <a:ext uri="{FF2B5EF4-FFF2-40B4-BE49-F238E27FC236}">
                  <a16:creationId xmlns:a16="http://schemas.microsoft.com/office/drawing/2014/main" xmlns="" id="{3CFBE829-7CDC-4B4C-A9D2-2F3C464EF7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" y="402"/>
              <a:ext cx="211" cy="279"/>
            </a:xfrm>
            <a:custGeom>
              <a:avLst/>
              <a:gdLst>
                <a:gd name="T0" fmla="*/ 850 w 973"/>
                <a:gd name="T1" fmla="*/ 0 h 1289"/>
                <a:gd name="T2" fmla="*/ 123 w 973"/>
                <a:gd name="T3" fmla="*/ 0 h 1289"/>
                <a:gd name="T4" fmla="*/ 0 w 973"/>
                <a:gd name="T5" fmla="*/ 124 h 1289"/>
                <a:gd name="T6" fmla="*/ 43 w 973"/>
                <a:gd name="T7" fmla="*/ 167 h 1289"/>
                <a:gd name="T8" fmla="*/ 86 w 973"/>
                <a:gd name="T9" fmla="*/ 124 h 1289"/>
                <a:gd name="T10" fmla="*/ 123 w 973"/>
                <a:gd name="T11" fmla="*/ 86 h 1289"/>
                <a:gd name="T12" fmla="*/ 850 w 973"/>
                <a:gd name="T13" fmla="*/ 86 h 1289"/>
                <a:gd name="T14" fmla="*/ 887 w 973"/>
                <a:gd name="T15" fmla="*/ 124 h 1289"/>
                <a:gd name="T16" fmla="*/ 887 w 973"/>
                <a:gd name="T17" fmla="*/ 1166 h 1289"/>
                <a:gd name="T18" fmla="*/ 850 w 973"/>
                <a:gd name="T19" fmla="*/ 1203 h 1289"/>
                <a:gd name="T20" fmla="*/ 806 w 973"/>
                <a:gd name="T21" fmla="*/ 1246 h 1289"/>
                <a:gd name="T22" fmla="*/ 850 w 973"/>
                <a:gd name="T23" fmla="*/ 1289 h 1289"/>
                <a:gd name="T24" fmla="*/ 973 w 973"/>
                <a:gd name="T25" fmla="*/ 1166 h 1289"/>
                <a:gd name="T26" fmla="*/ 973 w 973"/>
                <a:gd name="T27" fmla="*/ 124 h 1289"/>
                <a:gd name="T28" fmla="*/ 850 w 973"/>
                <a:gd name="T29" fmla="*/ 0 h 1289"/>
                <a:gd name="T30" fmla="*/ 850 w 973"/>
                <a:gd name="T31" fmla="*/ 0 h 1289"/>
                <a:gd name="T32" fmla="*/ 850 w 973"/>
                <a:gd name="T3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1289">
                  <a:moveTo>
                    <a:pt x="85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48"/>
                    <a:pt x="19" y="167"/>
                    <a:pt x="43" y="167"/>
                  </a:cubicBezTo>
                  <a:cubicBezTo>
                    <a:pt x="67" y="167"/>
                    <a:pt x="86" y="148"/>
                    <a:pt x="86" y="124"/>
                  </a:cubicBezTo>
                  <a:cubicBezTo>
                    <a:pt x="86" y="103"/>
                    <a:pt x="103" y="86"/>
                    <a:pt x="123" y="86"/>
                  </a:cubicBezTo>
                  <a:cubicBezTo>
                    <a:pt x="850" y="86"/>
                    <a:pt x="850" y="86"/>
                    <a:pt x="850" y="86"/>
                  </a:cubicBezTo>
                  <a:cubicBezTo>
                    <a:pt x="870" y="86"/>
                    <a:pt x="887" y="103"/>
                    <a:pt x="887" y="124"/>
                  </a:cubicBezTo>
                  <a:cubicBezTo>
                    <a:pt x="887" y="1166"/>
                    <a:pt x="887" y="1166"/>
                    <a:pt x="887" y="1166"/>
                  </a:cubicBezTo>
                  <a:cubicBezTo>
                    <a:pt x="887" y="1186"/>
                    <a:pt x="870" y="1203"/>
                    <a:pt x="850" y="1203"/>
                  </a:cubicBezTo>
                  <a:cubicBezTo>
                    <a:pt x="826" y="1203"/>
                    <a:pt x="806" y="1222"/>
                    <a:pt x="806" y="1246"/>
                  </a:cubicBezTo>
                  <a:cubicBezTo>
                    <a:pt x="806" y="1270"/>
                    <a:pt x="826" y="1289"/>
                    <a:pt x="850" y="1289"/>
                  </a:cubicBezTo>
                  <a:cubicBezTo>
                    <a:pt x="918" y="1289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5"/>
                    <a:pt x="918" y="0"/>
                    <a:pt x="850" y="0"/>
                  </a:cubicBezTo>
                  <a:close/>
                  <a:moveTo>
                    <a:pt x="850" y="0"/>
                  </a:moveTo>
                  <a:cubicBezTo>
                    <a:pt x="850" y="0"/>
                    <a:pt x="850" y="0"/>
                    <a:pt x="8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sp>
        <p:nvSpPr>
          <p:cNvPr id="14" name="Freeform 121">
            <a:extLst>
              <a:ext uri="{FF2B5EF4-FFF2-40B4-BE49-F238E27FC236}">
                <a16:creationId xmlns:a16="http://schemas.microsoft.com/office/drawing/2014/main" xmlns="" id="{D91C0FB1-8717-4141-B3DC-D38467E1E1EF}"/>
              </a:ext>
            </a:extLst>
          </p:cNvPr>
          <p:cNvSpPr>
            <a:spLocks noEditPoints="1"/>
          </p:cNvSpPr>
          <p:nvPr/>
        </p:nvSpPr>
        <p:spPr bwMode="auto">
          <a:xfrm>
            <a:off x="2745287" y="5057532"/>
            <a:ext cx="522875" cy="519543"/>
          </a:xfrm>
          <a:custGeom>
            <a:avLst/>
            <a:gdLst>
              <a:gd name="T0" fmla="*/ 1430 w 1447"/>
              <a:gd name="T1" fmla="*/ 1369 h 1443"/>
              <a:gd name="T2" fmla="*/ 1080 w 1447"/>
              <a:gd name="T3" fmla="*/ 1019 h 1443"/>
              <a:gd name="T4" fmla="*/ 1231 w 1447"/>
              <a:gd name="T5" fmla="*/ 615 h 1443"/>
              <a:gd name="T6" fmla="*/ 615 w 1447"/>
              <a:gd name="T7" fmla="*/ 0 h 1443"/>
              <a:gd name="T8" fmla="*/ 0 w 1447"/>
              <a:gd name="T9" fmla="*/ 615 h 1443"/>
              <a:gd name="T10" fmla="*/ 615 w 1447"/>
              <a:gd name="T11" fmla="*/ 1230 h 1443"/>
              <a:gd name="T12" fmla="*/ 1019 w 1447"/>
              <a:gd name="T13" fmla="*/ 1079 h 1443"/>
              <a:gd name="T14" fmla="*/ 1370 w 1447"/>
              <a:gd name="T15" fmla="*/ 1430 h 1443"/>
              <a:gd name="T16" fmla="*/ 1400 w 1447"/>
              <a:gd name="T17" fmla="*/ 1443 h 1443"/>
              <a:gd name="T18" fmla="*/ 1430 w 1447"/>
              <a:gd name="T19" fmla="*/ 1430 h 1443"/>
              <a:gd name="T20" fmla="*/ 1430 w 1447"/>
              <a:gd name="T21" fmla="*/ 1369 h 1443"/>
              <a:gd name="T22" fmla="*/ 86 w 1447"/>
              <a:gd name="T23" fmla="*/ 615 h 1443"/>
              <a:gd name="T24" fmla="*/ 615 w 1447"/>
              <a:gd name="T25" fmla="*/ 86 h 1443"/>
              <a:gd name="T26" fmla="*/ 1144 w 1447"/>
              <a:gd name="T27" fmla="*/ 615 h 1443"/>
              <a:gd name="T28" fmla="*/ 615 w 1447"/>
              <a:gd name="T29" fmla="*/ 1144 h 1443"/>
              <a:gd name="T30" fmla="*/ 86 w 1447"/>
              <a:gd name="T31" fmla="*/ 615 h 1443"/>
              <a:gd name="T32" fmla="*/ 86 w 1447"/>
              <a:gd name="T33" fmla="*/ 615 h 1443"/>
              <a:gd name="T34" fmla="*/ 86 w 1447"/>
              <a:gd name="T35" fmla="*/ 615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7" h="1443">
                <a:moveTo>
                  <a:pt x="1430" y="1369"/>
                </a:moveTo>
                <a:cubicBezTo>
                  <a:pt x="1080" y="1019"/>
                  <a:pt x="1080" y="1019"/>
                  <a:pt x="1080" y="1019"/>
                </a:cubicBezTo>
                <a:cubicBezTo>
                  <a:pt x="1174" y="910"/>
                  <a:pt x="1231" y="769"/>
                  <a:pt x="1231" y="615"/>
                </a:cubicBezTo>
                <a:cubicBezTo>
                  <a:pt x="1231" y="275"/>
                  <a:pt x="955" y="0"/>
                  <a:pt x="615" y="0"/>
                </a:cubicBezTo>
                <a:cubicBezTo>
                  <a:pt x="276" y="0"/>
                  <a:pt x="0" y="276"/>
                  <a:pt x="0" y="615"/>
                </a:cubicBezTo>
                <a:cubicBezTo>
                  <a:pt x="0" y="954"/>
                  <a:pt x="276" y="1230"/>
                  <a:pt x="615" y="1230"/>
                </a:cubicBezTo>
                <a:cubicBezTo>
                  <a:pt x="770" y="1230"/>
                  <a:pt x="911" y="1173"/>
                  <a:pt x="1019" y="1079"/>
                </a:cubicBezTo>
                <a:cubicBezTo>
                  <a:pt x="1370" y="1430"/>
                  <a:pt x="1370" y="1430"/>
                  <a:pt x="1370" y="1430"/>
                </a:cubicBezTo>
                <a:cubicBezTo>
                  <a:pt x="1378" y="1438"/>
                  <a:pt x="1389" y="1443"/>
                  <a:pt x="1400" y="1443"/>
                </a:cubicBezTo>
                <a:cubicBezTo>
                  <a:pt x="1411" y="1443"/>
                  <a:pt x="1422" y="1439"/>
                  <a:pt x="1430" y="1430"/>
                </a:cubicBezTo>
                <a:cubicBezTo>
                  <a:pt x="1447" y="1413"/>
                  <a:pt x="1447" y="1386"/>
                  <a:pt x="1430" y="1369"/>
                </a:cubicBezTo>
                <a:close/>
                <a:moveTo>
                  <a:pt x="86" y="615"/>
                </a:moveTo>
                <a:cubicBezTo>
                  <a:pt x="86" y="323"/>
                  <a:pt x="324" y="86"/>
                  <a:pt x="615" y="86"/>
                </a:cubicBezTo>
                <a:cubicBezTo>
                  <a:pt x="907" y="86"/>
                  <a:pt x="1144" y="323"/>
                  <a:pt x="1144" y="615"/>
                </a:cubicBezTo>
                <a:cubicBezTo>
                  <a:pt x="1144" y="907"/>
                  <a:pt x="907" y="1144"/>
                  <a:pt x="615" y="1144"/>
                </a:cubicBezTo>
                <a:cubicBezTo>
                  <a:pt x="324" y="1144"/>
                  <a:pt x="86" y="907"/>
                  <a:pt x="86" y="615"/>
                </a:cubicBezTo>
                <a:close/>
                <a:moveTo>
                  <a:pt x="86" y="615"/>
                </a:moveTo>
                <a:cubicBezTo>
                  <a:pt x="86" y="615"/>
                  <a:pt x="86" y="615"/>
                  <a:pt x="86" y="615"/>
                </a:cubicBezTo>
              </a:path>
            </a:pathLst>
          </a:custGeom>
          <a:solidFill>
            <a:schemeClr val="bg2"/>
          </a:solidFill>
          <a:ln>
            <a:noFill/>
          </a:ln>
          <a:effectLst>
            <a:outerShdw blurRad="127000" sx="101000" sy="101000" algn="ctr" rotWithShape="0">
              <a:schemeClr val="bg1">
                <a:alpha val="40000"/>
              </a:scheme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F403E"/>
              </a:solidFill>
            </a:endParaRPr>
          </a:p>
        </p:txBody>
      </p:sp>
      <p:grpSp>
        <p:nvGrpSpPr>
          <p:cNvPr id="15" name="Group 182">
            <a:extLst>
              <a:ext uri="{FF2B5EF4-FFF2-40B4-BE49-F238E27FC236}">
                <a16:creationId xmlns:a16="http://schemas.microsoft.com/office/drawing/2014/main" xmlns="" id="{9B51500E-B277-4BC5-8810-4D29A17950C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5327" y="3146747"/>
            <a:ext cx="546187" cy="564504"/>
            <a:chOff x="773" y="2962"/>
            <a:chExt cx="328" cy="339"/>
          </a:xfrm>
          <a:solidFill>
            <a:schemeClr val="bg2"/>
          </a:solidFill>
          <a:effectLst>
            <a:outerShdw blurRad="127000" sx="101000" sy="101000" algn="ctr" rotWithShape="0">
              <a:schemeClr val="bg1">
                <a:alpha val="40000"/>
              </a:schemeClr>
            </a:outerShdw>
          </a:effectLst>
        </p:grpSpPr>
        <p:sp>
          <p:nvSpPr>
            <p:cNvPr id="16" name="Freeform 183">
              <a:extLst>
                <a:ext uri="{FF2B5EF4-FFF2-40B4-BE49-F238E27FC236}">
                  <a16:creationId xmlns:a16="http://schemas.microsoft.com/office/drawing/2014/main" xmlns="" id="{F8E03DF5-9329-4E81-9C0B-945AC34852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" y="2962"/>
              <a:ext cx="279" cy="211"/>
            </a:xfrm>
            <a:custGeom>
              <a:avLst/>
              <a:gdLst>
                <a:gd name="T0" fmla="*/ 333 w 1289"/>
                <a:gd name="T1" fmla="*/ 311 h 975"/>
                <a:gd name="T2" fmla="*/ 1145 w 1289"/>
                <a:gd name="T3" fmla="*/ 290 h 975"/>
                <a:gd name="T4" fmla="*/ 959 w 1289"/>
                <a:gd name="T5" fmla="*/ 297 h 975"/>
                <a:gd name="T6" fmla="*/ 917 w 1289"/>
                <a:gd name="T7" fmla="*/ 342 h 975"/>
                <a:gd name="T8" fmla="*/ 961 w 1289"/>
                <a:gd name="T9" fmla="*/ 383 h 975"/>
                <a:gd name="T10" fmla="*/ 962 w 1289"/>
                <a:gd name="T11" fmla="*/ 383 h 975"/>
                <a:gd name="T12" fmla="*/ 1248 w 1289"/>
                <a:gd name="T13" fmla="*/ 373 h 975"/>
                <a:gd name="T14" fmla="*/ 1289 w 1289"/>
                <a:gd name="T15" fmla="*/ 330 h 975"/>
                <a:gd name="T16" fmla="*/ 1289 w 1289"/>
                <a:gd name="T17" fmla="*/ 324 h 975"/>
                <a:gd name="T18" fmla="*/ 1279 w 1289"/>
                <a:gd name="T19" fmla="*/ 42 h 975"/>
                <a:gd name="T20" fmla="*/ 1234 w 1289"/>
                <a:gd name="T21" fmla="*/ 1 h 975"/>
                <a:gd name="T22" fmla="*/ 1192 w 1289"/>
                <a:gd name="T23" fmla="*/ 45 h 975"/>
                <a:gd name="T24" fmla="*/ 1199 w 1289"/>
                <a:gd name="T25" fmla="*/ 222 h 975"/>
                <a:gd name="T26" fmla="*/ 787 w 1289"/>
                <a:gd name="T27" fmla="*/ 65 h 975"/>
                <a:gd name="T28" fmla="*/ 275 w 1289"/>
                <a:gd name="T29" fmla="*/ 247 h 975"/>
                <a:gd name="T30" fmla="*/ 61 w 1289"/>
                <a:gd name="T31" fmla="*/ 942 h 975"/>
                <a:gd name="T32" fmla="*/ 103 w 1289"/>
                <a:gd name="T33" fmla="*/ 975 h 975"/>
                <a:gd name="T34" fmla="*/ 113 w 1289"/>
                <a:gd name="T35" fmla="*/ 974 h 975"/>
                <a:gd name="T36" fmla="*/ 145 w 1289"/>
                <a:gd name="T37" fmla="*/ 922 h 975"/>
                <a:gd name="T38" fmla="*/ 333 w 1289"/>
                <a:gd name="T39" fmla="*/ 311 h 975"/>
                <a:gd name="T40" fmla="*/ 333 w 1289"/>
                <a:gd name="T41" fmla="*/ 311 h 975"/>
                <a:gd name="T42" fmla="*/ 333 w 1289"/>
                <a:gd name="T43" fmla="*/ 31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9" h="975">
                  <a:moveTo>
                    <a:pt x="333" y="311"/>
                  </a:moveTo>
                  <a:cubicBezTo>
                    <a:pt x="564" y="102"/>
                    <a:pt x="910" y="99"/>
                    <a:pt x="1145" y="290"/>
                  </a:cubicBezTo>
                  <a:cubicBezTo>
                    <a:pt x="959" y="297"/>
                    <a:pt x="959" y="297"/>
                    <a:pt x="959" y="297"/>
                  </a:cubicBezTo>
                  <a:cubicBezTo>
                    <a:pt x="935" y="298"/>
                    <a:pt x="916" y="318"/>
                    <a:pt x="917" y="342"/>
                  </a:cubicBezTo>
                  <a:cubicBezTo>
                    <a:pt x="918" y="365"/>
                    <a:pt x="938" y="383"/>
                    <a:pt x="961" y="383"/>
                  </a:cubicBezTo>
                  <a:cubicBezTo>
                    <a:pt x="962" y="383"/>
                    <a:pt x="962" y="383"/>
                    <a:pt x="962" y="383"/>
                  </a:cubicBezTo>
                  <a:cubicBezTo>
                    <a:pt x="1248" y="373"/>
                    <a:pt x="1248" y="373"/>
                    <a:pt x="1248" y="373"/>
                  </a:cubicBezTo>
                  <a:cubicBezTo>
                    <a:pt x="1271" y="372"/>
                    <a:pt x="1289" y="353"/>
                    <a:pt x="1289" y="330"/>
                  </a:cubicBezTo>
                  <a:cubicBezTo>
                    <a:pt x="1289" y="324"/>
                    <a:pt x="1289" y="324"/>
                    <a:pt x="1289" y="324"/>
                  </a:cubicBezTo>
                  <a:cubicBezTo>
                    <a:pt x="1279" y="42"/>
                    <a:pt x="1279" y="42"/>
                    <a:pt x="1279" y="42"/>
                  </a:cubicBezTo>
                  <a:cubicBezTo>
                    <a:pt x="1278" y="18"/>
                    <a:pt x="1258" y="0"/>
                    <a:pt x="1234" y="1"/>
                  </a:cubicBezTo>
                  <a:cubicBezTo>
                    <a:pt x="1210" y="2"/>
                    <a:pt x="1191" y="21"/>
                    <a:pt x="1192" y="45"/>
                  </a:cubicBezTo>
                  <a:cubicBezTo>
                    <a:pt x="1199" y="222"/>
                    <a:pt x="1199" y="222"/>
                    <a:pt x="1199" y="222"/>
                  </a:cubicBezTo>
                  <a:cubicBezTo>
                    <a:pt x="1083" y="127"/>
                    <a:pt x="940" y="72"/>
                    <a:pt x="787" y="65"/>
                  </a:cubicBezTo>
                  <a:cubicBezTo>
                    <a:pt x="597" y="55"/>
                    <a:pt x="415" y="120"/>
                    <a:pt x="275" y="247"/>
                  </a:cubicBezTo>
                  <a:cubicBezTo>
                    <a:pt x="82" y="422"/>
                    <a:pt x="0" y="689"/>
                    <a:pt x="61" y="942"/>
                  </a:cubicBezTo>
                  <a:cubicBezTo>
                    <a:pt x="66" y="962"/>
                    <a:pt x="83" y="975"/>
                    <a:pt x="103" y="975"/>
                  </a:cubicBezTo>
                  <a:cubicBezTo>
                    <a:pt x="107" y="975"/>
                    <a:pt x="110" y="975"/>
                    <a:pt x="113" y="974"/>
                  </a:cubicBezTo>
                  <a:cubicBezTo>
                    <a:pt x="136" y="968"/>
                    <a:pt x="151" y="945"/>
                    <a:pt x="145" y="922"/>
                  </a:cubicBezTo>
                  <a:cubicBezTo>
                    <a:pt x="91" y="699"/>
                    <a:pt x="163" y="465"/>
                    <a:pt x="333" y="311"/>
                  </a:cubicBezTo>
                  <a:close/>
                  <a:moveTo>
                    <a:pt x="333" y="311"/>
                  </a:moveTo>
                  <a:cubicBezTo>
                    <a:pt x="333" y="311"/>
                    <a:pt x="333" y="311"/>
                    <a:pt x="333" y="3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7" name="Freeform 184">
              <a:extLst>
                <a:ext uri="{FF2B5EF4-FFF2-40B4-BE49-F238E27FC236}">
                  <a16:creationId xmlns:a16="http://schemas.microsoft.com/office/drawing/2014/main" xmlns="" id="{1B249EB1-3552-4D72-A378-80B6F7C6CB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" y="3090"/>
              <a:ext cx="280" cy="211"/>
            </a:xfrm>
            <a:custGeom>
              <a:avLst/>
              <a:gdLst>
                <a:gd name="T0" fmla="*/ 1235 w 1296"/>
                <a:gd name="T1" fmla="*/ 37 h 979"/>
                <a:gd name="T2" fmla="*/ 1183 w 1296"/>
                <a:gd name="T3" fmla="*/ 6 h 979"/>
                <a:gd name="T4" fmla="*/ 1151 w 1296"/>
                <a:gd name="T5" fmla="*/ 58 h 979"/>
                <a:gd name="T6" fmla="*/ 963 w 1296"/>
                <a:gd name="T7" fmla="*/ 668 h 979"/>
                <a:gd name="T8" fmla="*/ 545 w 1296"/>
                <a:gd name="T9" fmla="*/ 829 h 979"/>
                <a:gd name="T10" fmla="*/ 146 w 1296"/>
                <a:gd name="T11" fmla="*/ 685 h 979"/>
                <a:gd name="T12" fmla="*/ 334 w 1296"/>
                <a:gd name="T13" fmla="*/ 668 h 979"/>
                <a:gd name="T14" fmla="*/ 373 w 1296"/>
                <a:gd name="T15" fmla="*/ 621 h 979"/>
                <a:gd name="T16" fmla="*/ 326 w 1296"/>
                <a:gd name="T17" fmla="*/ 582 h 979"/>
                <a:gd name="T18" fmla="*/ 41 w 1296"/>
                <a:gd name="T19" fmla="*/ 608 h 979"/>
                <a:gd name="T20" fmla="*/ 2 w 1296"/>
                <a:gd name="T21" fmla="*/ 655 h 979"/>
                <a:gd name="T22" fmla="*/ 28 w 1296"/>
                <a:gd name="T23" fmla="*/ 939 h 979"/>
                <a:gd name="T24" fmla="*/ 71 w 1296"/>
                <a:gd name="T25" fmla="*/ 979 h 979"/>
                <a:gd name="T26" fmla="*/ 75 w 1296"/>
                <a:gd name="T27" fmla="*/ 978 h 979"/>
                <a:gd name="T28" fmla="*/ 114 w 1296"/>
                <a:gd name="T29" fmla="*/ 931 h 979"/>
                <a:gd name="T30" fmla="*/ 98 w 1296"/>
                <a:gd name="T31" fmla="*/ 758 h 979"/>
                <a:gd name="T32" fmla="*/ 509 w 1296"/>
                <a:gd name="T33" fmla="*/ 915 h 979"/>
                <a:gd name="T34" fmla="*/ 545 w 1296"/>
                <a:gd name="T35" fmla="*/ 916 h 979"/>
                <a:gd name="T36" fmla="*/ 1021 w 1296"/>
                <a:gd name="T37" fmla="*/ 732 h 979"/>
                <a:gd name="T38" fmla="*/ 1235 w 1296"/>
                <a:gd name="T39" fmla="*/ 37 h 979"/>
                <a:gd name="T40" fmla="*/ 1235 w 1296"/>
                <a:gd name="T41" fmla="*/ 37 h 979"/>
                <a:gd name="T42" fmla="*/ 1235 w 1296"/>
                <a:gd name="T43" fmla="*/ 37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6" h="979">
                  <a:moveTo>
                    <a:pt x="1235" y="37"/>
                  </a:moveTo>
                  <a:cubicBezTo>
                    <a:pt x="1229" y="14"/>
                    <a:pt x="1206" y="0"/>
                    <a:pt x="1183" y="6"/>
                  </a:cubicBezTo>
                  <a:cubicBezTo>
                    <a:pt x="1160" y="11"/>
                    <a:pt x="1145" y="35"/>
                    <a:pt x="1151" y="58"/>
                  </a:cubicBezTo>
                  <a:cubicBezTo>
                    <a:pt x="1205" y="280"/>
                    <a:pt x="1133" y="514"/>
                    <a:pt x="963" y="668"/>
                  </a:cubicBezTo>
                  <a:cubicBezTo>
                    <a:pt x="844" y="776"/>
                    <a:pt x="694" y="829"/>
                    <a:pt x="545" y="829"/>
                  </a:cubicBezTo>
                  <a:cubicBezTo>
                    <a:pt x="402" y="829"/>
                    <a:pt x="260" y="781"/>
                    <a:pt x="146" y="685"/>
                  </a:cubicBezTo>
                  <a:cubicBezTo>
                    <a:pt x="334" y="668"/>
                    <a:pt x="334" y="668"/>
                    <a:pt x="334" y="668"/>
                  </a:cubicBezTo>
                  <a:cubicBezTo>
                    <a:pt x="358" y="666"/>
                    <a:pt x="375" y="645"/>
                    <a:pt x="373" y="621"/>
                  </a:cubicBezTo>
                  <a:cubicBezTo>
                    <a:pt x="371" y="597"/>
                    <a:pt x="350" y="580"/>
                    <a:pt x="326" y="582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18" y="610"/>
                    <a:pt x="0" y="631"/>
                    <a:pt x="2" y="655"/>
                  </a:cubicBezTo>
                  <a:cubicBezTo>
                    <a:pt x="28" y="939"/>
                    <a:pt x="28" y="939"/>
                    <a:pt x="28" y="939"/>
                  </a:cubicBezTo>
                  <a:cubicBezTo>
                    <a:pt x="30" y="962"/>
                    <a:pt x="49" y="979"/>
                    <a:pt x="71" y="979"/>
                  </a:cubicBezTo>
                  <a:cubicBezTo>
                    <a:pt x="72" y="979"/>
                    <a:pt x="73" y="979"/>
                    <a:pt x="75" y="978"/>
                  </a:cubicBezTo>
                  <a:cubicBezTo>
                    <a:pt x="98" y="976"/>
                    <a:pt x="116" y="955"/>
                    <a:pt x="114" y="931"/>
                  </a:cubicBezTo>
                  <a:cubicBezTo>
                    <a:pt x="98" y="758"/>
                    <a:pt x="98" y="758"/>
                    <a:pt x="98" y="758"/>
                  </a:cubicBezTo>
                  <a:cubicBezTo>
                    <a:pt x="215" y="852"/>
                    <a:pt x="357" y="907"/>
                    <a:pt x="509" y="915"/>
                  </a:cubicBezTo>
                  <a:cubicBezTo>
                    <a:pt x="521" y="915"/>
                    <a:pt x="533" y="916"/>
                    <a:pt x="545" y="916"/>
                  </a:cubicBezTo>
                  <a:cubicBezTo>
                    <a:pt x="721" y="916"/>
                    <a:pt x="889" y="851"/>
                    <a:pt x="1021" y="732"/>
                  </a:cubicBezTo>
                  <a:cubicBezTo>
                    <a:pt x="1214" y="557"/>
                    <a:pt x="1296" y="291"/>
                    <a:pt x="1235" y="37"/>
                  </a:cubicBezTo>
                  <a:close/>
                  <a:moveTo>
                    <a:pt x="1235" y="37"/>
                  </a:moveTo>
                  <a:cubicBezTo>
                    <a:pt x="1235" y="37"/>
                    <a:pt x="1235" y="37"/>
                    <a:pt x="123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grpSp>
        <p:nvGrpSpPr>
          <p:cNvPr id="18" name="Group 210">
            <a:extLst>
              <a:ext uri="{FF2B5EF4-FFF2-40B4-BE49-F238E27FC236}">
                <a16:creationId xmlns:a16="http://schemas.microsoft.com/office/drawing/2014/main" xmlns="" id="{97C37DB6-05B2-4B78-9A04-2C86CA2137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41918" y="3156739"/>
            <a:ext cx="506222" cy="544522"/>
            <a:chOff x="3662" y="2962"/>
            <a:chExt cx="304" cy="327"/>
          </a:xfrm>
          <a:solidFill>
            <a:schemeClr val="bg2"/>
          </a:solidFill>
          <a:effectLst>
            <a:outerShdw blurRad="127000" sx="101000" sy="101000" algn="ctr" rotWithShape="0">
              <a:schemeClr val="bg1">
                <a:alpha val="40000"/>
              </a:schemeClr>
            </a:outerShdw>
          </a:effectLst>
        </p:grpSpPr>
        <p:sp>
          <p:nvSpPr>
            <p:cNvPr id="19" name="Freeform 211">
              <a:extLst>
                <a:ext uri="{FF2B5EF4-FFF2-40B4-BE49-F238E27FC236}">
                  <a16:creationId xmlns:a16="http://schemas.microsoft.com/office/drawing/2014/main" xmlns="" id="{F83D2BE9-7C9C-455D-832C-949D76E1E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188"/>
              <a:ext cx="118" cy="56"/>
            </a:xfrm>
            <a:custGeom>
              <a:avLst/>
              <a:gdLst>
                <a:gd name="T0" fmla="*/ 524 w 547"/>
                <a:gd name="T1" fmla="*/ 15 h 260"/>
                <a:gd name="T2" fmla="*/ 463 w 547"/>
                <a:gd name="T3" fmla="*/ 24 h 260"/>
                <a:gd name="T4" fmla="*/ 162 w 547"/>
                <a:gd name="T5" fmla="*/ 174 h 260"/>
                <a:gd name="T6" fmla="*/ 43 w 547"/>
                <a:gd name="T7" fmla="*/ 174 h 260"/>
                <a:gd name="T8" fmla="*/ 0 w 547"/>
                <a:gd name="T9" fmla="*/ 217 h 260"/>
                <a:gd name="T10" fmla="*/ 43 w 547"/>
                <a:gd name="T11" fmla="*/ 260 h 260"/>
                <a:gd name="T12" fmla="*/ 163 w 547"/>
                <a:gd name="T13" fmla="*/ 260 h 260"/>
                <a:gd name="T14" fmla="*/ 372 w 547"/>
                <a:gd name="T15" fmla="*/ 210 h 260"/>
                <a:gd name="T16" fmla="*/ 532 w 547"/>
                <a:gd name="T17" fmla="*/ 75 h 260"/>
                <a:gd name="T18" fmla="*/ 524 w 547"/>
                <a:gd name="T19" fmla="*/ 15 h 260"/>
                <a:gd name="T20" fmla="*/ 524 w 547"/>
                <a:gd name="T21" fmla="*/ 15 h 260"/>
                <a:gd name="T22" fmla="*/ 524 w 547"/>
                <a:gd name="T23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260">
                  <a:moveTo>
                    <a:pt x="524" y="15"/>
                  </a:moveTo>
                  <a:cubicBezTo>
                    <a:pt x="505" y="0"/>
                    <a:pt x="478" y="4"/>
                    <a:pt x="463" y="24"/>
                  </a:cubicBezTo>
                  <a:cubicBezTo>
                    <a:pt x="391" y="119"/>
                    <a:pt x="282" y="174"/>
                    <a:pt x="162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19" y="174"/>
                    <a:pt x="0" y="193"/>
                    <a:pt x="0" y="217"/>
                  </a:cubicBezTo>
                  <a:cubicBezTo>
                    <a:pt x="0" y="241"/>
                    <a:pt x="19" y="260"/>
                    <a:pt x="43" y="260"/>
                  </a:cubicBezTo>
                  <a:cubicBezTo>
                    <a:pt x="163" y="260"/>
                    <a:pt x="163" y="260"/>
                    <a:pt x="163" y="260"/>
                  </a:cubicBezTo>
                  <a:cubicBezTo>
                    <a:pt x="236" y="260"/>
                    <a:pt x="307" y="243"/>
                    <a:pt x="372" y="210"/>
                  </a:cubicBezTo>
                  <a:cubicBezTo>
                    <a:pt x="435" y="178"/>
                    <a:pt x="490" y="132"/>
                    <a:pt x="532" y="75"/>
                  </a:cubicBezTo>
                  <a:cubicBezTo>
                    <a:pt x="547" y="56"/>
                    <a:pt x="543" y="29"/>
                    <a:pt x="524" y="15"/>
                  </a:cubicBezTo>
                  <a:close/>
                  <a:moveTo>
                    <a:pt x="524" y="15"/>
                  </a:moveTo>
                  <a:cubicBezTo>
                    <a:pt x="524" y="15"/>
                    <a:pt x="524" y="15"/>
                    <a:pt x="52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20" name="Freeform 212">
              <a:extLst>
                <a:ext uri="{FF2B5EF4-FFF2-40B4-BE49-F238E27FC236}">
                  <a16:creationId xmlns:a16="http://schemas.microsoft.com/office/drawing/2014/main" xmlns="" id="{454AF9F7-7249-4BB5-9083-3E73C4375C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" y="2962"/>
              <a:ext cx="169" cy="109"/>
            </a:xfrm>
            <a:custGeom>
              <a:avLst/>
              <a:gdLst>
                <a:gd name="T0" fmla="*/ 22 w 783"/>
                <a:gd name="T1" fmla="*/ 453 h 507"/>
                <a:gd name="T2" fmla="*/ 48 w 783"/>
                <a:gd name="T3" fmla="*/ 461 h 507"/>
                <a:gd name="T4" fmla="*/ 83 w 783"/>
                <a:gd name="T5" fmla="*/ 445 h 507"/>
                <a:gd name="T6" fmla="*/ 380 w 783"/>
                <a:gd name="T7" fmla="*/ 299 h 507"/>
                <a:gd name="T8" fmla="*/ 631 w 783"/>
                <a:gd name="T9" fmla="*/ 299 h 507"/>
                <a:gd name="T10" fmla="*/ 497 w 783"/>
                <a:gd name="T11" fmla="*/ 433 h 507"/>
                <a:gd name="T12" fmla="*/ 497 w 783"/>
                <a:gd name="T13" fmla="*/ 494 h 507"/>
                <a:gd name="T14" fmla="*/ 528 w 783"/>
                <a:gd name="T15" fmla="*/ 507 h 507"/>
                <a:gd name="T16" fmla="*/ 558 w 783"/>
                <a:gd name="T17" fmla="*/ 494 h 507"/>
                <a:gd name="T18" fmla="*/ 766 w 783"/>
                <a:gd name="T19" fmla="*/ 286 h 507"/>
                <a:gd name="T20" fmla="*/ 766 w 783"/>
                <a:gd name="T21" fmla="*/ 225 h 507"/>
                <a:gd name="T22" fmla="*/ 558 w 783"/>
                <a:gd name="T23" fmla="*/ 17 h 507"/>
                <a:gd name="T24" fmla="*/ 497 w 783"/>
                <a:gd name="T25" fmla="*/ 17 h 507"/>
                <a:gd name="T26" fmla="*/ 497 w 783"/>
                <a:gd name="T27" fmla="*/ 78 h 507"/>
                <a:gd name="T28" fmla="*/ 631 w 783"/>
                <a:gd name="T29" fmla="*/ 212 h 507"/>
                <a:gd name="T30" fmla="*/ 380 w 783"/>
                <a:gd name="T31" fmla="*/ 212 h 507"/>
                <a:gd name="T32" fmla="*/ 14 w 783"/>
                <a:gd name="T33" fmla="*/ 392 h 507"/>
                <a:gd name="T34" fmla="*/ 22 w 783"/>
                <a:gd name="T35" fmla="*/ 453 h 507"/>
                <a:gd name="T36" fmla="*/ 22 w 783"/>
                <a:gd name="T37" fmla="*/ 453 h 507"/>
                <a:gd name="T38" fmla="*/ 22 w 783"/>
                <a:gd name="T39" fmla="*/ 4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3" h="507">
                  <a:moveTo>
                    <a:pt x="22" y="453"/>
                  </a:moveTo>
                  <a:cubicBezTo>
                    <a:pt x="30" y="459"/>
                    <a:pt x="39" y="461"/>
                    <a:pt x="48" y="461"/>
                  </a:cubicBezTo>
                  <a:cubicBezTo>
                    <a:pt x="61" y="461"/>
                    <a:pt x="74" y="456"/>
                    <a:pt x="83" y="445"/>
                  </a:cubicBezTo>
                  <a:cubicBezTo>
                    <a:pt x="155" y="352"/>
                    <a:pt x="263" y="299"/>
                    <a:pt x="380" y="299"/>
                  </a:cubicBezTo>
                  <a:cubicBezTo>
                    <a:pt x="631" y="299"/>
                    <a:pt x="631" y="299"/>
                    <a:pt x="631" y="299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80" y="450"/>
                    <a:pt x="480" y="477"/>
                    <a:pt x="497" y="494"/>
                  </a:cubicBezTo>
                  <a:cubicBezTo>
                    <a:pt x="506" y="502"/>
                    <a:pt x="517" y="507"/>
                    <a:pt x="528" y="507"/>
                  </a:cubicBezTo>
                  <a:cubicBezTo>
                    <a:pt x="539" y="507"/>
                    <a:pt x="550" y="503"/>
                    <a:pt x="558" y="494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83" y="269"/>
                    <a:pt x="783" y="242"/>
                    <a:pt x="766" y="225"/>
                  </a:cubicBezTo>
                  <a:cubicBezTo>
                    <a:pt x="558" y="17"/>
                    <a:pt x="558" y="17"/>
                    <a:pt x="558" y="17"/>
                  </a:cubicBezTo>
                  <a:cubicBezTo>
                    <a:pt x="541" y="0"/>
                    <a:pt x="514" y="0"/>
                    <a:pt x="497" y="17"/>
                  </a:cubicBezTo>
                  <a:cubicBezTo>
                    <a:pt x="480" y="34"/>
                    <a:pt x="480" y="61"/>
                    <a:pt x="497" y="78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380" y="212"/>
                    <a:pt x="380" y="212"/>
                    <a:pt x="380" y="212"/>
                  </a:cubicBezTo>
                  <a:cubicBezTo>
                    <a:pt x="236" y="212"/>
                    <a:pt x="102" y="277"/>
                    <a:pt x="14" y="392"/>
                  </a:cubicBezTo>
                  <a:cubicBezTo>
                    <a:pt x="0" y="411"/>
                    <a:pt x="3" y="438"/>
                    <a:pt x="22" y="453"/>
                  </a:cubicBezTo>
                  <a:close/>
                  <a:moveTo>
                    <a:pt x="22" y="453"/>
                  </a:moveTo>
                  <a:cubicBezTo>
                    <a:pt x="22" y="453"/>
                    <a:pt x="22" y="453"/>
                    <a:pt x="22" y="4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21" name="Freeform 213">
              <a:extLst>
                <a:ext uri="{FF2B5EF4-FFF2-40B4-BE49-F238E27FC236}">
                  <a16:creationId xmlns:a16="http://schemas.microsoft.com/office/drawing/2014/main" xmlns="" id="{7DBFEF0D-2B41-4244-A93C-FD85E6AFB6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008"/>
              <a:ext cx="304" cy="281"/>
            </a:xfrm>
            <a:custGeom>
              <a:avLst/>
              <a:gdLst>
                <a:gd name="T0" fmla="*/ 1180 w 1405"/>
                <a:gd name="T1" fmla="*/ 810 h 1300"/>
                <a:gd name="T2" fmla="*/ 1119 w 1405"/>
                <a:gd name="T3" fmla="*/ 810 h 1300"/>
                <a:gd name="T4" fmla="*/ 1119 w 1405"/>
                <a:gd name="T5" fmla="*/ 872 h 1300"/>
                <a:gd name="T6" fmla="*/ 1253 w 1405"/>
                <a:gd name="T7" fmla="*/ 1006 h 1300"/>
                <a:gd name="T8" fmla="*/ 1002 w 1405"/>
                <a:gd name="T9" fmla="*/ 1006 h 1300"/>
                <a:gd name="T10" fmla="*/ 626 w 1405"/>
                <a:gd name="T11" fmla="*/ 629 h 1300"/>
                <a:gd name="T12" fmla="*/ 626 w 1405"/>
                <a:gd name="T13" fmla="*/ 463 h 1300"/>
                <a:gd name="T14" fmla="*/ 162 w 1405"/>
                <a:gd name="T15" fmla="*/ 0 h 1300"/>
                <a:gd name="T16" fmla="*/ 43 w 1405"/>
                <a:gd name="T17" fmla="*/ 0 h 1300"/>
                <a:gd name="T18" fmla="*/ 0 w 1405"/>
                <a:gd name="T19" fmla="*/ 43 h 1300"/>
                <a:gd name="T20" fmla="*/ 43 w 1405"/>
                <a:gd name="T21" fmla="*/ 86 h 1300"/>
                <a:gd name="T22" fmla="*/ 162 w 1405"/>
                <a:gd name="T23" fmla="*/ 86 h 1300"/>
                <a:gd name="T24" fmla="*/ 539 w 1405"/>
                <a:gd name="T25" fmla="*/ 463 h 1300"/>
                <a:gd name="T26" fmla="*/ 539 w 1405"/>
                <a:gd name="T27" fmla="*/ 629 h 1300"/>
                <a:gd name="T28" fmla="*/ 1002 w 1405"/>
                <a:gd name="T29" fmla="*/ 1092 h 1300"/>
                <a:gd name="T30" fmla="*/ 1253 w 1405"/>
                <a:gd name="T31" fmla="*/ 1092 h 1300"/>
                <a:gd name="T32" fmla="*/ 1119 w 1405"/>
                <a:gd name="T33" fmla="*/ 1226 h 1300"/>
                <a:gd name="T34" fmla="*/ 1119 w 1405"/>
                <a:gd name="T35" fmla="*/ 1287 h 1300"/>
                <a:gd name="T36" fmla="*/ 1150 w 1405"/>
                <a:gd name="T37" fmla="*/ 1300 h 1300"/>
                <a:gd name="T38" fmla="*/ 1180 w 1405"/>
                <a:gd name="T39" fmla="*/ 1287 h 1300"/>
                <a:gd name="T40" fmla="*/ 1388 w 1405"/>
                <a:gd name="T41" fmla="*/ 1079 h 1300"/>
                <a:gd name="T42" fmla="*/ 1388 w 1405"/>
                <a:gd name="T43" fmla="*/ 1018 h 1300"/>
                <a:gd name="T44" fmla="*/ 1180 w 1405"/>
                <a:gd name="T45" fmla="*/ 810 h 1300"/>
                <a:gd name="T46" fmla="*/ 1180 w 1405"/>
                <a:gd name="T47" fmla="*/ 810 h 1300"/>
                <a:gd name="T48" fmla="*/ 1180 w 1405"/>
                <a:gd name="T49" fmla="*/ 81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5" h="1300">
                  <a:moveTo>
                    <a:pt x="1180" y="810"/>
                  </a:moveTo>
                  <a:cubicBezTo>
                    <a:pt x="1163" y="793"/>
                    <a:pt x="1136" y="793"/>
                    <a:pt x="1119" y="810"/>
                  </a:cubicBezTo>
                  <a:cubicBezTo>
                    <a:pt x="1102" y="827"/>
                    <a:pt x="1102" y="855"/>
                    <a:pt x="1119" y="872"/>
                  </a:cubicBezTo>
                  <a:cubicBezTo>
                    <a:pt x="1253" y="1006"/>
                    <a:pt x="1253" y="1006"/>
                    <a:pt x="1253" y="1006"/>
                  </a:cubicBezTo>
                  <a:cubicBezTo>
                    <a:pt x="1002" y="1006"/>
                    <a:pt x="1002" y="1006"/>
                    <a:pt x="1002" y="1006"/>
                  </a:cubicBezTo>
                  <a:cubicBezTo>
                    <a:pt x="794" y="1006"/>
                    <a:pt x="626" y="837"/>
                    <a:pt x="626" y="629"/>
                  </a:cubicBezTo>
                  <a:cubicBezTo>
                    <a:pt x="626" y="463"/>
                    <a:pt x="626" y="463"/>
                    <a:pt x="626" y="463"/>
                  </a:cubicBezTo>
                  <a:cubicBezTo>
                    <a:pt x="626" y="207"/>
                    <a:pt x="418" y="0"/>
                    <a:pt x="1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370" y="86"/>
                    <a:pt x="539" y="255"/>
                    <a:pt x="539" y="463"/>
                  </a:cubicBezTo>
                  <a:cubicBezTo>
                    <a:pt x="539" y="629"/>
                    <a:pt x="539" y="629"/>
                    <a:pt x="539" y="629"/>
                  </a:cubicBezTo>
                  <a:cubicBezTo>
                    <a:pt x="539" y="884"/>
                    <a:pt x="747" y="1092"/>
                    <a:pt x="1002" y="1092"/>
                  </a:cubicBezTo>
                  <a:cubicBezTo>
                    <a:pt x="1253" y="1092"/>
                    <a:pt x="1253" y="1092"/>
                    <a:pt x="1253" y="1092"/>
                  </a:cubicBezTo>
                  <a:cubicBezTo>
                    <a:pt x="1119" y="1226"/>
                    <a:pt x="1119" y="1226"/>
                    <a:pt x="1119" y="1226"/>
                  </a:cubicBezTo>
                  <a:cubicBezTo>
                    <a:pt x="1102" y="1243"/>
                    <a:pt x="1102" y="1270"/>
                    <a:pt x="1119" y="1287"/>
                  </a:cubicBezTo>
                  <a:cubicBezTo>
                    <a:pt x="1128" y="1296"/>
                    <a:pt x="1139" y="1300"/>
                    <a:pt x="1150" y="1300"/>
                  </a:cubicBezTo>
                  <a:cubicBezTo>
                    <a:pt x="1161" y="1300"/>
                    <a:pt x="1172" y="1296"/>
                    <a:pt x="1180" y="1287"/>
                  </a:cubicBezTo>
                  <a:cubicBezTo>
                    <a:pt x="1388" y="1079"/>
                    <a:pt x="1388" y="1079"/>
                    <a:pt x="1388" y="1079"/>
                  </a:cubicBezTo>
                  <a:cubicBezTo>
                    <a:pt x="1405" y="1062"/>
                    <a:pt x="1405" y="1035"/>
                    <a:pt x="1388" y="1018"/>
                  </a:cubicBezTo>
                  <a:lnTo>
                    <a:pt x="1180" y="810"/>
                  </a:lnTo>
                  <a:close/>
                  <a:moveTo>
                    <a:pt x="1180" y="810"/>
                  </a:moveTo>
                  <a:cubicBezTo>
                    <a:pt x="1180" y="810"/>
                    <a:pt x="1180" y="810"/>
                    <a:pt x="1180" y="8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A4CEB9D-2AF7-4C9E-A115-78137B706B45}"/>
              </a:ext>
            </a:extLst>
          </p:cNvPr>
          <p:cNvSpPr txBox="1"/>
          <p:nvPr/>
        </p:nvSpPr>
        <p:spPr>
          <a:xfrm>
            <a:off x="6138357" y="2964653"/>
            <a:ext cx="49605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F9ECF87-683E-488C-A59D-04D50499DA1D}"/>
              </a:ext>
            </a:extLst>
          </p:cNvPr>
          <p:cNvSpPr txBox="1"/>
          <p:nvPr/>
        </p:nvSpPr>
        <p:spPr>
          <a:xfrm>
            <a:off x="6124010" y="2220590"/>
            <a:ext cx="5088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36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2178B906-65E3-464C-81DE-7A49E135BDB8}"/>
              </a:ext>
            </a:extLst>
          </p:cNvPr>
          <p:cNvCxnSpPr>
            <a:cxnSpLocks/>
          </p:cNvCxnSpPr>
          <p:nvPr/>
        </p:nvCxnSpPr>
        <p:spPr>
          <a:xfrm>
            <a:off x="6277566" y="2881084"/>
            <a:ext cx="4821358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94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000"/>
    </mc:Choice>
    <mc:Fallback xmlns="">
      <p:transition advTm="8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354035-6999-47AA-A488-37B016389B24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B5995F-BACC-4945-AEC3-58CFFCBCC095}"/>
              </a:ext>
            </a:extLst>
          </p:cNvPr>
          <p:cNvSpPr/>
          <p:nvPr/>
        </p:nvSpPr>
        <p:spPr>
          <a:xfrm>
            <a:off x="911225" y="837531"/>
            <a:ext cx="4533900" cy="24275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B3509D-FFDB-4E43-A991-509397A647D9}"/>
              </a:ext>
            </a:extLst>
          </p:cNvPr>
          <p:cNvSpPr/>
          <p:nvPr/>
        </p:nvSpPr>
        <p:spPr>
          <a:xfrm>
            <a:off x="6746875" y="1069834"/>
            <a:ext cx="4533900" cy="24275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12CDDD4-9E4A-4923-B6A5-B32F072972E1}"/>
              </a:ext>
            </a:extLst>
          </p:cNvPr>
          <p:cNvSpPr/>
          <p:nvPr/>
        </p:nvSpPr>
        <p:spPr>
          <a:xfrm>
            <a:off x="911225" y="3593855"/>
            <a:ext cx="4533900" cy="24275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539DE40-2702-4976-890B-CB5D6C2FB0E1}"/>
              </a:ext>
            </a:extLst>
          </p:cNvPr>
          <p:cNvSpPr/>
          <p:nvPr/>
        </p:nvSpPr>
        <p:spPr>
          <a:xfrm>
            <a:off x="6746875" y="3826158"/>
            <a:ext cx="4533900" cy="24275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E5AC11D-4FE4-4689-8297-F2B037B5E39E}"/>
              </a:ext>
            </a:extLst>
          </p:cNvPr>
          <p:cNvSpPr txBox="1"/>
          <p:nvPr/>
        </p:nvSpPr>
        <p:spPr>
          <a:xfrm>
            <a:off x="989034" y="1575867"/>
            <a:ext cx="417125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CCAB156-C4C8-4C1E-A569-8F3DE71284DD}"/>
              </a:ext>
            </a:extLst>
          </p:cNvPr>
          <p:cNvSpPr txBox="1"/>
          <p:nvPr/>
        </p:nvSpPr>
        <p:spPr>
          <a:xfrm>
            <a:off x="3475213" y="965504"/>
            <a:ext cx="1685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 smtClean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2020.5.19</a:t>
            </a:r>
            <a:endParaRPr lang="zh-CN" altLang="en-US" sz="24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2C646B6-716B-4256-8F60-58661A5262AA}"/>
              </a:ext>
            </a:extLst>
          </p:cNvPr>
          <p:cNvCxnSpPr>
            <a:cxnSpLocks/>
          </p:cNvCxnSpPr>
          <p:nvPr/>
        </p:nvCxnSpPr>
        <p:spPr>
          <a:xfrm>
            <a:off x="3475214" y="1460355"/>
            <a:ext cx="2228356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3F484FF-B5F8-46FF-A61F-BA9013C328EB}"/>
              </a:ext>
            </a:extLst>
          </p:cNvPr>
          <p:cNvSpPr txBox="1"/>
          <p:nvPr/>
        </p:nvSpPr>
        <p:spPr>
          <a:xfrm>
            <a:off x="7015560" y="1845839"/>
            <a:ext cx="415528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consectetuer adipiscing elit. Maecenas porttitor congue massa. Fusce posuere,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71268B9-1B3F-4391-B9ED-DA2FA3D48EAE}"/>
              </a:ext>
            </a:extLst>
          </p:cNvPr>
          <p:cNvSpPr txBox="1"/>
          <p:nvPr/>
        </p:nvSpPr>
        <p:spPr>
          <a:xfrm>
            <a:off x="7015560" y="1235476"/>
            <a:ext cx="1685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2020.6.10</a:t>
            </a:r>
            <a:endParaRPr lang="zh-CN" altLang="en-US" sz="24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3B894702-FE7F-4E97-AB56-72EDFEB5E1BB}"/>
              </a:ext>
            </a:extLst>
          </p:cNvPr>
          <p:cNvCxnSpPr>
            <a:cxnSpLocks/>
          </p:cNvCxnSpPr>
          <p:nvPr/>
        </p:nvCxnSpPr>
        <p:spPr>
          <a:xfrm>
            <a:off x="6332220" y="1730327"/>
            <a:ext cx="2356168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D983571-C3B6-46C3-BE41-42F9AABF1D74}"/>
              </a:ext>
            </a:extLst>
          </p:cNvPr>
          <p:cNvSpPr txBox="1"/>
          <p:nvPr/>
        </p:nvSpPr>
        <p:spPr>
          <a:xfrm>
            <a:off x="989034" y="4399768"/>
            <a:ext cx="417125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30F7F37-8B14-4E0E-A8F6-39370BB71C84}"/>
              </a:ext>
            </a:extLst>
          </p:cNvPr>
          <p:cNvSpPr txBox="1"/>
          <p:nvPr/>
        </p:nvSpPr>
        <p:spPr>
          <a:xfrm>
            <a:off x="3664369" y="3789405"/>
            <a:ext cx="1495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 smtClean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2020.8.9</a:t>
            </a:r>
            <a:endParaRPr lang="zh-CN" altLang="en-US" sz="24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443BA3FC-E1D9-4AE7-A68F-665664BC1D77}"/>
              </a:ext>
            </a:extLst>
          </p:cNvPr>
          <p:cNvCxnSpPr>
            <a:cxnSpLocks/>
          </p:cNvCxnSpPr>
          <p:nvPr/>
        </p:nvCxnSpPr>
        <p:spPr>
          <a:xfrm>
            <a:off x="3503613" y="4284256"/>
            <a:ext cx="2199957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7F734A2-DF91-4CDB-8762-D7B6BB28476B}"/>
              </a:ext>
            </a:extLst>
          </p:cNvPr>
          <p:cNvSpPr txBox="1"/>
          <p:nvPr/>
        </p:nvSpPr>
        <p:spPr>
          <a:xfrm>
            <a:off x="7015560" y="4669740"/>
            <a:ext cx="415528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consectetuer adipiscing elit. Maecenas porttitor congue massa. Fusce posuere,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A45DE1E-06C0-4FD7-80F8-B381F47B0DD2}"/>
              </a:ext>
            </a:extLst>
          </p:cNvPr>
          <p:cNvSpPr txBox="1"/>
          <p:nvPr/>
        </p:nvSpPr>
        <p:spPr>
          <a:xfrm>
            <a:off x="7015560" y="4059377"/>
            <a:ext cx="1495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2020.9.6</a:t>
            </a:r>
            <a:endParaRPr lang="zh-CN" altLang="en-US" sz="24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2E6020A1-6A1D-4538-A360-F1285FF40AE0}"/>
              </a:ext>
            </a:extLst>
          </p:cNvPr>
          <p:cNvCxnSpPr>
            <a:cxnSpLocks/>
          </p:cNvCxnSpPr>
          <p:nvPr/>
        </p:nvCxnSpPr>
        <p:spPr>
          <a:xfrm>
            <a:off x="6332220" y="4554228"/>
            <a:ext cx="2356168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359D1F3-C0D4-4213-AD91-DBAAB544DE2D}"/>
              </a:ext>
            </a:extLst>
          </p:cNvPr>
          <p:cNvSpPr/>
          <p:nvPr/>
        </p:nvSpPr>
        <p:spPr>
          <a:xfrm>
            <a:off x="5286373" y="0"/>
            <a:ext cx="1619252" cy="6858000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25D1EF6-E4D9-4AD7-A2AF-8111324CCD4A}"/>
              </a:ext>
            </a:extLst>
          </p:cNvPr>
          <p:cNvSpPr txBox="1"/>
          <p:nvPr/>
        </p:nvSpPr>
        <p:spPr>
          <a:xfrm rot="5400000">
            <a:off x="2789333" y="2644170"/>
            <a:ext cx="65389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9600" b="1" dirty="0">
                <a:gradFill>
                  <a:gsLst>
                    <a:gs pos="15000">
                      <a:srgbClr val="6EC5F3"/>
                    </a:gs>
                    <a:gs pos="100000">
                      <a:srgbClr val="1A7AEB">
                        <a:alpha val="0"/>
                      </a:srgbClr>
                    </a:gs>
                  </a:gsLst>
                  <a:lin ang="0" scaled="0"/>
                </a:gradFill>
                <a:latin typeface="+mj-ea"/>
                <a:ea typeface="+mj-ea"/>
              </a:rPr>
              <a:t>TIME LINE</a:t>
            </a:r>
            <a:endParaRPr lang="zh-CN" altLang="en-US" sz="9600" b="1" dirty="0">
              <a:gradFill>
                <a:gsLst>
                  <a:gs pos="15000">
                    <a:srgbClr val="6EC5F3"/>
                  </a:gs>
                  <a:gs pos="100000">
                    <a:srgbClr val="1A7AEB">
                      <a:alpha val="0"/>
                    </a:srgbClr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1892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1000"/>
    </mc:Choice>
    <mc:Fallback xmlns="">
      <p:transition advTm="11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354035-6999-47AA-A488-37B016389B24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86E0BD9-857F-4772-8ACB-67A7726483BB}"/>
              </a:ext>
            </a:extLst>
          </p:cNvPr>
          <p:cNvSpPr/>
          <p:nvPr/>
        </p:nvSpPr>
        <p:spPr>
          <a:xfrm>
            <a:off x="1428750" y="837530"/>
            <a:ext cx="9334500" cy="21847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390C4CA-8C51-4C5B-8937-B1209D065D87}"/>
              </a:ext>
            </a:extLst>
          </p:cNvPr>
          <p:cNvSpPr/>
          <p:nvPr/>
        </p:nvSpPr>
        <p:spPr>
          <a:xfrm>
            <a:off x="1428750" y="3836318"/>
            <a:ext cx="9334500" cy="21847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3BE04A5-1B54-4176-8B6C-4C6C5E9461BA}"/>
              </a:ext>
            </a:extLst>
          </p:cNvPr>
          <p:cNvSpPr/>
          <p:nvPr/>
        </p:nvSpPr>
        <p:spPr>
          <a:xfrm>
            <a:off x="1898808" y="430212"/>
            <a:ext cx="2592390" cy="812802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D4AE274-0396-47CA-ACC0-CBB598B56C66}"/>
              </a:ext>
            </a:extLst>
          </p:cNvPr>
          <p:cNvSpPr/>
          <p:nvPr/>
        </p:nvSpPr>
        <p:spPr>
          <a:xfrm>
            <a:off x="1898808" y="3429000"/>
            <a:ext cx="2592390" cy="812802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8D9C16C-AB06-4CA5-AB47-ED9BBDA34E0D}"/>
              </a:ext>
            </a:extLst>
          </p:cNvPr>
          <p:cNvSpPr txBox="1"/>
          <p:nvPr/>
        </p:nvSpPr>
        <p:spPr>
          <a:xfrm>
            <a:off x="1898808" y="1502541"/>
            <a:ext cx="852535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3B0061-4C26-41BF-9218-5CDC7CE679A3}"/>
              </a:ext>
            </a:extLst>
          </p:cNvPr>
          <p:cNvSpPr txBox="1"/>
          <p:nvPr/>
        </p:nvSpPr>
        <p:spPr>
          <a:xfrm>
            <a:off x="1970853" y="544225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EB008B9-D3E6-4AF3-AA51-A13A42CCAD07}"/>
              </a:ext>
            </a:extLst>
          </p:cNvPr>
          <p:cNvSpPr txBox="1"/>
          <p:nvPr/>
        </p:nvSpPr>
        <p:spPr>
          <a:xfrm>
            <a:off x="1898808" y="4511073"/>
            <a:ext cx="852535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D695591-6E58-4DA2-B106-10681F98C0E3}"/>
              </a:ext>
            </a:extLst>
          </p:cNvPr>
          <p:cNvSpPr txBox="1"/>
          <p:nvPr/>
        </p:nvSpPr>
        <p:spPr>
          <a:xfrm>
            <a:off x="1970853" y="3552757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6197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000"/>
    </mc:Choice>
    <mc:Fallback xmlns=""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354035-6999-47AA-A488-37B016389B24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A9D2E-E123-4798-BC89-7E26D47D5A3F}"/>
              </a:ext>
            </a:extLst>
          </p:cNvPr>
          <p:cNvSpPr/>
          <p:nvPr/>
        </p:nvSpPr>
        <p:spPr>
          <a:xfrm>
            <a:off x="6095999" y="836614"/>
            <a:ext cx="4612163" cy="51847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AC425FE-280B-4333-9B88-BFF537DCB2D0}"/>
              </a:ext>
            </a:extLst>
          </p:cNvPr>
          <p:cNvSpPr/>
          <p:nvPr/>
        </p:nvSpPr>
        <p:spPr>
          <a:xfrm>
            <a:off x="1305242" y="3538856"/>
            <a:ext cx="4135438" cy="2482532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C31F0DA-8C32-41C6-811F-8C06D7D7C7A7}"/>
              </a:ext>
            </a:extLst>
          </p:cNvPr>
          <p:cNvSpPr/>
          <p:nvPr/>
        </p:nvSpPr>
        <p:spPr>
          <a:xfrm>
            <a:off x="1305242" y="836613"/>
            <a:ext cx="4135438" cy="2482532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259503B-AE0A-40BF-96D7-1D2A49FC62D6}"/>
              </a:ext>
            </a:extLst>
          </p:cNvPr>
          <p:cNvSpPr txBox="1"/>
          <p:nvPr/>
        </p:nvSpPr>
        <p:spPr>
          <a:xfrm>
            <a:off x="6345552" y="3301681"/>
            <a:ext cx="4113056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5C19FA0-5E40-43C5-BD9A-34B15CBB5522}"/>
              </a:ext>
            </a:extLst>
          </p:cNvPr>
          <p:cNvSpPr txBox="1"/>
          <p:nvPr/>
        </p:nvSpPr>
        <p:spPr>
          <a:xfrm>
            <a:off x="6345552" y="2566817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AB660CC-AC71-42EA-959F-4CF251E6BE47}"/>
              </a:ext>
            </a:extLst>
          </p:cNvPr>
          <p:cNvCxnSpPr>
            <a:cxnSpLocks/>
          </p:cNvCxnSpPr>
          <p:nvPr/>
        </p:nvCxnSpPr>
        <p:spPr>
          <a:xfrm>
            <a:off x="6451413" y="3216364"/>
            <a:ext cx="3492687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D2E7F0D-23CD-4F5F-9A92-785BD01090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" t="11518" r="3518" b="7393"/>
          <a:stretch>
            <a:fillRect/>
          </a:stretch>
        </p:blipFill>
        <p:spPr>
          <a:xfrm>
            <a:off x="1483838" y="987426"/>
            <a:ext cx="3778249" cy="2180907"/>
          </a:xfrm>
          <a:custGeom>
            <a:avLst/>
            <a:gdLst>
              <a:gd name="connsiteX0" fmla="*/ 0 w 3778249"/>
              <a:gd name="connsiteY0" fmla="*/ 0 h 2180907"/>
              <a:gd name="connsiteX1" fmla="*/ 3778249 w 3778249"/>
              <a:gd name="connsiteY1" fmla="*/ 0 h 2180907"/>
              <a:gd name="connsiteX2" fmla="*/ 3778249 w 3778249"/>
              <a:gd name="connsiteY2" fmla="*/ 2180907 h 2180907"/>
              <a:gd name="connsiteX3" fmla="*/ 0 w 3778249"/>
              <a:gd name="connsiteY3" fmla="*/ 2180907 h 2180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8249" h="2180907">
                <a:moveTo>
                  <a:pt x="0" y="0"/>
                </a:moveTo>
                <a:lnTo>
                  <a:pt x="3778249" y="0"/>
                </a:lnTo>
                <a:lnTo>
                  <a:pt x="3778249" y="2180907"/>
                </a:lnTo>
                <a:lnTo>
                  <a:pt x="0" y="2180907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FC937EF-CC97-4DBC-BA6E-68D28F11BF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" t="8342" r="11286" b="10435"/>
          <a:stretch>
            <a:fillRect/>
          </a:stretch>
        </p:blipFill>
        <p:spPr>
          <a:xfrm>
            <a:off x="1483837" y="3682841"/>
            <a:ext cx="3778250" cy="2180907"/>
          </a:xfrm>
          <a:custGeom>
            <a:avLst/>
            <a:gdLst>
              <a:gd name="connsiteX0" fmla="*/ 0 w 3778250"/>
              <a:gd name="connsiteY0" fmla="*/ 0 h 2180907"/>
              <a:gd name="connsiteX1" fmla="*/ 3778250 w 3778250"/>
              <a:gd name="connsiteY1" fmla="*/ 0 h 2180907"/>
              <a:gd name="connsiteX2" fmla="*/ 3778250 w 3778250"/>
              <a:gd name="connsiteY2" fmla="*/ 2180907 h 2180907"/>
              <a:gd name="connsiteX3" fmla="*/ 0 w 3778250"/>
              <a:gd name="connsiteY3" fmla="*/ 2180907 h 2180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8250" h="2180907">
                <a:moveTo>
                  <a:pt x="0" y="0"/>
                </a:moveTo>
                <a:lnTo>
                  <a:pt x="3778250" y="0"/>
                </a:lnTo>
                <a:lnTo>
                  <a:pt x="3778250" y="2180907"/>
                </a:lnTo>
                <a:lnTo>
                  <a:pt x="0" y="2180907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4" name="Freeform 125">
            <a:extLst>
              <a:ext uri="{FF2B5EF4-FFF2-40B4-BE49-F238E27FC236}">
                <a16:creationId xmlns:a16="http://schemas.microsoft.com/office/drawing/2014/main" xmlns="" id="{E50B8921-100D-4715-ABEB-E9D1E2A9D535}"/>
              </a:ext>
            </a:extLst>
          </p:cNvPr>
          <p:cNvSpPr>
            <a:spLocks noEditPoints="1"/>
          </p:cNvSpPr>
          <p:nvPr/>
        </p:nvSpPr>
        <p:spPr bwMode="auto">
          <a:xfrm>
            <a:off x="6451413" y="1217200"/>
            <a:ext cx="1164431" cy="1049036"/>
          </a:xfrm>
          <a:custGeom>
            <a:avLst/>
            <a:gdLst>
              <a:gd name="T0" fmla="*/ 1351 w 1541"/>
              <a:gd name="T1" fmla="*/ 0 h 1384"/>
              <a:gd name="T2" fmla="*/ 190 w 1541"/>
              <a:gd name="T3" fmla="*/ 0 h 1384"/>
              <a:gd name="T4" fmla="*/ 0 w 1541"/>
              <a:gd name="T5" fmla="*/ 190 h 1384"/>
              <a:gd name="T6" fmla="*/ 0 w 1541"/>
              <a:gd name="T7" fmla="*/ 926 h 1384"/>
              <a:gd name="T8" fmla="*/ 190 w 1541"/>
              <a:gd name="T9" fmla="*/ 1116 h 1384"/>
              <a:gd name="T10" fmla="*/ 727 w 1541"/>
              <a:gd name="T11" fmla="*/ 1116 h 1384"/>
              <a:gd name="T12" fmla="*/ 727 w 1541"/>
              <a:gd name="T13" fmla="*/ 1298 h 1384"/>
              <a:gd name="T14" fmla="*/ 460 w 1541"/>
              <a:gd name="T15" fmla="*/ 1298 h 1384"/>
              <a:gd name="T16" fmla="*/ 416 w 1541"/>
              <a:gd name="T17" fmla="*/ 1341 h 1384"/>
              <a:gd name="T18" fmla="*/ 460 w 1541"/>
              <a:gd name="T19" fmla="*/ 1384 h 1384"/>
              <a:gd name="T20" fmla="*/ 1082 w 1541"/>
              <a:gd name="T21" fmla="*/ 1384 h 1384"/>
              <a:gd name="T22" fmla="*/ 1125 w 1541"/>
              <a:gd name="T23" fmla="*/ 1341 h 1384"/>
              <a:gd name="T24" fmla="*/ 1082 w 1541"/>
              <a:gd name="T25" fmla="*/ 1298 h 1384"/>
              <a:gd name="T26" fmla="*/ 814 w 1541"/>
              <a:gd name="T27" fmla="*/ 1298 h 1384"/>
              <a:gd name="T28" fmla="*/ 814 w 1541"/>
              <a:gd name="T29" fmla="*/ 1116 h 1384"/>
              <a:gd name="T30" fmla="*/ 1351 w 1541"/>
              <a:gd name="T31" fmla="*/ 1116 h 1384"/>
              <a:gd name="T32" fmla="*/ 1541 w 1541"/>
              <a:gd name="T33" fmla="*/ 926 h 1384"/>
              <a:gd name="T34" fmla="*/ 1541 w 1541"/>
              <a:gd name="T35" fmla="*/ 190 h 1384"/>
              <a:gd name="T36" fmla="*/ 1351 w 1541"/>
              <a:gd name="T37" fmla="*/ 0 h 1384"/>
              <a:gd name="T38" fmla="*/ 190 w 1541"/>
              <a:gd name="T39" fmla="*/ 86 h 1384"/>
              <a:gd name="T40" fmla="*/ 1351 w 1541"/>
              <a:gd name="T41" fmla="*/ 86 h 1384"/>
              <a:gd name="T42" fmla="*/ 1455 w 1541"/>
              <a:gd name="T43" fmla="*/ 190 h 1384"/>
              <a:gd name="T44" fmla="*/ 1455 w 1541"/>
              <a:gd name="T45" fmla="*/ 805 h 1384"/>
              <a:gd name="T46" fmla="*/ 86 w 1541"/>
              <a:gd name="T47" fmla="*/ 805 h 1384"/>
              <a:gd name="T48" fmla="*/ 86 w 1541"/>
              <a:gd name="T49" fmla="*/ 190 h 1384"/>
              <a:gd name="T50" fmla="*/ 190 w 1541"/>
              <a:gd name="T51" fmla="*/ 86 h 1384"/>
              <a:gd name="T52" fmla="*/ 1351 w 1541"/>
              <a:gd name="T53" fmla="*/ 1030 h 1384"/>
              <a:gd name="T54" fmla="*/ 190 w 1541"/>
              <a:gd name="T55" fmla="*/ 1030 h 1384"/>
              <a:gd name="T56" fmla="*/ 86 w 1541"/>
              <a:gd name="T57" fmla="*/ 926 h 1384"/>
              <a:gd name="T58" fmla="*/ 86 w 1541"/>
              <a:gd name="T59" fmla="*/ 892 h 1384"/>
              <a:gd name="T60" fmla="*/ 1455 w 1541"/>
              <a:gd name="T61" fmla="*/ 892 h 1384"/>
              <a:gd name="T62" fmla="*/ 1455 w 1541"/>
              <a:gd name="T63" fmla="*/ 926 h 1384"/>
              <a:gd name="T64" fmla="*/ 1351 w 1541"/>
              <a:gd name="T65" fmla="*/ 1030 h 1384"/>
              <a:gd name="T66" fmla="*/ 1351 w 1541"/>
              <a:gd name="T67" fmla="*/ 1030 h 1384"/>
              <a:gd name="T68" fmla="*/ 1351 w 1541"/>
              <a:gd name="T69" fmla="*/ 1030 h 1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1" h="1384">
                <a:moveTo>
                  <a:pt x="1351" y="0"/>
                </a:moveTo>
                <a:cubicBezTo>
                  <a:pt x="190" y="0"/>
                  <a:pt x="190" y="0"/>
                  <a:pt x="190" y="0"/>
                </a:cubicBezTo>
                <a:cubicBezTo>
                  <a:pt x="85" y="0"/>
                  <a:pt x="0" y="85"/>
                  <a:pt x="0" y="190"/>
                </a:cubicBezTo>
                <a:cubicBezTo>
                  <a:pt x="0" y="926"/>
                  <a:pt x="0" y="926"/>
                  <a:pt x="0" y="926"/>
                </a:cubicBezTo>
                <a:cubicBezTo>
                  <a:pt x="0" y="1031"/>
                  <a:pt x="85" y="1116"/>
                  <a:pt x="190" y="1116"/>
                </a:cubicBezTo>
                <a:cubicBezTo>
                  <a:pt x="727" y="1116"/>
                  <a:pt x="727" y="1116"/>
                  <a:pt x="727" y="1116"/>
                </a:cubicBezTo>
                <a:cubicBezTo>
                  <a:pt x="727" y="1298"/>
                  <a:pt x="727" y="1298"/>
                  <a:pt x="727" y="1298"/>
                </a:cubicBezTo>
                <a:cubicBezTo>
                  <a:pt x="460" y="1298"/>
                  <a:pt x="460" y="1298"/>
                  <a:pt x="460" y="1298"/>
                </a:cubicBezTo>
                <a:cubicBezTo>
                  <a:pt x="436" y="1298"/>
                  <a:pt x="416" y="1317"/>
                  <a:pt x="416" y="1341"/>
                </a:cubicBezTo>
                <a:cubicBezTo>
                  <a:pt x="416" y="1365"/>
                  <a:pt x="436" y="1384"/>
                  <a:pt x="460" y="1384"/>
                </a:cubicBezTo>
                <a:cubicBezTo>
                  <a:pt x="1082" y="1384"/>
                  <a:pt x="1082" y="1384"/>
                  <a:pt x="1082" y="1384"/>
                </a:cubicBezTo>
                <a:cubicBezTo>
                  <a:pt x="1106" y="1384"/>
                  <a:pt x="1125" y="1365"/>
                  <a:pt x="1125" y="1341"/>
                </a:cubicBezTo>
                <a:cubicBezTo>
                  <a:pt x="1125" y="1317"/>
                  <a:pt x="1106" y="1298"/>
                  <a:pt x="1082" y="1298"/>
                </a:cubicBezTo>
                <a:cubicBezTo>
                  <a:pt x="814" y="1298"/>
                  <a:pt x="814" y="1298"/>
                  <a:pt x="814" y="1298"/>
                </a:cubicBezTo>
                <a:cubicBezTo>
                  <a:pt x="814" y="1116"/>
                  <a:pt x="814" y="1116"/>
                  <a:pt x="814" y="1116"/>
                </a:cubicBezTo>
                <a:cubicBezTo>
                  <a:pt x="1351" y="1116"/>
                  <a:pt x="1351" y="1116"/>
                  <a:pt x="1351" y="1116"/>
                </a:cubicBezTo>
                <a:cubicBezTo>
                  <a:pt x="1456" y="1116"/>
                  <a:pt x="1541" y="1031"/>
                  <a:pt x="1541" y="926"/>
                </a:cubicBezTo>
                <a:cubicBezTo>
                  <a:pt x="1541" y="190"/>
                  <a:pt x="1541" y="190"/>
                  <a:pt x="1541" y="190"/>
                </a:cubicBezTo>
                <a:cubicBezTo>
                  <a:pt x="1541" y="85"/>
                  <a:pt x="1456" y="0"/>
                  <a:pt x="1351" y="0"/>
                </a:cubicBezTo>
                <a:close/>
                <a:moveTo>
                  <a:pt x="190" y="86"/>
                </a:moveTo>
                <a:cubicBezTo>
                  <a:pt x="1351" y="86"/>
                  <a:pt x="1351" y="86"/>
                  <a:pt x="1351" y="86"/>
                </a:cubicBezTo>
                <a:cubicBezTo>
                  <a:pt x="1408" y="86"/>
                  <a:pt x="1455" y="133"/>
                  <a:pt x="1455" y="190"/>
                </a:cubicBezTo>
                <a:cubicBezTo>
                  <a:pt x="1455" y="805"/>
                  <a:pt x="1455" y="805"/>
                  <a:pt x="1455" y="805"/>
                </a:cubicBezTo>
                <a:cubicBezTo>
                  <a:pt x="86" y="805"/>
                  <a:pt x="86" y="805"/>
                  <a:pt x="86" y="805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33"/>
                  <a:pt x="133" y="86"/>
                  <a:pt x="190" y="86"/>
                </a:cubicBezTo>
                <a:close/>
                <a:moveTo>
                  <a:pt x="1351" y="1030"/>
                </a:moveTo>
                <a:cubicBezTo>
                  <a:pt x="190" y="1030"/>
                  <a:pt x="190" y="1030"/>
                  <a:pt x="190" y="1030"/>
                </a:cubicBezTo>
                <a:cubicBezTo>
                  <a:pt x="133" y="1030"/>
                  <a:pt x="86" y="984"/>
                  <a:pt x="86" y="926"/>
                </a:cubicBezTo>
                <a:cubicBezTo>
                  <a:pt x="86" y="892"/>
                  <a:pt x="86" y="892"/>
                  <a:pt x="86" y="892"/>
                </a:cubicBezTo>
                <a:cubicBezTo>
                  <a:pt x="1455" y="892"/>
                  <a:pt x="1455" y="892"/>
                  <a:pt x="1455" y="892"/>
                </a:cubicBezTo>
                <a:cubicBezTo>
                  <a:pt x="1455" y="926"/>
                  <a:pt x="1455" y="926"/>
                  <a:pt x="1455" y="926"/>
                </a:cubicBezTo>
                <a:cubicBezTo>
                  <a:pt x="1455" y="983"/>
                  <a:pt x="1408" y="1030"/>
                  <a:pt x="1351" y="1030"/>
                </a:cubicBezTo>
                <a:close/>
                <a:moveTo>
                  <a:pt x="1351" y="1030"/>
                </a:moveTo>
                <a:cubicBezTo>
                  <a:pt x="1351" y="1030"/>
                  <a:pt x="1351" y="1030"/>
                  <a:pt x="1351" y="1030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63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9A59305-69B0-4797-9192-8875F249FE7C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C3EB940-6A8D-4756-94A7-1A044DE07385}"/>
              </a:ext>
            </a:extLst>
          </p:cNvPr>
          <p:cNvSpPr/>
          <p:nvPr/>
        </p:nvSpPr>
        <p:spPr>
          <a:xfrm>
            <a:off x="1667219" y="1881129"/>
            <a:ext cx="8857561" cy="360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F297B5-B83F-4949-8550-B3890F37A236}"/>
              </a:ext>
            </a:extLst>
          </p:cNvPr>
          <p:cNvSpPr txBox="1"/>
          <p:nvPr/>
        </p:nvSpPr>
        <p:spPr>
          <a:xfrm>
            <a:off x="2552698" y="2831290"/>
            <a:ext cx="7086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FUTURE</a:t>
            </a:r>
            <a:endParaRPr lang="zh-CN" altLang="en-US" sz="72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1C7A46F-5646-44CF-95C1-F7267AC22994}"/>
              </a:ext>
            </a:extLst>
          </p:cNvPr>
          <p:cNvSpPr/>
          <p:nvPr/>
        </p:nvSpPr>
        <p:spPr>
          <a:xfrm>
            <a:off x="3775111" y="1307918"/>
            <a:ext cx="4641776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2BE81A0-E4B8-4330-822C-B184E0CC3770}"/>
              </a:ext>
            </a:extLst>
          </p:cNvPr>
          <p:cNvSpPr txBox="1"/>
          <p:nvPr/>
        </p:nvSpPr>
        <p:spPr>
          <a:xfrm>
            <a:off x="4524373" y="1419464"/>
            <a:ext cx="31432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PART 4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5E47D0-058A-4774-880D-C6625C1F84E1}"/>
              </a:ext>
            </a:extLst>
          </p:cNvPr>
          <p:cNvSpPr txBox="1"/>
          <p:nvPr/>
        </p:nvSpPr>
        <p:spPr>
          <a:xfrm>
            <a:off x="2476499" y="4152781"/>
            <a:ext cx="7239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0F51504-D919-4F68-A78B-1218D320B42D}"/>
              </a:ext>
            </a:extLst>
          </p:cNvPr>
          <p:cNvCxnSpPr>
            <a:cxnSpLocks/>
          </p:cNvCxnSpPr>
          <p:nvPr/>
        </p:nvCxnSpPr>
        <p:spPr>
          <a:xfrm>
            <a:off x="3503612" y="4031619"/>
            <a:ext cx="5184775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08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DD33E98-D063-4C12-98B2-318496CA0CE8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FC7C752-2FB8-4C58-A64E-DEE6E6734F86}"/>
              </a:ext>
            </a:extLst>
          </p:cNvPr>
          <p:cNvSpPr/>
          <p:nvPr/>
        </p:nvSpPr>
        <p:spPr>
          <a:xfrm>
            <a:off x="0" y="1663701"/>
            <a:ext cx="12192000" cy="35305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6658893-376E-4DFC-AB05-8E96D7C01DEC}"/>
              </a:ext>
            </a:extLst>
          </p:cNvPr>
          <p:cNvSpPr/>
          <p:nvPr/>
        </p:nvSpPr>
        <p:spPr>
          <a:xfrm>
            <a:off x="3503612" y="836612"/>
            <a:ext cx="5184776" cy="5184776"/>
          </a:xfrm>
          <a:prstGeom prst="ellipse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5633C46-EEB7-41D0-A1C2-B4EEA5DC3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0" t="5856" r="21070"/>
          <a:stretch>
            <a:fillRect/>
          </a:stretch>
        </p:blipFill>
        <p:spPr>
          <a:xfrm>
            <a:off x="3672840" y="1005840"/>
            <a:ext cx="4846320" cy="4846320"/>
          </a:xfrm>
          <a:custGeom>
            <a:avLst/>
            <a:gdLst>
              <a:gd name="connsiteX0" fmla="*/ 2823210 w 5646420"/>
              <a:gd name="connsiteY0" fmla="*/ 0 h 5646420"/>
              <a:gd name="connsiteX1" fmla="*/ 5646420 w 5646420"/>
              <a:gd name="connsiteY1" fmla="*/ 2823210 h 5646420"/>
              <a:gd name="connsiteX2" fmla="*/ 2823210 w 5646420"/>
              <a:gd name="connsiteY2" fmla="*/ 5646420 h 5646420"/>
              <a:gd name="connsiteX3" fmla="*/ 0 w 5646420"/>
              <a:gd name="connsiteY3" fmla="*/ 2823210 h 5646420"/>
              <a:gd name="connsiteX4" fmla="*/ 2823210 w 5646420"/>
              <a:gd name="connsiteY4" fmla="*/ 0 h 5646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46420" h="5646420">
                <a:moveTo>
                  <a:pt x="2823210" y="0"/>
                </a:moveTo>
                <a:cubicBezTo>
                  <a:pt x="4382426" y="0"/>
                  <a:pt x="5646420" y="1263994"/>
                  <a:pt x="5646420" y="2823210"/>
                </a:cubicBezTo>
                <a:cubicBezTo>
                  <a:pt x="5646420" y="4382426"/>
                  <a:pt x="4382426" y="5646420"/>
                  <a:pt x="2823210" y="5646420"/>
                </a:cubicBezTo>
                <a:cubicBezTo>
                  <a:pt x="1263994" y="5646420"/>
                  <a:pt x="0" y="4382426"/>
                  <a:pt x="0" y="2823210"/>
                </a:cubicBezTo>
                <a:cubicBezTo>
                  <a:pt x="0" y="1263994"/>
                  <a:pt x="1263994" y="0"/>
                  <a:pt x="2823210" y="0"/>
                </a:cubicBezTo>
                <a:close/>
              </a:path>
            </a:pathLst>
          </a:cu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CB5DB002-B17D-4797-8070-633C28843E93}"/>
              </a:ext>
            </a:extLst>
          </p:cNvPr>
          <p:cNvSpPr/>
          <p:nvPr/>
        </p:nvSpPr>
        <p:spPr>
          <a:xfrm>
            <a:off x="3503610" y="4506277"/>
            <a:ext cx="1844042" cy="1844042"/>
          </a:xfrm>
          <a:prstGeom prst="ellipse">
            <a:avLst/>
          </a:prstGeom>
          <a:solidFill>
            <a:srgbClr val="1A7AEB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426C789-8BF5-4368-A6BF-7C115A94DBCA}"/>
              </a:ext>
            </a:extLst>
          </p:cNvPr>
          <p:cNvSpPr txBox="1"/>
          <p:nvPr/>
        </p:nvSpPr>
        <p:spPr>
          <a:xfrm>
            <a:off x="8851262" y="2576076"/>
            <a:ext cx="3050452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libero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8C8B9B-83CA-45EF-B90E-C70C296F93C6}"/>
              </a:ext>
            </a:extLst>
          </p:cNvPr>
          <p:cNvSpPr txBox="1"/>
          <p:nvPr/>
        </p:nvSpPr>
        <p:spPr>
          <a:xfrm>
            <a:off x="9152339" y="1841212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1A3A522-7C65-4EDC-A857-4EE230422353}"/>
              </a:ext>
            </a:extLst>
          </p:cNvPr>
          <p:cNvCxnSpPr>
            <a:cxnSpLocks/>
          </p:cNvCxnSpPr>
          <p:nvPr/>
        </p:nvCxnSpPr>
        <p:spPr>
          <a:xfrm>
            <a:off x="9152339" y="2490759"/>
            <a:ext cx="2448299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8203D59-617E-4DEC-A8A2-7B338046EA3F}"/>
              </a:ext>
            </a:extLst>
          </p:cNvPr>
          <p:cNvSpPr txBox="1"/>
          <p:nvPr/>
        </p:nvSpPr>
        <p:spPr>
          <a:xfrm>
            <a:off x="290284" y="2576076"/>
            <a:ext cx="3050452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libero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BDAB15F-2EEE-4A7E-86C6-651B56E8DC41}"/>
              </a:ext>
            </a:extLst>
          </p:cNvPr>
          <p:cNvSpPr txBox="1"/>
          <p:nvPr/>
        </p:nvSpPr>
        <p:spPr>
          <a:xfrm>
            <a:off x="591361" y="1841212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6A6F5DB-B263-4E41-9E45-98C189F23361}"/>
              </a:ext>
            </a:extLst>
          </p:cNvPr>
          <p:cNvCxnSpPr>
            <a:cxnSpLocks/>
          </p:cNvCxnSpPr>
          <p:nvPr/>
        </p:nvCxnSpPr>
        <p:spPr>
          <a:xfrm>
            <a:off x="591361" y="2490759"/>
            <a:ext cx="2448299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170">
            <a:extLst>
              <a:ext uri="{FF2B5EF4-FFF2-40B4-BE49-F238E27FC236}">
                <a16:creationId xmlns:a16="http://schemas.microsoft.com/office/drawing/2014/main" xmlns="" id="{5E9F095C-29EF-49E5-8062-4CF69E5CAF1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45173" y="4749642"/>
            <a:ext cx="560916" cy="698498"/>
            <a:chOff x="4142" y="2322"/>
            <a:chExt cx="265" cy="330"/>
          </a:xfrm>
          <a:solidFill>
            <a:schemeClr val="bg1"/>
          </a:solidFill>
        </p:grpSpPr>
        <p:sp>
          <p:nvSpPr>
            <p:cNvPr id="23" name="Freeform 171">
              <a:extLst>
                <a:ext uri="{FF2B5EF4-FFF2-40B4-BE49-F238E27FC236}">
                  <a16:creationId xmlns:a16="http://schemas.microsoft.com/office/drawing/2014/main" xmlns="" id="{22F52F65-75C9-43B7-8CDC-26E3316E3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72">
              <a:extLst>
                <a:ext uri="{FF2B5EF4-FFF2-40B4-BE49-F238E27FC236}">
                  <a16:creationId xmlns:a16="http://schemas.microsoft.com/office/drawing/2014/main" xmlns="" id="{56DB6538-71D8-4860-A620-7F1D39BF8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89E6F98-60AE-4E2E-99EF-3AA96A508E1E}"/>
              </a:ext>
            </a:extLst>
          </p:cNvPr>
          <p:cNvSpPr txBox="1"/>
          <p:nvPr/>
        </p:nvSpPr>
        <p:spPr>
          <a:xfrm>
            <a:off x="3599962" y="5553973"/>
            <a:ext cx="16513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181416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200"/>
    </mc:Choice>
    <mc:Fallback xmlns="">
      <p:transition advTm="62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D9854A-91B4-492B-840B-CC8B145B633C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8D7981-0A0D-493B-993C-31636F17106F}"/>
              </a:ext>
            </a:extLst>
          </p:cNvPr>
          <p:cNvSpPr/>
          <p:nvPr/>
        </p:nvSpPr>
        <p:spPr>
          <a:xfrm>
            <a:off x="3503612" y="836614"/>
            <a:ext cx="5184776" cy="51847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407C0E6-D390-40E8-91C0-3A844718AA82}"/>
              </a:ext>
            </a:extLst>
          </p:cNvPr>
          <p:cNvSpPr txBox="1"/>
          <p:nvPr/>
        </p:nvSpPr>
        <p:spPr>
          <a:xfrm>
            <a:off x="550488" y="2868464"/>
            <a:ext cx="2900360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lectus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65A60DA-4341-4F5A-90FD-1093CA2415D8}"/>
              </a:ext>
            </a:extLst>
          </p:cNvPr>
          <p:cNvSpPr txBox="1"/>
          <p:nvPr/>
        </p:nvSpPr>
        <p:spPr>
          <a:xfrm>
            <a:off x="776519" y="2133600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CF7C3783-F831-4448-98BB-9DA2AC9C9D52}"/>
              </a:ext>
            </a:extLst>
          </p:cNvPr>
          <p:cNvCxnSpPr>
            <a:cxnSpLocks/>
          </p:cNvCxnSpPr>
          <p:nvPr/>
        </p:nvCxnSpPr>
        <p:spPr>
          <a:xfrm>
            <a:off x="776519" y="2783147"/>
            <a:ext cx="244829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C78DE3C-E573-4820-91C9-C27DCC35065C}"/>
              </a:ext>
            </a:extLst>
          </p:cNvPr>
          <p:cNvSpPr txBox="1"/>
          <p:nvPr/>
        </p:nvSpPr>
        <p:spPr>
          <a:xfrm>
            <a:off x="3615716" y="3677196"/>
            <a:ext cx="49605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4ED8489-FF2E-4556-992A-EA35AB7AF4AB}"/>
              </a:ext>
            </a:extLst>
          </p:cNvPr>
          <p:cNvSpPr txBox="1"/>
          <p:nvPr/>
        </p:nvSpPr>
        <p:spPr>
          <a:xfrm>
            <a:off x="3824191" y="2758446"/>
            <a:ext cx="4543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8E1FB78-0DE0-4E67-9FF3-CB6F4B74B2E9}"/>
              </a:ext>
            </a:extLst>
          </p:cNvPr>
          <p:cNvCxnSpPr>
            <a:cxnSpLocks/>
          </p:cNvCxnSpPr>
          <p:nvPr/>
        </p:nvCxnSpPr>
        <p:spPr>
          <a:xfrm>
            <a:off x="3525894" y="3429000"/>
            <a:ext cx="5087448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5">
            <a:extLst>
              <a:ext uri="{FF2B5EF4-FFF2-40B4-BE49-F238E27FC236}">
                <a16:creationId xmlns:a16="http://schemas.microsoft.com/office/drawing/2014/main" xmlns="" id="{47129F51-CA64-4CD0-BFB5-93BD200DFCBF}"/>
              </a:ext>
            </a:extLst>
          </p:cNvPr>
          <p:cNvSpPr>
            <a:spLocks noEditPoints="1"/>
          </p:cNvSpPr>
          <p:nvPr/>
        </p:nvSpPr>
        <p:spPr bwMode="auto">
          <a:xfrm>
            <a:off x="5545507" y="1541735"/>
            <a:ext cx="1100986" cy="1090792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75D131B-662E-4869-8539-9C187AF9A4F2}"/>
              </a:ext>
            </a:extLst>
          </p:cNvPr>
          <p:cNvCxnSpPr>
            <a:cxnSpLocks/>
          </p:cNvCxnSpPr>
          <p:nvPr/>
        </p:nvCxnSpPr>
        <p:spPr>
          <a:xfrm>
            <a:off x="6836323" y="2137319"/>
            <a:ext cx="1803401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B188ACB-9BFC-4D27-B267-4A4BDC8E4021}"/>
              </a:ext>
            </a:extLst>
          </p:cNvPr>
          <p:cNvCxnSpPr>
            <a:cxnSpLocks/>
          </p:cNvCxnSpPr>
          <p:nvPr/>
        </p:nvCxnSpPr>
        <p:spPr>
          <a:xfrm>
            <a:off x="3552276" y="2137319"/>
            <a:ext cx="177739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3014A5-4549-4906-8FE0-7F4179264B5E}"/>
              </a:ext>
            </a:extLst>
          </p:cNvPr>
          <p:cNvSpPr txBox="1"/>
          <p:nvPr/>
        </p:nvSpPr>
        <p:spPr>
          <a:xfrm>
            <a:off x="8741152" y="2868464"/>
            <a:ext cx="2900360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lectus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3A8864F-77ED-4CD5-AB6B-C46CE8C02AAE}"/>
              </a:ext>
            </a:extLst>
          </p:cNvPr>
          <p:cNvSpPr txBox="1"/>
          <p:nvPr/>
        </p:nvSpPr>
        <p:spPr>
          <a:xfrm>
            <a:off x="8967183" y="2133600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7152A04-80EB-4A19-A570-023C6A8DF362}"/>
              </a:ext>
            </a:extLst>
          </p:cNvPr>
          <p:cNvCxnSpPr>
            <a:cxnSpLocks/>
          </p:cNvCxnSpPr>
          <p:nvPr/>
        </p:nvCxnSpPr>
        <p:spPr>
          <a:xfrm>
            <a:off x="8967183" y="2783147"/>
            <a:ext cx="244829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91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500"/>
    </mc:Choice>
    <mc:Fallback xmlns="">
      <p:transition advTm="75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F437688-14DC-4BA2-B645-965BE663C1AC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9905588-7541-4773-8792-9EAB9A23FEE8}"/>
              </a:ext>
            </a:extLst>
          </p:cNvPr>
          <p:cNvSpPr/>
          <p:nvPr/>
        </p:nvSpPr>
        <p:spPr>
          <a:xfrm>
            <a:off x="911225" y="836613"/>
            <a:ext cx="4641776" cy="2897187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A51F1FE-BC56-4632-99BE-4804E2413021}"/>
              </a:ext>
            </a:extLst>
          </p:cNvPr>
          <p:cNvSpPr txBox="1"/>
          <p:nvPr/>
        </p:nvSpPr>
        <p:spPr>
          <a:xfrm>
            <a:off x="1101724" y="1674674"/>
            <a:ext cx="4130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lectus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C8C143B-FFBA-4CF9-AB47-9E5EDF2697B4}"/>
              </a:ext>
            </a:extLst>
          </p:cNvPr>
          <p:cNvSpPr txBox="1"/>
          <p:nvPr/>
        </p:nvSpPr>
        <p:spPr>
          <a:xfrm>
            <a:off x="1101725" y="939810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E549A094-7147-46B1-87FA-1C6F5AF4D27E}"/>
              </a:ext>
            </a:extLst>
          </p:cNvPr>
          <p:cNvCxnSpPr>
            <a:cxnSpLocks/>
          </p:cNvCxnSpPr>
          <p:nvPr/>
        </p:nvCxnSpPr>
        <p:spPr>
          <a:xfrm>
            <a:off x="1168400" y="1589357"/>
            <a:ext cx="244829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6F3075F-87DF-44BB-839A-8CF222A013EB}"/>
              </a:ext>
            </a:extLst>
          </p:cNvPr>
          <p:cNvSpPr txBox="1"/>
          <p:nvPr/>
        </p:nvSpPr>
        <p:spPr>
          <a:xfrm>
            <a:off x="1101725" y="4811287"/>
            <a:ext cx="293687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consectetuer adipiscing elit. Maecenas porttitor congue massa.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BEB5A1A-61AA-40FF-ADE4-B1BAA15D1A4B}"/>
              </a:ext>
            </a:extLst>
          </p:cNvPr>
          <p:cNvSpPr txBox="1"/>
          <p:nvPr/>
        </p:nvSpPr>
        <p:spPr>
          <a:xfrm>
            <a:off x="1101725" y="4076423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F1544B7-C835-4A40-A078-2884EDEA0E6A}"/>
              </a:ext>
            </a:extLst>
          </p:cNvPr>
          <p:cNvCxnSpPr>
            <a:cxnSpLocks/>
          </p:cNvCxnSpPr>
          <p:nvPr/>
        </p:nvCxnSpPr>
        <p:spPr>
          <a:xfrm>
            <a:off x="1168400" y="4725970"/>
            <a:ext cx="244829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1FE66BE-C639-4729-BC67-2BA652398C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t="3720" r="5345" b="3720"/>
          <a:stretch>
            <a:fillRect/>
          </a:stretch>
        </p:blipFill>
        <p:spPr>
          <a:xfrm>
            <a:off x="6155876" y="2144300"/>
            <a:ext cx="5105997" cy="3823700"/>
          </a:xfrm>
          <a:custGeom>
            <a:avLst/>
            <a:gdLst>
              <a:gd name="connsiteX0" fmla="*/ 0 w 5191575"/>
              <a:gd name="connsiteY0" fmla="*/ 0 h 3887788"/>
              <a:gd name="connsiteX1" fmla="*/ 5191575 w 5191575"/>
              <a:gd name="connsiteY1" fmla="*/ 0 h 3887788"/>
              <a:gd name="connsiteX2" fmla="*/ 5191575 w 5191575"/>
              <a:gd name="connsiteY2" fmla="*/ 3887788 h 3887788"/>
              <a:gd name="connsiteX3" fmla="*/ 0 w 5191575"/>
              <a:gd name="connsiteY3" fmla="*/ 3887788 h 38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1575" h="3887788">
                <a:moveTo>
                  <a:pt x="0" y="0"/>
                </a:moveTo>
                <a:lnTo>
                  <a:pt x="5191575" y="0"/>
                </a:lnTo>
                <a:lnTo>
                  <a:pt x="5191575" y="3887788"/>
                </a:lnTo>
                <a:lnTo>
                  <a:pt x="0" y="388778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bg1"/>
            </a:solidFill>
            <a:miter lim="800000"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47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000"/>
    </mc:Choice>
    <mc:Fallback xmlns=""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64FDE06-9D46-417B-A9B1-BB3D9AACA179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16077D7-5D0E-44DB-A72A-8D1DABF20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" t="2354" r="10757" b="10076"/>
          <a:stretch>
            <a:fillRect/>
          </a:stretch>
        </p:blipFill>
        <p:spPr>
          <a:xfrm>
            <a:off x="911226" y="984091"/>
            <a:ext cx="7334730" cy="4889817"/>
          </a:xfrm>
          <a:custGeom>
            <a:avLst/>
            <a:gdLst>
              <a:gd name="connsiteX0" fmla="*/ 0 w 5191575"/>
              <a:gd name="connsiteY0" fmla="*/ 0 h 3887788"/>
              <a:gd name="connsiteX1" fmla="*/ 5191575 w 5191575"/>
              <a:gd name="connsiteY1" fmla="*/ 0 h 3887788"/>
              <a:gd name="connsiteX2" fmla="*/ 5191575 w 5191575"/>
              <a:gd name="connsiteY2" fmla="*/ 3887788 h 3887788"/>
              <a:gd name="connsiteX3" fmla="*/ 0 w 5191575"/>
              <a:gd name="connsiteY3" fmla="*/ 3887788 h 38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1575" h="3887788">
                <a:moveTo>
                  <a:pt x="0" y="0"/>
                </a:moveTo>
                <a:lnTo>
                  <a:pt x="5191575" y="0"/>
                </a:lnTo>
                <a:lnTo>
                  <a:pt x="5191575" y="3887788"/>
                </a:lnTo>
                <a:lnTo>
                  <a:pt x="0" y="388778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bg1"/>
            </a:solidFill>
            <a:miter lim="800000"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9C053C6-D0B2-4757-B4BE-C492C68F09FE}"/>
              </a:ext>
            </a:extLst>
          </p:cNvPr>
          <p:cNvSpPr/>
          <p:nvPr/>
        </p:nvSpPr>
        <p:spPr>
          <a:xfrm>
            <a:off x="911225" y="4650706"/>
            <a:ext cx="7334730" cy="12232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AC45B83-2F60-4540-94A8-CA6869FB299D}"/>
              </a:ext>
            </a:extLst>
          </p:cNvPr>
          <p:cNvSpPr txBox="1"/>
          <p:nvPr/>
        </p:nvSpPr>
        <p:spPr>
          <a:xfrm>
            <a:off x="8550752" y="2868464"/>
            <a:ext cx="2936876" cy="305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1F0FFB6-EC02-44D2-A9AC-7272F534DE8A}"/>
              </a:ext>
            </a:extLst>
          </p:cNvPr>
          <p:cNvSpPr txBox="1"/>
          <p:nvPr/>
        </p:nvSpPr>
        <p:spPr>
          <a:xfrm>
            <a:off x="8550752" y="2133600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8D27D50-DF5B-4353-9D52-5AD2E1B86122}"/>
              </a:ext>
            </a:extLst>
          </p:cNvPr>
          <p:cNvCxnSpPr>
            <a:cxnSpLocks/>
          </p:cNvCxnSpPr>
          <p:nvPr/>
        </p:nvCxnSpPr>
        <p:spPr>
          <a:xfrm>
            <a:off x="8617427" y="2783147"/>
            <a:ext cx="244829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0F2EDAE-7208-4617-9762-6A9333B97097}"/>
              </a:ext>
            </a:extLst>
          </p:cNvPr>
          <p:cNvSpPr txBox="1"/>
          <p:nvPr/>
        </p:nvSpPr>
        <p:spPr>
          <a:xfrm>
            <a:off x="3606460" y="4765328"/>
            <a:ext cx="4748797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endParaRPr lang="en-US" altLang="zh-CN" dirty="0">
              <a:solidFill>
                <a:srgbClr val="4C5874"/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B862420-156A-4066-B920-F6DA2F9A2DF4}"/>
              </a:ext>
            </a:extLst>
          </p:cNvPr>
          <p:cNvSpPr txBox="1"/>
          <p:nvPr/>
        </p:nvSpPr>
        <p:spPr>
          <a:xfrm>
            <a:off x="920958" y="5017704"/>
            <a:ext cx="2448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TEXT HERE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C592E1F-5493-4374-B4D5-DC3B33985FB5}"/>
              </a:ext>
            </a:extLst>
          </p:cNvPr>
          <p:cNvCxnSpPr>
            <a:cxnSpLocks/>
          </p:cNvCxnSpPr>
          <p:nvPr/>
        </p:nvCxnSpPr>
        <p:spPr>
          <a:xfrm flipV="1">
            <a:off x="3503613" y="4861622"/>
            <a:ext cx="0" cy="850899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37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500"/>
    </mc:Choice>
    <mc:Fallback xmlns="">
      <p:transition advTm="75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AF2094E7-60FA-4576-948A-DFB9C575D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t="5479" b="5479"/>
          <a:stretch>
            <a:fillRect/>
          </a:stretch>
        </p:blipFill>
        <p:spPr>
          <a:xfrm>
            <a:off x="357366" y="375780"/>
            <a:ext cx="4129193" cy="6106440"/>
          </a:xfrm>
          <a:prstGeom prst="rect">
            <a:avLst/>
          </a:prstGeom>
          <a:solidFill>
            <a:schemeClr val="bg1"/>
          </a:solidFill>
          <a:ln w="63500">
            <a:solidFill>
              <a:srgbClr val="1A7AEB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DF74F3D-26BD-4F1C-B0B6-6541830A602B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F0CA3E-13CC-4EE4-B05B-CEDBE4AA4461}"/>
              </a:ext>
            </a:extLst>
          </p:cNvPr>
          <p:cNvSpPr/>
          <p:nvPr/>
        </p:nvSpPr>
        <p:spPr>
          <a:xfrm>
            <a:off x="3503613" y="836614"/>
            <a:ext cx="7777162" cy="51847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2B8919C9-0F56-447F-A9FA-B3ADBA43A83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61485" y="1129073"/>
            <a:ext cx="605790" cy="712068"/>
            <a:chOff x="302" y="403"/>
            <a:chExt cx="285" cy="335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1A95E41C-7FE6-4FBA-9932-5EFD05DC0C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DA6CAB5B-CB11-48A6-8EDB-46B1A98EB6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70">
            <a:extLst>
              <a:ext uri="{FF2B5EF4-FFF2-40B4-BE49-F238E27FC236}">
                <a16:creationId xmlns:a16="http://schemas.microsoft.com/office/drawing/2014/main" xmlns="" id="{FDCD2057-8EE0-41EC-AC7A-D6DE2A900F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48033" y="2497324"/>
            <a:ext cx="712070" cy="542022"/>
            <a:chOff x="2222" y="1083"/>
            <a:chExt cx="335" cy="255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</p:grpSpPr>
        <p:sp>
          <p:nvSpPr>
            <p:cNvPr id="9" name="Freeform 71">
              <a:extLst>
                <a:ext uri="{FF2B5EF4-FFF2-40B4-BE49-F238E27FC236}">
                  <a16:creationId xmlns:a16="http://schemas.microsoft.com/office/drawing/2014/main" xmlns="" id="{228F0880-BDA9-4586-A655-522CA0E6C3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2">
              <a:extLst>
                <a:ext uri="{FF2B5EF4-FFF2-40B4-BE49-F238E27FC236}">
                  <a16:creationId xmlns:a16="http://schemas.microsoft.com/office/drawing/2014/main" xmlns="" id="{790E1D5C-7EC7-4319-850E-286801872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103">
            <a:extLst>
              <a:ext uri="{FF2B5EF4-FFF2-40B4-BE49-F238E27FC236}">
                <a16:creationId xmlns:a16="http://schemas.microsoft.com/office/drawing/2014/main" xmlns="" id="{46383DDD-A4E4-4EE0-A451-178EDCB9B00F}"/>
              </a:ext>
            </a:extLst>
          </p:cNvPr>
          <p:cNvSpPr>
            <a:spLocks noEditPoints="1"/>
          </p:cNvSpPr>
          <p:nvPr/>
        </p:nvSpPr>
        <p:spPr bwMode="auto">
          <a:xfrm>
            <a:off x="4246957" y="3699028"/>
            <a:ext cx="720572" cy="684434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Group 149">
            <a:extLst>
              <a:ext uri="{FF2B5EF4-FFF2-40B4-BE49-F238E27FC236}">
                <a16:creationId xmlns:a16="http://schemas.microsoft.com/office/drawing/2014/main" xmlns="" id="{92FE5DA6-13DC-4091-893C-E5C6C0E62A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49647" y="5023234"/>
            <a:ext cx="699316" cy="699316"/>
            <a:chOff x="2221" y="2322"/>
            <a:chExt cx="329" cy="329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</p:grpSpPr>
        <p:sp>
          <p:nvSpPr>
            <p:cNvPr id="13" name="Freeform 150">
              <a:extLst>
                <a:ext uri="{FF2B5EF4-FFF2-40B4-BE49-F238E27FC236}">
                  <a16:creationId xmlns:a16="http://schemas.microsoft.com/office/drawing/2014/main" xmlns="" id="{53B45073-46DF-498B-BB91-FE3846962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1">
              <a:extLst>
                <a:ext uri="{FF2B5EF4-FFF2-40B4-BE49-F238E27FC236}">
                  <a16:creationId xmlns:a16="http://schemas.microsoft.com/office/drawing/2014/main" xmlns="" id="{E096AF65-C138-402B-8035-77BA81D6F0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2">
              <a:extLst>
                <a:ext uri="{FF2B5EF4-FFF2-40B4-BE49-F238E27FC236}">
                  <a16:creationId xmlns:a16="http://schemas.microsoft.com/office/drawing/2014/main" xmlns="" id="{712319E5-5E43-45F9-9BFD-10B97F481B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24468F0-A3D8-4FAC-9CF3-8AE30CA66DC0}"/>
              </a:ext>
            </a:extLst>
          </p:cNvPr>
          <p:cNvCxnSpPr/>
          <p:nvPr/>
        </p:nvCxnSpPr>
        <p:spPr>
          <a:xfrm>
            <a:off x="3503613" y="2133600"/>
            <a:ext cx="777716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22CC12B-A409-436C-9C3E-AE86E90E18E6}"/>
              </a:ext>
            </a:extLst>
          </p:cNvPr>
          <p:cNvCxnSpPr/>
          <p:nvPr/>
        </p:nvCxnSpPr>
        <p:spPr>
          <a:xfrm>
            <a:off x="3503613" y="3429000"/>
            <a:ext cx="777716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1DFBF56-1118-48A4-A3B7-BDDD7F21CBDB}"/>
              </a:ext>
            </a:extLst>
          </p:cNvPr>
          <p:cNvCxnSpPr/>
          <p:nvPr/>
        </p:nvCxnSpPr>
        <p:spPr>
          <a:xfrm>
            <a:off x="3503613" y="4724400"/>
            <a:ext cx="777716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2536BB8-B516-41A4-A5B7-7FEE1E61D92A}"/>
              </a:ext>
            </a:extLst>
          </p:cNvPr>
          <p:cNvSpPr txBox="1"/>
          <p:nvPr/>
        </p:nvSpPr>
        <p:spPr>
          <a:xfrm>
            <a:off x="6096000" y="1192720"/>
            <a:ext cx="26276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TIANQI</a:t>
            </a:r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 PPT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D30E65D-7C45-4296-80AB-5149E8B41FAC}"/>
              </a:ext>
            </a:extLst>
          </p:cNvPr>
          <p:cNvSpPr txBox="1"/>
          <p:nvPr/>
        </p:nvSpPr>
        <p:spPr>
          <a:xfrm>
            <a:off x="6096000" y="2475948"/>
            <a:ext cx="4432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736593087@qq.com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049209F-A920-4728-A3DB-DC350C235DB7}"/>
              </a:ext>
            </a:extLst>
          </p:cNvPr>
          <p:cNvSpPr txBox="1"/>
          <p:nvPr/>
        </p:nvSpPr>
        <p:spPr>
          <a:xfrm>
            <a:off x="6096000" y="3785106"/>
            <a:ext cx="3034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Tianqi.yanj.cn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4AE6E7E-515E-4332-A26D-6A7F93FB5D15}"/>
              </a:ext>
            </a:extLst>
          </p:cNvPr>
          <p:cNvSpPr txBox="1"/>
          <p:nvPr/>
        </p:nvSpPr>
        <p:spPr>
          <a:xfrm>
            <a:off x="6096000" y="5078920"/>
            <a:ext cx="22108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19960223</a:t>
            </a:r>
            <a:endParaRPr lang="zh-CN" altLang="en-US" sz="3200" b="1" dirty="0">
              <a:gradFill>
                <a:gsLst>
                  <a:gs pos="0">
                    <a:srgbClr val="6EC5F3"/>
                  </a:gs>
                  <a:gs pos="100000">
                    <a:srgbClr val="1A7AEB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0762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500"/>
    </mc:Choice>
    <mc:Fallback xmlns="">
      <p:transition advTm="75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9A59305-69B0-4797-9192-8875F249FE7C}"/>
              </a:ext>
            </a:extLst>
          </p:cNvPr>
          <p:cNvSpPr/>
          <p:nvPr/>
        </p:nvSpPr>
        <p:spPr>
          <a:xfrm>
            <a:off x="4152899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C3EB940-6A8D-4756-94A7-1A044DE07385}"/>
              </a:ext>
            </a:extLst>
          </p:cNvPr>
          <p:cNvSpPr/>
          <p:nvPr/>
        </p:nvSpPr>
        <p:spPr>
          <a:xfrm>
            <a:off x="1667219" y="1881129"/>
            <a:ext cx="8857561" cy="3602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F297B5-B83F-4949-8550-B3890F37A236}"/>
              </a:ext>
            </a:extLst>
          </p:cNvPr>
          <p:cNvSpPr txBox="1"/>
          <p:nvPr/>
        </p:nvSpPr>
        <p:spPr>
          <a:xfrm>
            <a:off x="2552698" y="2831290"/>
            <a:ext cx="7086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ABOUT US</a:t>
            </a:r>
            <a:endParaRPr lang="zh-CN" altLang="en-US" sz="72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1C7A46F-5646-44CF-95C1-F7267AC22994}"/>
              </a:ext>
            </a:extLst>
          </p:cNvPr>
          <p:cNvSpPr/>
          <p:nvPr/>
        </p:nvSpPr>
        <p:spPr>
          <a:xfrm>
            <a:off x="3775111" y="1307918"/>
            <a:ext cx="4641776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2BE81A0-E4B8-4330-822C-B184E0CC3770}"/>
              </a:ext>
            </a:extLst>
          </p:cNvPr>
          <p:cNvSpPr txBox="1"/>
          <p:nvPr/>
        </p:nvSpPr>
        <p:spPr>
          <a:xfrm>
            <a:off x="4524373" y="1419464"/>
            <a:ext cx="31432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PART 1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5E47D0-058A-4774-880D-C6625C1F84E1}"/>
              </a:ext>
            </a:extLst>
          </p:cNvPr>
          <p:cNvSpPr txBox="1"/>
          <p:nvPr/>
        </p:nvSpPr>
        <p:spPr>
          <a:xfrm>
            <a:off x="2476499" y="4152781"/>
            <a:ext cx="7239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0F51504-D919-4F68-A78B-1218D320B42D}"/>
              </a:ext>
            </a:extLst>
          </p:cNvPr>
          <p:cNvCxnSpPr>
            <a:cxnSpLocks/>
          </p:cNvCxnSpPr>
          <p:nvPr/>
        </p:nvCxnSpPr>
        <p:spPr>
          <a:xfrm>
            <a:off x="3503612" y="4031619"/>
            <a:ext cx="5184775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31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00"/>
    </mc:Choice>
    <mc:Fallback xmlns="">
      <p:transition advTm="55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_矩形 33">
            <a:extLst>
              <a:ext uri="{FF2B5EF4-FFF2-40B4-BE49-F238E27FC236}">
                <a16:creationId xmlns:a16="http://schemas.microsoft.com/office/drawing/2014/main" xmlns="" id="{D975995F-7D7B-46DB-9821-22AF1404B7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矩形 34">
            <a:extLst>
              <a:ext uri="{FF2B5EF4-FFF2-40B4-BE49-F238E27FC236}">
                <a16:creationId xmlns:a16="http://schemas.microsoft.com/office/drawing/2014/main" xmlns="" id="{12A539B4-22BD-4B73-A510-317C4A4859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11225" y="836613"/>
            <a:ext cx="10369550" cy="51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_矩形 35">
            <a:extLst>
              <a:ext uri="{FF2B5EF4-FFF2-40B4-BE49-F238E27FC236}">
                <a16:creationId xmlns:a16="http://schemas.microsoft.com/office/drawing/2014/main" xmlns="" id="{DF967860-BD85-4A74-8FFB-043087C765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33600" y="1769317"/>
            <a:ext cx="7924800" cy="2955083"/>
          </a:xfrm>
          <a:prstGeom prst="rect">
            <a:avLst/>
          </a:prstGeom>
          <a:noFill/>
          <a:ln w="38100">
            <a:solidFill>
              <a:srgbClr val="4C58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215D2830-ED57-46F3-B42A-8FBF6B13A45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902857" y="2425864"/>
            <a:ext cx="63862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THANKS</a:t>
            </a:r>
            <a:endParaRPr lang="zh-CN" altLang="en-US" sz="96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8" name="PA_文本框 27">
            <a:extLst>
              <a:ext uri="{FF2B5EF4-FFF2-40B4-BE49-F238E27FC236}">
                <a16:creationId xmlns:a16="http://schemas.microsoft.com/office/drawing/2014/main" xmlns="" id="{283EEDD9-9BB6-4E12-A46C-58CFC4D0C70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722564" y="4493567"/>
            <a:ext cx="2746872" cy="461665"/>
          </a:xfrm>
          <a:prstGeom prst="rect">
            <a:avLst/>
          </a:prstGeom>
          <a:solidFill>
            <a:srgbClr val="4C5874"/>
          </a:solidFill>
          <a:effectLst>
            <a:outerShdw blurRad="635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Designer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：</a:t>
            </a:r>
            <a:r>
              <a:rPr lang="en-US" altLang="zh-CN" sz="2400" dirty="0" err="1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Tianqi</a:t>
            </a:r>
            <a:endParaRPr lang="zh-CN" altLang="en-US" sz="2400" dirty="0">
              <a:solidFill>
                <a:schemeClr val="bg1"/>
              </a:solidFill>
              <a:effectLst>
                <a:outerShdw blurRad="63500" dist="25400" dir="5400000" algn="t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043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0"/>
    </mc:Choice>
    <mc:Fallback xmlns="">
      <p:transition advTm="35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34">
            <a:extLst>
              <a:ext uri="{FF2B5EF4-FFF2-40B4-BE49-F238E27FC236}">
                <a16:creationId xmlns:a16="http://schemas.microsoft.com/office/drawing/2014/main" xmlns="" id="{337B4D06-FD97-45A3-BAF7-BC8C9AD707F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1225" y="836613"/>
            <a:ext cx="10369550" cy="51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F24E146-4DEA-4589-83D7-A58C6F9CDBA6}"/>
              </a:ext>
            </a:extLst>
          </p:cNvPr>
          <p:cNvSpPr txBox="1"/>
          <p:nvPr/>
        </p:nvSpPr>
        <p:spPr>
          <a:xfrm>
            <a:off x="2800065" y="2645370"/>
            <a:ext cx="659186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5400" spc="3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n-ea"/>
              </a:rPr>
              <a:t>灵感来源</a:t>
            </a:r>
            <a:r>
              <a:rPr lang="en-US" altLang="zh-CN" sz="5400" spc="3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n-ea"/>
              </a:rPr>
              <a:t>&amp;</a:t>
            </a:r>
            <a:r>
              <a:rPr lang="zh-CN" altLang="en-US" sz="5400" spc="3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n-ea"/>
              </a:rPr>
              <a:t>设计规范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238A470-4FC9-410E-A68D-E8DF42648C07}"/>
              </a:ext>
            </a:extLst>
          </p:cNvPr>
          <p:cNvSpPr txBox="1"/>
          <p:nvPr/>
        </p:nvSpPr>
        <p:spPr>
          <a:xfrm>
            <a:off x="4971333" y="3889970"/>
            <a:ext cx="2249334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000" spc="300" dirty="0">
                <a:solidFill>
                  <a:srgbClr val="4C5874"/>
                </a:solidFill>
                <a:latin typeface="+mn-ea"/>
              </a:rPr>
              <a:t>接下来才是精华</a:t>
            </a:r>
          </a:p>
        </p:txBody>
      </p:sp>
      <p:sp>
        <p:nvSpPr>
          <p:cNvPr id="7" name="PA_矩形 35">
            <a:extLst>
              <a:ext uri="{FF2B5EF4-FFF2-40B4-BE49-F238E27FC236}">
                <a16:creationId xmlns:a16="http://schemas.microsoft.com/office/drawing/2014/main" xmlns="" id="{BF6A1370-36C5-4075-9665-61EE8181864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133599" y="1951458"/>
            <a:ext cx="7924800" cy="2955083"/>
          </a:xfrm>
          <a:prstGeom prst="rect">
            <a:avLst/>
          </a:prstGeom>
          <a:noFill/>
          <a:ln w="38100">
            <a:solidFill>
              <a:srgbClr val="4C58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79928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2F0B6BB-C604-4115-97B4-51EE01FF6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684" y="836613"/>
            <a:ext cx="7186991" cy="5184775"/>
          </a:xfrm>
          <a:custGeom>
            <a:avLst/>
            <a:gdLst>
              <a:gd name="connsiteX0" fmla="*/ 0 w 5191575"/>
              <a:gd name="connsiteY0" fmla="*/ 0 h 3887788"/>
              <a:gd name="connsiteX1" fmla="*/ 5191575 w 5191575"/>
              <a:gd name="connsiteY1" fmla="*/ 0 h 3887788"/>
              <a:gd name="connsiteX2" fmla="*/ 5191575 w 5191575"/>
              <a:gd name="connsiteY2" fmla="*/ 3887788 h 3887788"/>
              <a:gd name="connsiteX3" fmla="*/ 0 w 5191575"/>
              <a:gd name="connsiteY3" fmla="*/ 3887788 h 388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1575" h="3887788">
                <a:moveTo>
                  <a:pt x="0" y="0"/>
                </a:moveTo>
                <a:lnTo>
                  <a:pt x="5191575" y="0"/>
                </a:lnTo>
                <a:lnTo>
                  <a:pt x="5191575" y="3887788"/>
                </a:lnTo>
                <a:lnTo>
                  <a:pt x="0" y="3887788"/>
                </a:lnTo>
                <a:close/>
              </a:path>
            </a:pathLst>
          </a:custGeom>
          <a:solidFill>
            <a:schemeClr val="bg1"/>
          </a:solidFill>
          <a:ln w="63500">
            <a:solidFill>
              <a:schemeClr val="bg1"/>
            </a:solidFill>
            <a:miter lim="800000"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0873C92-5887-4021-87E6-14DF54963A21}"/>
              </a:ext>
            </a:extLst>
          </p:cNvPr>
          <p:cNvSpPr txBox="1"/>
          <p:nvPr/>
        </p:nvSpPr>
        <p:spPr>
          <a:xfrm>
            <a:off x="823406" y="4139625"/>
            <a:ext cx="213391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zh-CN" altLang="en-US" sz="3200" b="1" spc="6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灵感来源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F1AA1EE-0F91-4C2D-9F2B-15B4155F9EAC}"/>
              </a:ext>
            </a:extLst>
          </p:cNvPr>
          <p:cNvSpPr txBox="1"/>
          <p:nvPr/>
        </p:nvSpPr>
        <p:spPr>
          <a:xfrm>
            <a:off x="823406" y="4948724"/>
            <a:ext cx="2936876" cy="39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Dribbble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设计师作品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6B17E5F-8346-465B-A81A-29D5F00F0FF5}"/>
              </a:ext>
            </a:extLst>
          </p:cNvPr>
          <p:cNvCxnSpPr>
            <a:cxnSpLocks/>
          </p:cNvCxnSpPr>
          <p:nvPr/>
        </p:nvCxnSpPr>
        <p:spPr>
          <a:xfrm>
            <a:off x="890081" y="4863407"/>
            <a:ext cx="244829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422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FB2A48C-086F-4E3A-B5C9-7F83BF159C9C}"/>
              </a:ext>
            </a:extLst>
          </p:cNvPr>
          <p:cNvSpPr/>
          <p:nvPr/>
        </p:nvSpPr>
        <p:spPr>
          <a:xfrm>
            <a:off x="7577536" y="3069160"/>
            <a:ext cx="2935935" cy="7171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E3BFBA-0A56-47D0-B9FC-300C71A58D95}"/>
              </a:ext>
            </a:extLst>
          </p:cNvPr>
          <p:cNvSpPr/>
          <p:nvPr/>
        </p:nvSpPr>
        <p:spPr>
          <a:xfrm>
            <a:off x="4118705" y="3064367"/>
            <a:ext cx="2597706" cy="7171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0873C92-5887-4021-87E6-14DF54963A21}"/>
              </a:ext>
            </a:extLst>
          </p:cNvPr>
          <p:cNvSpPr txBox="1"/>
          <p:nvPr/>
        </p:nvSpPr>
        <p:spPr>
          <a:xfrm>
            <a:off x="1449928" y="932123"/>
            <a:ext cx="213391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zh-CN" altLang="en-US" sz="3200" b="1" spc="6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颜色规范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F1AA1EE-0F91-4C2D-9F2B-15B4155F9EAC}"/>
              </a:ext>
            </a:extLst>
          </p:cNvPr>
          <p:cNvSpPr txBox="1"/>
          <p:nvPr/>
        </p:nvSpPr>
        <p:spPr>
          <a:xfrm>
            <a:off x="1449928" y="1516898"/>
            <a:ext cx="14968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取自原作品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6B17E5F-8346-465B-A81A-29D5F00F0FF5}"/>
              </a:ext>
            </a:extLst>
          </p:cNvPr>
          <p:cNvCxnSpPr>
            <a:cxnSpLocks/>
          </p:cNvCxnSpPr>
          <p:nvPr/>
        </p:nvCxnSpPr>
        <p:spPr>
          <a:xfrm>
            <a:off x="1516603" y="1516898"/>
            <a:ext cx="193312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710DB16-C2F1-496A-A07E-F2043D66EF76}"/>
              </a:ext>
            </a:extLst>
          </p:cNvPr>
          <p:cNvSpPr/>
          <p:nvPr/>
        </p:nvSpPr>
        <p:spPr>
          <a:xfrm>
            <a:off x="7586651" y="975620"/>
            <a:ext cx="1198561" cy="7171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9ED7DB-9470-4E64-994A-BF16CE385016}"/>
              </a:ext>
            </a:extLst>
          </p:cNvPr>
          <p:cNvSpPr/>
          <p:nvPr/>
        </p:nvSpPr>
        <p:spPr>
          <a:xfrm>
            <a:off x="5858393" y="975620"/>
            <a:ext cx="1198561" cy="717120"/>
          </a:xfrm>
          <a:prstGeom prst="rect">
            <a:avLst/>
          </a:prstGeom>
          <a:solidFill>
            <a:srgbClr val="6EC5F3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2CCEB2C-03A5-4636-B4FD-7EFADCE6F899}"/>
              </a:ext>
            </a:extLst>
          </p:cNvPr>
          <p:cNvSpPr/>
          <p:nvPr/>
        </p:nvSpPr>
        <p:spPr>
          <a:xfrm>
            <a:off x="9314910" y="975620"/>
            <a:ext cx="1198561" cy="717120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2551338-6B40-4772-95EE-18A9F2EEFD96}"/>
              </a:ext>
            </a:extLst>
          </p:cNvPr>
          <p:cNvSpPr/>
          <p:nvPr/>
        </p:nvSpPr>
        <p:spPr>
          <a:xfrm>
            <a:off x="4130135" y="975620"/>
            <a:ext cx="1198561" cy="7171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0280C21-C5A0-4C89-B489-D5729EC422F4}"/>
              </a:ext>
            </a:extLst>
          </p:cNvPr>
          <p:cNvSpPr txBox="1"/>
          <p:nvPr/>
        </p:nvSpPr>
        <p:spPr>
          <a:xfrm>
            <a:off x="1449928" y="2924245"/>
            <a:ext cx="213391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zh-CN" altLang="en-US" sz="3200" b="1" spc="6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字体规范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F9EAAC6-873A-40CB-85C6-09EF73042B04}"/>
              </a:ext>
            </a:extLst>
          </p:cNvPr>
          <p:cNvSpPr txBox="1"/>
          <p:nvPr/>
        </p:nvSpPr>
        <p:spPr>
          <a:xfrm>
            <a:off x="1449928" y="3509020"/>
            <a:ext cx="213391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Windows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系统自带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0339466-8923-4790-95CD-D40D349FC6E2}"/>
              </a:ext>
            </a:extLst>
          </p:cNvPr>
          <p:cNvCxnSpPr>
            <a:cxnSpLocks/>
          </p:cNvCxnSpPr>
          <p:nvPr/>
        </p:nvCxnSpPr>
        <p:spPr>
          <a:xfrm>
            <a:off x="1516603" y="3509020"/>
            <a:ext cx="193312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85DEBBA-DAB0-4A8C-AE74-C801AC800F68}"/>
              </a:ext>
            </a:extLst>
          </p:cNvPr>
          <p:cNvSpPr txBox="1"/>
          <p:nvPr/>
        </p:nvSpPr>
        <p:spPr>
          <a:xfrm>
            <a:off x="4530136" y="3156954"/>
            <a:ext cx="177484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微软雅黑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986C51C-B2F5-4BF1-AB3C-9C46F0A3375B}"/>
              </a:ext>
            </a:extLst>
          </p:cNvPr>
          <p:cNvSpPr txBox="1"/>
          <p:nvPr/>
        </p:nvSpPr>
        <p:spPr>
          <a:xfrm>
            <a:off x="7710843" y="3167390"/>
            <a:ext cx="2669320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+mn-ea"/>
              </a:rPr>
              <a:t>微软雅黑</a:t>
            </a:r>
            <a:r>
              <a:rPr lang="en-US" altLang="zh-CN" sz="2800" spc="300" dirty="0">
                <a:solidFill>
                  <a:schemeClr val="bg1"/>
                </a:solidFill>
                <a:latin typeface="+mn-ea"/>
              </a:rPr>
              <a:t>light</a:t>
            </a:r>
            <a:endParaRPr lang="zh-CN" altLang="en-US" sz="28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637AE4D-B044-4D08-BA64-BFC000D6FB19}"/>
              </a:ext>
            </a:extLst>
          </p:cNvPr>
          <p:cNvSpPr txBox="1"/>
          <p:nvPr/>
        </p:nvSpPr>
        <p:spPr>
          <a:xfrm>
            <a:off x="1449928" y="5011881"/>
            <a:ext cx="213391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zh-CN" altLang="en-US" sz="3200" b="1" spc="6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j-ea"/>
                <a:ea typeface="+mj-ea"/>
              </a:rPr>
              <a:t>设计元素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B829A44-7BC3-43E4-BF90-3C5D94E390FC}"/>
              </a:ext>
            </a:extLst>
          </p:cNvPr>
          <p:cNvSpPr txBox="1"/>
          <p:nvPr/>
        </p:nvSpPr>
        <p:spPr>
          <a:xfrm>
            <a:off x="1449928" y="5596656"/>
            <a:ext cx="2445574" cy="39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同种阴影的三种色块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1DF2062E-0519-466C-B47F-02D536B644B1}"/>
              </a:ext>
            </a:extLst>
          </p:cNvPr>
          <p:cNvCxnSpPr>
            <a:cxnSpLocks/>
          </p:cNvCxnSpPr>
          <p:nvPr/>
        </p:nvCxnSpPr>
        <p:spPr>
          <a:xfrm>
            <a:off x="1516603" y="5596656"/>
            <a:ext cx="193312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03D7DD2-CFB5-4F62-BA24-1F969A67524B}"/>
              </a:ext>
            </a:extLst>
          </p:cNvPr>
          <p:cNvSpPr/>
          <p:nvPr/>
        </p:nvSpPr>
        <p:spPr>
          <a:xfrm>
            <a:off x="4118705" y="4916629"/>
            <a:ext cx="1198561" cy="11047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29EC036-B53A-47EE-89E4-F8FC842870EE}"/>
              </a:ext>
            </a:extLst>
          </p:cNvPr>
          <p:cNvSpPr/>
          <p:nvPr/>
        </p:nvSpPr>
        <p:spPr>
          <a:xfrm>
            <a:off x="6716807" y="4916630"/>
            <a:ext cx="1198561" cy="110475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EF94EF5-4530-45A7-A7CE-90B1270D7BAF}"/>
              </a:ext>
            </a:extLst>
          </p:cNvPr>
          <p:cNvSpPr/>
          <p:nvPr/>
        </p:nvSpPr>
        <p:spPr>
          <a:xfrm>
            <a:off x="9314910" y="4916630"/>
            <a:ext cx="1198561" cy="1104757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3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D78C8465-9B30-44BE-AADD-E11480C285B3}"/>
              </a:ext>
            </a:extLst>
          </p:cNvPr>
          <p:cNvCxnSpPr>
            <a:cxnSpLocks/>
          </p:cNvCxnSpPr>
          <p:nvPr/>
        </p:nvCxnSpPr>
        <p:spPr>
          <a:xfrm flipH="1">
            <a:off x="6095997" y="0"/>
            <a:ext cx="1" cy="685800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CACBD89F-DF81-4033-A427-658332F4D031}"/>
              </a:ext>
            </a:extLst>
          </p:cNvPr>
          <p:cNvCxnSpPr>
            <a:cxnSpLocks/>
          </p:cNvCxnSpPr>
          <p:nvPr/>
        </p:nvCxnSpPr>
        <p:spPr>
          <a:xfrm flipH="1">
            <a:off x="1" y="3429000"/>
            <a:ext cx="12191999" cy="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CD2080B-7145-4A50-96B6-DBD6D86B8E0E}"/>
              </a:ext>
            </a:extLst>
          </p:cNvPr>
          <p:cNvSpPr txBox="1"/>
          <p:nvPr/>
        </p:nvSpPr>
        <p:spPr>
          <a:xfrm>
            <a:off x="4625084" y="3075057"/>
            <a:ext cx="2941831" cy="707886"/>
          </a:xfrm>
          <a:prstGeom prst="rect">
            <a:avLst/>
          </a:prstGeom>
          <a:solidFill>
            <a:srgbClr val="4C5874"/>
          </a:solidFill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latin typeface="+mn-ea"/>
              </a:rPr>
              <a:t>参考线规范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74AF1645-A167-45A9-AEC8-1DE5E99EE9DB}"/>
              </a:ext>
            </a:extLst>
          </p:cNvPr>
          <p:cNvCxnSpPr/>
          <p:nvPr/>
        </p:nvCxnSpPr>
        <p:spPr>
          <a:xfrm>
            <a:off x="911225" y="0"/>
            <a:ext cx="0" cy="6858000"/>
          </a:xfrm>
          <a:prstGeom prst="line">
            <a:avLst/>
          </a:prstGeom>
          <a:ln w="25400">
            <a:solidFill>
              <a:srgbClr val="1A7A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19354BB-8353-4BAD-BD8D-66F2BDC81F26}"/>
              </a:ext>
            </a:extLst>
          </p:cNvPr>
          <p:cNvCxnSpPr/>
          <p:nvPr/>
        </p:nvCxnSpPr>
        <p:spPr>
          <a:xfrm>
            <a:off x="11280775" y="0"/>
            <a:ext cx="0" cy="6858000"/>
          </a:xfrm>
          <a:prstGeom prst="line">
            <a:avLst/>
          </a:prstGeom>
          <a:ln w="25400">
            <a:solidFill>
              <a:srgbClr val="1A7A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5E32C9D-A995-4B3A-BD30-F1DB84ABC760}"/>
              </a:ext>
            </a:extLst>
          </p:cNvPr>
          <p:cNvCxnSpPr>
            <a:cxnSpLocks/>
          </p:cNvCxnSpPr>
          <p:nvPr/>
        </p:nvCxnSpPr>
        <p:spPr>
          <a:xfrm flipH="1">
            <a:off x="1" y="836613"/>
            <a:ext cx="12191999" cy="0"/>
          </a:xfrm>
          <a:prstGeom prst="line">
            <a:avLst/>
          </a:prstGeom>
          <a:ln w="25400">
            <a:solidFill>
              <a:srgbClr val="1A7A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02CFDBFD-EB4A-4155-A491-D1B4A2430F1C}"/>
              </a:ext>
            </a:extLst>
          </p:cNvPr>
          <p:cNvCxnSpPr>
            <a:cxnSpLocks/>
          </p:cNvCxnSpPr>
          <p:nvPr/>
        </p:nvCxnSpPr>
        <p:spPr>
          <a:xfrm flipH="1">
            <a:off x="-3" y="6042967"/>
            <a:ext cx="12191999" cy="0"/>
          </a:xfrm>
          <a:prstGeom prst="line">
            <a:avLst/>
          </a:prstGeom>
          <a:ln w="25400">
            <a:solidFill>
              <a:srgbClr val="1A7A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11DCF21-3F04-439D-9C39-66C654AB426A}"/>
              </a:ext>
            </a:extLst>
          </p:cNvPr>
          <p:cNvSpPr txBox="1"/>
          <p:nvPr/>
        </p:nvSpPr>
        <p:spPr>
          <a:xfrm>
            <a:off x="323564" y="3180704"/>
            <a:ext cx="1093569" cy="461665"/>
          </a:xfrm>
          <a:prstGeom prst="rect">
            <a:avLst/>
          </a:prstGeom>
          <a:solidFill>
            <a:srgbClr val="4C5874"/>
          </a:solidFill>
        </p:spPr>
        <p:txBody>
          <a:bodyPr wrap="none" rtlCol="0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+mn-ea"/>
              </a:rPr>
              <a:t>14.40</a:t>
            </a:r>
            <a:endParaRPr lang="zh-CN" altLang="en-US" sz="24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74FC556-4C4F-4349-BB48-153D7011F72B}"/>
              </a:ext>
            </a:extLst>
          </p:cNvPr>
          <p:cNvSpPr txBox="1"/>
          <p:nvPr/>
        </p:nvSpPr>
        <p:spPr>
          <a:xfrm>
            <a:off x="10774867" y="3180705"/>
            <a:ext cx="1093569" cy="461665"/>
          </a:xfrm>
          <a:prstGeom prst="rect">
            <a:avLst/>
          </a:prstGeom>
          <a:solidFill>
            <a:srgbClr val="4C5874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spc="300" dirty="0">
                <a:solidFill>
                  <a:schemeClr val="bg1"/>
                </a:solidFill>
                <a:latin typeface="+mn-ea"/>
              </a:rPr>
              <a:t>14.40</a:t>
            </a:r>
            <a:endParaRPr lang="zh-CN" altLang="en-US" sz="24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A7FECE2-EE6B-44B5-BB1E-9575E267C54D}"/>
              </a:ext>
            </a:extLst>
          </p:cNvPr>
          <p:cNvSpPr txBox="1"/>
          <p:nvPr/>
        </p:nvSpPr>
        <p:spPr>
          <a:xfrm>
            <a:off x="5618144" y="584200"/>
            <a:ext cx="955711" cy="461665"/>
          </a:xfrm>
          <a:prstGeom prst="rect">
            <a:avLst/>
          </a:prstGeom>
          <a:solidFill>
            <a:srgbClr val="4C5874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+mn-ea"/>
              </a:rPr>
              <a:t>7.20</a:t>
            </a:r>
            <a:endParaRPr lang="zh-CN" altLang="en-US" sz="24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A2670DA-E243-4B8B-B0C9-CDC558BC2C59}"/>
              </a:ext>
            </a:extLst>
          </p:cNvPr>
          <p:cNvSpPr txBox="1"/>
          <p:nvPr/>
        </p:nvSpPr>
        <p:spPr>
          <a:xfrm>
            <a:off x="5618144" y="5812135"/>
            <a:ext cx="955711" cy="461665"/>
          </a:xfrm>
          <a:prstGeom prst="rect">
            <a:avLst/>
          </a:prstGeom>
          <a:solidFill>
            <a:srgbClr val="4C5874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+mn-ea"/>
              </a:rPr>
              <a:t>7.20</a:t>
            </a:r>
            <a:endParaRPr lang="zh-CN" altLang="en-US" sz="2400" spc="3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CA0DA2F-AAA8-42F1-9054-8EE0BDAA569B}"/>
              </a:ext>
            </a:extLst>
          </p:cNvPr>
          <p:cNvCxnSpPr>
            <a:cxnSpLocks/>
          </p:cNvCxnSpPr>
          <p:nvPr/>
        </p:nvCxnSpPr>
        <p:spPr>
          <a:xfrm flipH="1">
            <a:off x="1" y="2133600"/>
            <a:ext cx="12191999" cy="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C72BEF1-4C56-4502-9C75-4C682D966938}"/>
              </a:ext>
            </a:extLst>
          </p:cNvPr>
          <p:cNvCxnSpPr>
            <a:cxnSpLocks/>
          </p:cNvCxnSpPr>
          <p:nvPr/>
        </p:nvCxnSpPr>
        <p:spPr>
          <a:xfrm flipH="1">
            <a:off x="1" y="4724400"/>
            <a:ext cx="12191999" cy="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0229EEF7-B972-423F-ABD9-4BB5AC786BE2}"/>
              </a:ext>
            </a:extLst>
          </p:cNvPr>
          <p:cNvCxnSpPr>
            <a:cxnSpLocks/>
          </p:cNvCxnSpPr>
          <p:nvPr/>
        </p:nvCxnSpPr>
        <p:spPr>
          <a:xfrm flipH="1">
            <a:off x="3503607" y="0"/>
            <a:ext cx="1" cy="685800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808A25A-B3D6-47B5-A2C1-168C60B5A694}"/>
              </a:ext>
            </a:extLst>
          </p:cNvPr>
          <p:cNvCxnSpPr>
            <a:cxnSpLocks/>
          </p:cNvCxnSpPr>
          <p:nvPr/>
        </p:nvCxnSpPr>
        <p:spPr>
          <a:xfrm flipH="1">
            <a:off x="8688384" y="0"/>
            <a:ext cx="1" cy="6858000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15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EE31349-5E50-4491-9B51-D56FC9544251}"/>
              </a:ext>
            </a:extLst>
          </p:cNvPr>
          <p:cNvSpPr/>
          <p:nvPr/>
        </p:nvSpPr>
        <p:spPr>
          <a:xfrm>
            <a:off x="1595437" y="836613"/>
            <a:ext cx="9001125" cy="51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2755553-220F-4EE4-9CAA-F0E978B2A577}"/>
              </a:ext>
            </a:extLst>
          </p:cNvPr>
          <p:cNvSpPr txBox="1"/>
          <p:nvPr/>
        </p:nvSpPr>
        <p:spPr>
          <a:xfrm>
            <a:off x="4567376" y="1457602"/>
            <a:ext cx="3098925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>
            <a:defPPr>
              <a:defRPr lang="zh-CN"/>
            </a:defPPr>
            <a:lvl1pPr algn="ctr">
              <a:defRPr sz="5400" spc="300">
                <a:solidFill>
                  <a:srgbClr val="008AE2"/>
                </a:solidFill>
                <a:effectLst>
                  <a:outerShdw blurRad="127000" sx="101000" sy="101000" algn="ctr" rotWithShape="0">
                    <a:srgbClr val="008AE2">
                      <a:alpha val="40000"/>
                    </a:srgbClr>
                  </a:outerShdw>
                </a:effectLst>
                <a:latin typeface="+mn-ea"/>
              </a:defRPr>
            </a:lvl1pPr>
          </a:lstStyle>
          <a:p>
            <a:r>
              <a:rPr lang="en-US" altLang="zh-CN" sz="19900" dirty="0">
                <a:gradFill>
                  <a:gsLst>
                    <a:gs pos="0">
                      <a:srgbClr val="6EC5F3"/>
                    </a:gs>
                    <a:gs pos="100000">
                      <a:srgbClr val="1A7AEB"/>
                    </a:gs>
                  </a:gsLst>
                  <a:lin ang="1800000" scaled="0"/>
                </a:gradFill>
                <a:effectLst/>
              </a:rPr>
              <a:t>50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3ED9294-30FA-4941-88B7-F5390953359C}"/>
              </a:ext>
            </a:extLst>
          </p:cNvPr>
          <p:cNvSpPr txBox="1"/>
          <p:nvPr/>
        </p:nvSpPr>
        <p:spPr>
          <a:xfrm>
            <a:off x="5593298" y="10959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4C5874"/>
                </a:solidFill>
                <a:latin typeface="+mn-ea"/>
              </a:rPr>
              <a:t>附赠</a:t>
            </a:r>
            <a:endParaRPr lang="en-US" altLang="zh-CN" sz="3200" dirty="0">
              <a:solidFill>
                <a:srgbClr val="4C5874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09B4087-8FA0-4695-B6C2-9BCD066F46F1}"/>
              </a:ext>
            </a:extLst>
          </p:cNvPr>
          <p:cNvSpPr txBox="1"/>
          <p:nvPr/>
        </p:nvSpPr>
        <p:spPr>
          <a:xfrm>
            <a:off x="4567376" y="423578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4C5874"/>
                </a:solidFill>
                <a:latin typeface="+mn-ea"/>
              </a:rPr>
              <a:t>可编辑线性图标</a:t>
            </a:r>
            <a:endParaRPr lang="en-US" altLang="zh-CN" sz="3200" dirty="0">
              <a:solidFill>
                <a:srgbClr val="4C5874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0EB1D41-CBB6-49E1-BD10-73CD5EA0959E}"/>
              </a:ext>
            </a:extLst>
          </p:cNvPr>
          <p:cNvSpPr txBox="1"/>
          <p:nvPr/>
        </p:nvSpPr>
        <p:spPr>
          <a:xfrm>
            <a:off x="7777620" y="320166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4C5874"/>
                </a:solidFill>
                <a:latin typeface="+mn-ea"/>
              </a:rPr>
              <a:t>枚</a:t>
            </a:r>
            <a:endParaRPr lang="en-US" altLang="zh-CN" sz="3200" dirty="0">
              <a:solidFill>
                <a:srgbClr val="4C5874"/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A217ACD-28EA-4012-A0BB-E9A717E478B0}"/>
              </a:ext>
            </a:extLst>
          </p:cNvPr>
          <p:cNvSpPr txBox="1"/>
          <p:nvPr/>
        </p:nvSpPr>
        <p:spPr>
          <a:xfrm>
            <a:off x="4699624" y="4982212"/>
            <a:ext cx="27927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4C5874"/>
                </a:solidFill>
                <a:latin typeface="+mn-ea"/>
              </a:rPr>
              <a:t>公众号内回复：</a:t>
            </a:r>
            <a:r>
              <a:rPr lang="zh-CN" altLang="en-US" b="1" dirty="0">
                <a:solidFill>
                  <a:srgbClr val="4C5874"/>
                </a:solidFill>
                <a:latin typeface="+mj-ea"/>
                <a:ea typeface="+mj-ea"/>
              </a:rPr>
              <a:t>图标使用 </a:t>
            </a:r>
            <a:endParaRPr lang="en-US" altLang="zh-CN" b="1" dirty="0">
              <a:solidFill>
                <a:srgbClr val="4C5874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4C5874"/>
                </a:solidFill>
                <a:latin typeface="+mn-ea"/>
              </a:rPr>
              <a:t>可得到一则小教程</a:t>
            </a:r>
            <a:endParaRPr lang="en-US" altLang="zh-CN" dirty="0">
              <a:solidFill>
                <a:srgbClr val="4C5874"/>
              </a:solidFill>
              <a:latin typeface="+mn-ea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482F611-44A4-43B7-BC9B-BFB2262B9992}"/>
              </a:ext>
            </a:extLst>
          </p:cNvPr>
          <p:cNvCxnSpPr/>
          <p:nvPr/>
        </p:nvCxnSpPr>
        <p:spPr>
          <a:xfrm>
            <a:off x="4699624" y="4892691"/>
            <a:ext cx="2792752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57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4">
            <a:extLst>
              <a:ext uri="{FF2B5EF4-FFF2-40B4-BE49-F238E27FC236}">
                <a16:creationId xmlns:a16="http://schemas.microsoft.com/office/drawing/2014/main" xmlns="" id="{C8065781-B48D-4841-A965-3784B4A74A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639763"/>
            <a:ext cx="452438" cy="531813"/>
            <a:chOff x="302" y="403"/>
            <a:chExt cx="285" cy="335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04" name="Freeform 5">
              <a:extLst>
                <a:ext uri="{FF2B5EF4-FFF2-40B4-BE49-F238E27FC236}">
                  <a16:creationId xmlns:a16="http://schemas.microsoft.com/office/drawing/2014/main" xmlns="" id="{240B617B-47FA-4133-A817-0261158E7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">
              <a:extLst>
                <a:ext uri="{FF2B5EF4-FFF2-40B4-BE49-F238E27FC236}">
                  <a16:creationId xmlns:a16="http://schemas.microsoft.com/office/drawing/2014/main" xmlns="" id="{55554EC9-ABF3-4521-BF34-1D5BB9515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10">
            <a:extLst>
              <a:ext uri="{FF2B5EF4-FFF2-40B4-BE49-F238E27FC236}">
                <a16:creationId xmlns:a16="http://schemas.microsoft.com/office/drawing/2014/main" xmlns="" id="{856EF32C-30AE-4E4C-AEE5-6A6B20C69A1D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639763"/>
            <a:ext cx="403226" cy="517525"/>
          </a:xfrm>
          <a:custGeom>
            <a:avLst/>
            <a:gdLst>
              <a:gd name="T0" fmla="*/ 1165 w 1171"/>
              <a:gd name="T1" fmla="*/ 1450 h 1512"/>
              <a:gd name="T2" fmla="*/ 814 w 1171"/>
              <a:gd name="T3" fmla="*/ 1131 h 1512"/>
              <a:gd name="T4" fmla="*/ 814 w 1171"/>
              <a:gd name="T5" fmla="*/ 1038 h 1512"/>
              <a:gd name="T6" fmla="*/ 1115 w 1171"/>
              <a:gd name="T7" fmla="*/ 929 h 1512"/>
              <a:gd name="T8" fmla="*/ 1126 w 1171"/>
              <a:gd name="T9" fmla="*/ 888 h 1512"/>
              <a:gd name="T10" fmla="*/ 1096 w 1171"/>
              <a:gd name="T11" fmla="*/ 858 h 1512"/>
              <a:gd name="T12" fmla="*/ 1007 w 1171"/>
              <a:gd name="T13" fmla="*/ 594 h 1512"/>
              <a:gd name="T14" fmla="*/ 1002 w 1171"/>
              <a:gd name="T15" fmla="*/ 338 h 1512"/>
              <a:gd name="T16" fmla="*/ 917 w 1171"/>
              <a:gd name="T17" fmla="*/ 139 h 1512"/>
              <a:gd name="T18" fmla="*/ 741 w 1171"/>
              <a:gd name="T19" fmla="*/ 63 h 1512"/>
              <a:gd name="T20" fmla="*/ 733 w 1171"/>
              <a:gd name="T21" fmla="*/ 63 h 1512"/>
              <a:gd name="T22" fmla="*/ 555 w 1171"/>
              <a:gd name="T23" fmla="*/ 0 h 1512"/>
              <a:gd name="T24" fmla="*/ 423 w 1171"/>
              <a:gd name="T25" fmla="*/ 26 h 1512"/>
              <a:gd name="T26" fmla="*/ 421 w 1171"/>
              <a:gd name="T27" fmla="*/ 26 h 1512"/>
              <a:gd name="T28" fmla="*/ 262 w 1171"/>
              <a:gd name="T29" fmla="*/ 140 h 1512"/>
              <a:gd name="T30" fmla="*/ 169 w 1171"/>
              <a:gd name="T31" fmla="*/ 523 h 1512"/>
              <a:gd name="T32" fmla="*/ 121 w 1171"/>
              <a:gd name="T33" fmla="*/ 812 h 1512"/>
              <a:gd name="T34" fmla="*/ 79 w 1171"/>
              <a:gd name="T35" fmla="*/ 852 h 1512"/>
              <a:gd name="T36" fmla="*/ 41 w 1171"/>
              <a:gd name="T37" fmla="*/ 873 h 1512"/>
              <a:gd name="T38" fmla="*/ 45 w 1171"/>
              <a:gd name="T39" fmla="*/ 920 h 1512"/>
              <a:gd name="T40" fmla="*/ 125 w 1171"/>
              <a:gd name="T41" fmla="*/ 984 h 1512"/>
              <a:gd name="T42" fmla="*/ 355 w 1171"/>
              <a:gd name="T43" fmla="*/ 1040 h 1512"/>
              <a:gd name="T44" fmla="*/ 355 w 1171"/>
              <a:gd name="T45" fmla="*/ 1128 h 1512"/>
              <a:gd name="T46" fmla="*/ 6 w 1171"/>
              <a:gd name="T47" fmla="*/ 1450 h 1512"/>
              <a:gd name="T48" fmla="*/ 8 w 1171"/>
              <a:gd name="T49" fmla="*/ 1492 h 1512"/>
              <a:gd name="T50" fmla="*/ 45 w 1171"/>
              <a:gd name="T51" fmla="*/ 1512 h 1512"/>
              <a:gd name="T52" fmla="*/ 1126 w 1171"/>
              <a:gd name="T53" fmla="*/ 1512 h 1512"/>
              <a:gd name="T54" fmla="*/ 1162 w 1171"/>
              <a:gd name="T55" fmla="*/ 1492 h 1512"/>
              <a:gd name="T56" fmla="*/ 1165 w 1171"/>
              <a:gd name="T57" fmla="*/ 1450 h 1512"/>
              <a:gd name="T58" fmla="*/ 119 w 1171"/>
              <a:gd name="T59" fmla="*/ 1425 h 1512"/>
              <a:gd name="T60" fmla="*/ 411 w 1171"/>
              <a:gd name="T61" fmla="*/ 1200 h 1512"/>
              <a:gd name="T62" fmla="*/ 441 w 1171"/>
              <a:gd name="T63" fmla="*/ 1159 h 1512"/>
              <a:gd name="T64" fmla="*/ 441 w 1171"/>
              <a:gd name="T65" fmla="*/ 998 h 1512"/>
              <a:gd name="T66" fmla="*/ 429 w 1171"/>
              <a:gd name="T67" fmla="*/ 967 h 1512"/>
              <a:gd name="T68" fmla="*/ 398 w 1171"/>
              <a:gd name="T69" fmla="*/ 955 h 1512"/>
              <a:gd name="T70" fmla="*/ 157 w 1171"/>
              <a:gd name="T71" fmla="*/ 903 h 1512"/>
              <a:gd name="T72" fmla="*/ 167 w 1171"/>
              <a:gd name="T73" fmla="*/ 894 h 1512"/>
              <a:gd name="T74" fmla="*/ 255 w 1171"/>
              <a:gd name="T75" fmla="*/ 521 h 1512"/>
              <a:gd name="T76" fmla="*/ 451 w 1171"/>
              <a:gd name="T77" fmla="*/ 107 h 1512"/>
              <a:gd name="T78" fmla="*/ 453 w 1171"/>
              <a:gd name="T79" fmla="*/ 107 h 1512"/>
              <a:gd name="T80" fmla="*/ 554 w 1171"/>
              <a:gd name="T81" fmla="*/ 86 h 1512"/>
              <a:gd name="T82" fmla="*/ 683 w 1171"/>
              <a:gd name="T83" fmla="*/ 136 h 1512"/>
              <a:gd name="T84" fmla="*/ 720 w 1171"/>
              <a:gd name="T85" fmla="*/ 151 h 1512"/>
              <a:gd name="T86" fmla="*/ 741 w 1171"/>
              <a:gd name="T87" fmla="*/ 150 h 1512"/>
              <a:gd name="T88" fmla="*/ 853 w 1171"/>
              <a:gd name="T89" fmla="*/ 198 h 1512"/>
              <a:gd name="T90" fmla="*/ 920 w 1171"/>
              <a:gd name="T91" fmla="*/ 586 h 1512"/>
              <a:gd name="T92" fmla="*/ 1008 w 1171"/>
              <a:gd name="T93" fmla="*/ 903 h 1512"/>
              <a:gd name="T94" fmla="*/ 778 w 1171"/>
              <a:gd name="T95" fmla="*/ 953 h 1512"/>
              <a:gd name="T96" fmla="*/ 771 w 1171"/>
              <a:gd name="T97" fmla="*/ 953 h 1512"/>
              <a:gd name="T98" fmla="*/ 740 w 1171"/>
              <a:gd name="T99" fmla="*/ 965 h 1512"/>
              <a:gd name="T100" fmla="*/ 727 w 1171"/>
              <a:gd name="T101" fmla="*/ 996 h 1512"/>
              <a:gd name="T102" fmla="*/ 727 w 1171"/>
              <a:gd name="T103" fmla="*/ 1162 h 1512"/>
              <a:gd name="T104" fmla="*/ 757 w 1171"/>
              <a:gd name="T105" fmla="*/ 1203 h 1512"/>
              <a:gd name="T106" fmla="*/ 1051 w 1171"/>
              <a:gd name="T107" fmla="*/ 1426 h 1512"/>
              <a:gd name="T108" fmla="*/ 119 w 1171"/>
              <a:gd name="T109" fmla="*/ 1426 h 1512"/>
              <a:gd name="T110" fmla="*/ 119 w 1171"/>
              <a:gd name="T111" fmla="*/ 1425 h 1512"/>
              <a:gd name="T112" fmla="*/ 119 w 1171"/>
              <a:gd name="T113" fmla="*/ 1425 h 1512"/>
              <a:gd name="T114" fmla="*/ 119 w 1171"/>
              <a:gd name="T115" fmla="*/ 1425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1" h="1512">
                <a:moveTo>
                  <a:pt x="1165" y="1450"/>
                </a:moveTo>
                <a:cubicBezTo>
                  <a:pt x="1094" y="1304"/>
                  <a:pt x="968" y="1189"/>
                  <a:pt x="814" y="1131"/>
                </a:cubicBezTo>
                <a:cubicBezTo>
                  <a:pt x="814" y="1038"/>
                  <a:pt x="814" y="1038"/>
                  <a:pt x="814" y="1038"/>
                </a:cubicBezTo>
                <a:cubicBezTo>
                  <a:pt x="889" y="1034"/>
                  <a:pt x="1032" y="1015"/>
                  <a:pt x="1115" y="929"/>
                </a:cubicBezTo>
                <a:cubicBezTo>
                  <a:pt x="1126" y="919"/>
                  <a:pt x="1130" y="903"/>
                  <a:pt x="1126" y="888"/>
                </a:cubicBezTo>
                <a:cubicBezTo>
                  <a:pt x="1122" y="873"/>
                  <a:pt x="1111" y="862"/>
                  <a:pt x="1096" y="858"/>
                </a:cubicBezTo>
                <a:cubicBezTo>
                  <a:pt x="1095" y="857"/>
                  <a:pt x="985" y="820"/>
                  <a:pt x="1007" y="594"/>
                </a:cubicBezTo>
                <a:cubicBezTo>
                  <a:pt x="1016" y="498"/>
                  <a:pt x="1015" y="412"/>
                  <a:pt x="1002" y="338"/>
                </a:cubicBezTo>
                <a:cubicBezTo>
                  <a:pt x="988" y="253"/>
                  <a:pt x="959" y="186"/>
                  <a:pt x="917" y="139"/>
                </a:cubicBezTo>
                <a:cubicBezTo>
                  <a:pt x="872" y="89"/>
                  <a:pt x="813" y="63"/>
                  <a:pt x="741" y="63"/>
                </a:cubicBezTo>
                <a:cubicBezTo>
                  <a:pt x="733" y="63"/>
                  <a:pt x="733" y="63"/>
                  <a:pt x="733" y="63"/>
                </a:cubicBezTo>
                <a:cubicBezTo>
                  <a:pt x="706" y="40"/>
                  <a:pt x="646" y="0"/>
                  <a:pt x="555" y="0"/>
                </a:cubicBezTo>
                <a:cubicBezTo>
                  <a:pt x="512" y="0"/>
                  <a:pt x="468" y="8"/>
                  <a:pt x="423" y="26"/>
                </a:cubicBezTo>
                <a:cubicBezTo>
                  <a:pt x="421" y="26"/>
                  <a:pt x="421" y="26"/>
                  <a:pt x="421" y="26"/>
                </a:cubicBezTo>
                <a:cubicBezTo>
                  <a:pt x="385" y="40"/>
                  <a:pt x="318" y="65"/>
                  <a:pt x="262" y="140"/>
                </a:cubicBezTo>
                <a:cubicBezTo>
                  <a:pt x="196" y="227"/>
                  <a:pt x="165" y="356"/>
                  <a:pt x="169" y="523"/>
                </a:cubicBezTo>
                <a:cubicBezTo>
                  <a:pt x="173" y="690"/>
                  <a:pt x="145" y="772"/>
                  <a:pt x="121" y="812"/>
                </a:cubicBezTo>
                <a:cubicBezTo>
                  <a:pt x="102" y="844"/>
                  <a:pt x="83" y="850"/>
                  <a:pt x="79" y="852"/>
                </a:cubicBezTo>
                <a:cubicBezTo>
                  <a:pt x="62" y="850"/>
                  <a:pt x="49" y="859"/>
                  <a:pt x="41" y="873"/>
                </a:cubicBezTo>
                <a:cubicBezTo>
                  <a:pt x="32" y="887"/>
                  <a:pt x="35" y="905"/>
                  <a:pt x="45" y="920"/>
                </a:cubicBezTo>
                <a:cubicBezTo>
                  <a:pt x="49" y="925"/>
                  <a:pt x="71" y="955"/>
                  <a:pt x="125" y="984"/>
                </a:cubicBezTo>
                <a:cubicBezTo>
                  <a:pt x="187" y="1018"/>
                  <a:pt x="264" y="1037"/>
                  <a:pt x="355" y="1040"/>
                </a:cubicBezTo>
                <a:cubicBezTo>
                  <a:pt x="355" y="1128"/>
                  <a:pt x="355" y="1128"/>
                  <a:pt x="355" y="1128"/>
                </a:cubicBezTo>
                <a:cubicBezTo>
                  <a:pt x="204" y="1186"/>
                  <a:pt x="78" y="1302"/>
                  <a:pt x="6" y="1450"/>
                </a:cubicBezTo>
                <a:cubicBezTo>
                  <a:pt x="0" y="1464"/>
                  <a:pt x="1" y="1479"/>
                  <a:pt x="8" y="1492"/>
                </a:cubicBezTo>
                <a:cubicBezTo>
                  <a:pt x="16" y="1504"/>
                  <a:pt x="30" y="1512"/>
                  <a:pt x="45" y="1512"/>
                </a:cubicBezTo>
                <a:cubicBezTo>
                  <a:pt x="1126" y="1512"/>
                  <a:pt x="1126" y="1512"/>
                  <a:pt x="1126" y="1512"/>
                </a:cubicBezTo>
                <a:cubicBezTo>
                  <a:pt x="1141" y="1512"/>
                  <a:pt x="1155" y="1504"/>
                  <a:pt x="1162" y="1492"/>
                </a:cubicBezTo>
                <a:cubicBezTo>
                  <a:pt x="1170" y="1479"/>
                  <a:pt x="1171" y="1463"/>
                  <a:pt x="1165" y="1450"/>
                </a:cubicBezTo>
                <a:close/>
                <a:moveTo>
                  <a:pt x="119" y="1425"/>
                </a:moveTo>
                <a:cubicBezTo>
                  <a:pt x="188" y="1319"/>
                  <a:pt x="291" y="1239"/>
                  <a:pt x="411" y="1200"/>
                </a:cubicBezTo>
                <a:cubicBezTo>
                  <a:pt x="429" y="1194"/>
                  <a:pt x="441" y="1177"/>
                  <a:pt x="441" y="1159"/>
                </a:cubicBezTo>
                <a:cubicBezTo>
                  <a:pt x="441" y="998"/>
                  <a:pt x="441" y="998"/>
                  <a:pt x="441" y="998"/>
                </a:cubicBezTo>
                <a:cubicBezTo>
                  <a:pt x="441" y="986"/>
                  <a:pt x="437" y="975"/>
                  <a:pt x="429" y="967"/>
                </a:cubicBezTo>
                <a:cubicBezTo>
                  <a:pt x="420" y="959"/>
                  <a:pt x="409" y="954"/>
                  <a:pt x="398" y="955"/>
                </a:cubicBezTo>
                <a:cubicBezTo>
                  <a:pt x="273" y="956"/>
                  <a:pt x="198" y="928"/>
                  <a:pt x="157" y="903"/>
                </a:cubicBezTo>
                <a:cubicBezTo>
                  <a:pt x="160" y="900"/>
                  <a:pt x="163" y="897"/>
                  <a:pt x="167" y="894"/>
                </a:cubicBezTo>
                <a:cubicBezTo>
                  <a:pt x="230" y="829"/>
                  <a:pt x="259" y="703"/>
                  <a:pt x="255" y="521"/>
                </a:cubicBezTo>
                <a:cubicBezTo>
                  <a:pt x="247" y="185"/>
                  <a:pt x="390" y="130"/>
                  <a:pt x="451" y="107"/>
                </a:cubicBezTo>
                <a:cubicBezTo>
                  <a:pt x="453" y="107"/>
                  <a:pt x="453" y="107"/>
                  <a:pt x="453" y="107"/>
                </a:cubicBezTo>
                <a:cubicBezTo>
                  <a:pt x="488" y="93"/>
                  <a:pt x="523" y="86"/>
                  <a:pt x="554" y="86"/>
                </a:cubicBezTo>
                <a:cubicBezTo>
                  <a:pt x="637" y="86"/>
                  <a:pt x="679" y="132"/>
                  <a:pt x="683" y="136"/>
                </a:cubicBezTo>
                <a:cubicBezTo>
                  <a:pt x="692" y="147"/>
                  <a:pt x="705" y="152"/>
                  <a:pt x="720" y="151"/>
                </a:cubicBezTo>
                <a:cubicBezTo>
                  <a:pt x="727" y="151"/>
                  <a:pt x="734" y="150"/>
                  <a:pt x="741" y="150"/>
                </a:cubicBezTo>
                <a:cubicBezTo>
                  <a:pt x="787" y="150"/>
                  <a:pt x="824" y="166"/>
                  <a:pt x="853" y="198"/>
                </a:cubicBezTo>
                <a:cubicBezTo>
                  <a:pt x="913" y="265"/>
                  <a:pt x="938" y="407"/>
                  <a:pt x="920" y="586"/>
                </a:cubicBezTo>
                <a:cubicBezTo>
                  <a:pt x="903" y="768"/>
                  <a:pt x="959" y="859"/>
                  <a:pt x="1008" y="903"/>
                </a:cubicBezTo>
                <a:cubicBezTo>
                  <a:pt x="942" y="939"/>
                  <a:pt x="848" y="953"/>
                  <a:pt x="778" y="953"/>
                </a:cubicBezTo>
                <a:cubicBezTo>
                  <a:pt x="771" y="953"/>
                  <a:pt x="771" y="953"/>
                  <a:pt x="771" y="953"/>
                </a:cubicBezTo>
                <a:cubicBezTo>
                  <a:pt x="760" y="953"/>
                  <a:pt x="748" y="957"/>
                  <a:pt x="740" y="965"/>
                </a:cubicBezTo>
                <a:cubicBezTo>
                  <a:pt x="732" y="973"/>
                  <a:pt x="727" y="984"/>
                  <a:pt x="727" y="996"/>
                </a:cubicBezTo>
                <a:cubicBezTo>
                  <a:pt x="727" y="1162"/>
                  <a:pt x="727" y="1162"/>
                  <a:pt x="727" y="1162"/>
                </a:cubicBezTo>
                <a:cubicBezTo>
                  <a:pt x="727" y="1181"/>
                  <a:pt x="739" y="1197"/>
                  <a:pt x="757" y="1203"/>
                </a:cubicBezTo>
                <a:cubicBezTo>
                  <a:pt x="879" y="1242"/>
                  <a:pt x="983" y="1321"/>
                  <a:pt x="1051" y="1426"/>
                </a:cubicBezTo>
                <a:cubicBezTo>
                  <a:pt x="119" y="1426"/>
                  <a:pt x="119" y="1426"/>
                  <a:pt x="119" y="1426"/>
                </a:cubicBezTo>
                <a:lnTo>
                  <a:pt x="119" y="1425"/>
                </a:lnTo>
                <a:close/>
                <a:moveTo>
                  <a:pt x="119" y="1425"/>
                </a:moveTo>
                <a:cubicBezTo>
                  <a:pt x="119" y="1425"/>
                  <a:pt x="119" y="1425"/>
                  <a:pt x="119" y="1425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4">
            <a:extLst>
              <a:ext uri="{FF2B5EF4-FFF2-40B4-BE49-F238E27FC236}">
                <a16:creationId xmlns:a16="http://schemas.microsoft.com/office/drawing/2014/main" xmlns="" id="{195A528E-BC63-4D06-B592-560D5D34A892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639763"/>
            <a:ext cx="280988" cy="527050"/>
          </a:xfrm>
          <a:custGeom>
            <a:avLst/>
            <a:gdLst>
              <a:gd name="T0" fmla="*/ 109 w 815"/>
              <a:gd name="T1" fmla="*/ 768 h 1531"/>
              <a:gd name="T2" fmla="*/ 798 w 815"/>
              <a:gd name="T3" fmla="*/ 78 h 1531"/>
              <a:gd name="T4" fmla="*/ 798 w 815"/>
              <a:gd name="T5" fmla="*/ 17 h 1531"/>
              <a:gd name="T6" fmla="*/ 737 w 815"/>
              <a:gd name="T7" fmla="*/ 17 h 1531"/>
              <a:gd name="T8" fmla="*/ 17 w 815"/>
              <a:gd name="T9" fmla="*/ 737 h 1531"/>
              <a:gd name="T10" fmla="*/ 17 w 815"/>
              <a:gd name="T11" fmla="*/ 799 h 1531"/>
              <a:gd name="T12" fmla="*/ 737 w 815"/>
              <a:gd name="T13" fmla="*/ 1519 h 1531"/>
              <a:gd name="T14" fmla="*/ 767 w 815"/>
              <a:gd name="T15" fmla="*/ 1531 h 1531"/>
              <a:gd name="T16" fmla="*/ 798 w 815"/>
              <a:gd name="T17" fmla="*/ 1519 h 1531"/>
              <a:gd name="T18" fmla="*/ 798 w 815"/>
              <a:gd name="T19" fmla="*/ 1457 h 1531"/>
              <a:gd name="T20" fmla="*/ 109 w 815"/>
              <a:gd name="T21" fmla="*/ 768 h 1531"/>
              <a:gd name="T22" fmla="*/ 109 w 815"/>
              <a:gd name="T23" fmla="*/ 768 h 1531"/>
              <a:gd name="T24" fmla="*/ 109 w 815"/>
              <a:gd name="T25" fmla="*/ 768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109" y="768"/>
                </a:moveTo>
                <a:cubicBezTo>
                  <a:pt x="798" y="78"/>
                  <a:pt x="798" y="78"/>
                  <a:pt x="798" y="78"/>
                </a:cubicBezTo>
                <a:cubicBezTo>
                  <a:pt x="815" y="61"/>
                  <a:pt x="815" y="34"/>
                  <a:pt x="798" y="17"/>
                </a:cubicBezTo>
                <a:cubicBezTo>
                  <a:pt x="781" y="0"/>
                  <a:pt x="754" y="0"/>
                  <a:pt x="737" y="17"/>
                </a:cubicBezTo>
                <a:cubicBezTo>
                  <a:pt x="17" y="737"/>
                  <a:pt x="17" y="737"/>
                  <a:pt x="17" y="737"/>
                </a:cubicBezTo>
                <a:cubicBezTo>
                  <a:pt x="0" y="754"/>
                  <a:pt x="0" y="782"/>
                  <a:pt x="17" y="799"/>
                </a:cubicBezTo>
                <a:cubicBezTo>
                  <a:pt x="737" y="1519"/>
                  <a:pt x="737" y="1519"/>
                  <a:pt x="737" y="1519"/>
                </a:cubicBezTo>
                <a:cubicBezTo>
                  <a:pt x="745" y="1527"/>
                  <a:pt x="757" y="1531"/>
                  <a:pt x="767" y="1531"/>
                </a:cubicBezTo>
                <a:cubicBezTo>
                  <a:pt x="778" y="1531"/>
                  <a:pt x="790" y="1527"/>
                  <a:pt x="798" y="1519"/>
                </a:cubicBezTo>
                <a:cubicBezTo>
                  <a:pt x="815" y="1502"/>
                  <a:pt x="815" y="1474"/>
                  <a:pt x="798" y="1457"/>
                </a:cubicBezTo>
                <a:lnTo>
                  <a:pt x="109" y="768"/>
                </a:lnTo>
                <a:close/>
                <a:moveTo>
                  <a:pt x="109" y="768"/>
                </a:moveTo>
                <a:cubicBezTo>
                  <a:pt x="109" y="768"/>
                  <a:pt x="109" y="768"/>
                  <a:pt x="109" y="768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2" name="Group 17">
            <a:extLst>
              <a:ext uri="{FF2B5EF4-FFF2-40B4-BE49-F238E27FC236}">
                <a16:creationId xmlns:a16="http://schemas.microsoft.com/office/drawing/2014/main" xmlns="" id="{24F4A708-944E-4CB8-B75C-60E75A2597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639763"/>
            <a:ext cx="423863" cy="533400"/>
            <a:chOff x="1742" y="402"/>
            <a:chExt cx="267" cy="336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14" name="Freeform 18">
              <a:extLst>
                <a:ext uri="{FF2B5EF4-FFF2-40B4-BE49-F238E27FC236}">
                  <a16:creationId xmlns:a16="http://schemas.microsoft.com/office/drawing/2014/main" xmlns="" id="{9C2A0D67-FA69-4ADD-9FA2-D5B9920AB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>
              <a:extLst>
                <a:ext uri="{FF2B5EF4-FFF2-40B4-BE49-F238E27FC236}">
                  <a16:creationId xmlns:a16="http://schemas.microsoft.com/office/drawing/2014/main" xmlns="" id="{4BC8C3FE-619B-4CE1-9DEA-725B91B7E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>
              <a:extLst>
                <a:ext uri="{FF2B5EF4-FFF2-40B4-BE49-F238E27FC236}">
                  <a16:creationId xmlns:a16="http://schemas.microsoft.com/office/drawing/2014/main" xmlns="" id="{C663C667-D6C0-499B-B9F4-19D6F0932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Group 23">
            <a:extLst>
              <a:ext uri="{FF2B5EF4-FFF2-40B4-BE49-F238E27FC236}">
                <a16:creationId xmlns:a16="http://schemas.microsoft.com/office/drawing/2014/main" xmlns="" id="{42695ECD-1E01-47EF-82A0-0078B0A91D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639763"/>
            <a:ext cx="523875" cy="522288"/>
            <a:chOff x="2222" y="402"/>
            <a:chExt cx="330" cy="329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19" name="Freeform 24">
              <a:extLst>
                <a:ext uri="{FF2B5EF4-FFF2-40B4-BE49-F238E27FC236}">
                  <a16:creationId xmlns:a16="http://schemas.microsoft.com/office/drawing/2014/main" xmlns="" id="{CA2CD942-6AA0-4A1E-8845-CD41B1BF7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402"/>
              <a:ext cx="330" cy="329"/>
            </a:xfrm>
            <a:custGeom>
              <a:avLst/>
              <a:gdLst>
                <a:gd name="T0" fmla="*/ 1298 w 1521"/>
                <a:gd name="T1" fmla="*/ 223 h 1521"/>
                <a:gd name="T2" fmla="*/ 760 w 1521"/>
                <a:gd name="T3" fmla="*/ 0 h 1521"/>
                <a:gd name="T4" fmla="*/ 223 w 1521"/>
                <a:gd name="T5" fmla="*/ 223 h 1521"/>
                <a:gd name="T6" fmla="*/ 0 w 1521"/>
                <a:gd name="T7" fmla="*/ 760 h 1521"/>
                <a:gd name="T8" fmla="*/ 223 w 1521"/>
                <a:gd name="T9" fmla="*/ 1298 h 1521"/>
                <a:gd name="T10" fmla="*/ 760 w 1521"/>
                <a:gd name="T11" fmla="*/ 1521 h 1521"/>
                <a:gd name="T12" fmla="*/ 1298 w 1521"/>
                <a:gd name="T13" fmla="*/ 1298 h 1521"/>
                <a:gd name="T14" fmla="*/ 1521 w 1521"/>
                <a:gd name="T15" fmla="*/ 760 h 1521"/>
                <a:gd name="T16" fmla="*/ 1298 w 1521"/>
                <a:gd name="T17" fmla="*/ 223 h 1521"/>
                <a:gd name="T18" fmla="*/ 1237 w 1521"/>
                <a:gd name="T19" fmla="*/ 1237 h 1521"/>
                <a:gd name="T20" fmla="*/ 760 w 1521"/>
                <a:gd name="T21" fmla="*/ 1434 h 1521"/>
                <a:gd name="T22" fmla="*/ 284 w 1521"/>
                <a:gd name="T23" fmla="*/ 1237 h 1521"/>
                <a:gd name="T24" fmla="*/ 284 w 1521"/>
                <a:gd name="T25" fmla="*/ 284 h 1521"/>
                <a:gd name="T26" fmla="*/ 760 w 1521"/>
                <a:gd name="T27" fmla="*/ 86 h 1521"/>
                <a:gd name="T28" fmla="*/ 1237 w 1521"/>
                <a:gd name="T29" fmla="*/ 284 h 1521"/>
                <a:gd name="T30" fmla="*/ 1237 w 1521"/>
                <a:gd name="T31" fmla="*/ 1237 h 1521"/>
                <a:gd name="T32" fmla="*/ 1237 w 1521"/>
                <a:gd name="T33" fmla="*/ 1237 h 1521"/>
                <a:gd name="T34" fmla="*/ 1237 w 1521"/>
                <a:gd name="T35" fmla="*/ 1237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1" h="1521">
                  <a:moveTo>
                    <a:pt x="1298" y="223"/>
                  </a:moveTo>
                  <a:cubicBezTo>
                    <a:pt x="1154" y="79"/>
                    <a:pt x="964" y="0"/>
                    <a:pt x="760" y="0"/>
                  </a:cubicBezTo>
                  <a:cubicBezTo>
                    <a:pt x="557" y="0"/>
                    <a:pt x="366" y="79"/>
                    <a:pt x="223" y="223"/>
                  </a:cubicBezTo>
                  <a:cubicBezTo>
                    <a:pt x="79" y="366"/>
                    <a:pt x="0" y="557"/>
                    <a:pt x="0" y="760"/>
                  </a:cubicBezTo>
                  <a:cubicBezTo>
                    <a:pt x="0" y="964"/>
                    <a:pt x="79" y="1154"/>
                    <a:pt x="223" y="1298"/>
                  </a:cubicBezTo>
                  <a:cubicBezTo>
                    <a:pt x="366" y="1442"/>
                    <a:pt x="557" y="1521"/>
                    <a:pt x="760" y="1521"/>
                  </a:cubicBezTo>
                  <a:cubicBezTo>
                    <a:pt x="964" y="1521"/>
                    <a:pt x="1154" y="1442"/>
                    <a:pt x="1298" y="1298"/>
                  </a:cubicBezTo>
                  <a:cubicBezTo>
                    <a:pt x="1442" y="1154"/>
                    <a:pt x="1521" y="964"/>
                    <a:pt x="1521" y="760"/>
                  </a:cubicBezTo>
                  <a:cubicBezTo>
                    <a:pt x="1521" y="557"/>
                    <a:pt x="1442" y="366"/>
                    <a:pt x="1298" y="223"/>
                  </a:cubicBezTo>
                  <a:close/>
                  <a:moveTo>
                    <a:pt x="1237" y="1237"/>
                  </a:moveTo>
                  <a:cubicBezTo>
                    <a:pt x="1109" y="1364"/>
                    <a:pt x="940" y="1434"/>
                    <a:pt x="760" y="1434"/>
                  </a:cubicBezTo>
                  <a:cubicBezTo>
                    <a:pt x="580" y="1434"/>
                    <a:pt x="411" y="1364"/>
                    <a:pt x="284" y="1237"/>
                  </a:cubicBezTo>
                  <a:cubicBezTo>
                    <a:pt x="21" y="974"/>
                    <a:pt x="21" y="547"/>
                    <a:pt x="284" y="284"/>
                  </a:cubicBezTo>
                  <a:cubicBezTo>
                    <a:pt x="411" y="156"/>
                    <a:pt x="580" y="86"/>
                    <a:pt x="760" y="86"/>
                  </a:cubicBezTo>
                  <a:cubicBezTo>
                    <a:pt x="940" y="86"/>
                    <a:pt x="1109" y="156"/>
                    <a:pt x="1237" y="284"/>
                  </a:cubicBezTo>
                  <a:cubicBezTo>
                    <a:pt x="1500" y="547"/>
                    <a:pt x="1500" y="974"/>
                    <a:pt x="1237" y="1237"/>
                  </a:cubicBezTo>
                  <a:close/>
                  <a:moveTo>
                    <a:pt x="1237" y="1237"/>
                  </a:moveTo>
                  <a:cubicBezTo>
                    <a:pt x="1237" y="1237"/>
                    <a:pt x="1237" y="1237"/>
                    <a:pt x="1237" y="1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5">
              <a:extLst>
                <a:ext uri="{FF2B5EF4-FFF2-40B4-BE49-F238E27FC236}">
                  <a16:creationId xmlns:a16="http://schemas.microsoft.com/office/drawing/2014/main" xmlns="" id="{75099F3B-3F6A-442F-93B4-D0E024124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0" y="490"/>
              <a:ext cx="153" cy="152"/>
            </a:xfrm>
            <a:custGeom>
              <a:avLst/>
              <a:gdLst>
                <a:gd name="T0" fmla="*/ 687 w 704"/>
                <a:gd name="T1" fmla="*/ 17 h 700"/>
                <a:gd name="T2" fmla="*/ 626 w 704"/>
                <a:gd name="T3" fmla="*/ 17 h 700"/>
                <a:gd name="T4" fmla="*/ 352 w 704"/>
                <a:gd name="T5" fmla="*/ 291 h 700"/>
                <a:gd name="T6" fmla="*/ 78 w 704"/>
                <a:gd name="T7" fmla="*/ 17 h 700"/>
                <a:gd name="T8" fmla="*/ 17 w 704"/>
                <a:gd name="T9" fmla="*/ 17 h 700"/>
                <a:gd name="T10" fmla="*/ 17 w 704"/>
                <a:gd name="T11" fmla="*/ 78 h 700"/>
                <a:gd name="T12" fmla="*/ 291 w 704"/>
                <a:gd name="T13" fmla="*/ 352 h 700"/>
                <a:gd name="T14" fmla="*/ 17 w 704"/>
                <a:gd name="T15" fmla="*/ 626 h 700"/>
                <a:gd name="T16" fmla="*/ 17 w 704"/>
                <a:gd name="T17" fmla="*/ 687 h 700"/>
                <a:gd name="T18" fmla="*/ 48 w 704"/>
                <a:gd name="T19" fmla="*/ 700 h 700"/>
                <a:gd name="T20" fmla="*/ 78 w 704"/>
                <a:gd name="T21" fmla="*/ 687 h 700"/>
                <a:gd name="T22" fmla="*/ 352 w 704"/>
                <a:gd name="T23" fmla="*/ 413 h 700"/>
                <a:gd name="T24" fmla="*/ 626 w 704"/>
                <a:gd name="T25" fmla="*/ 687 h 700"/>
                <a:gd name="T26" fmla="*/ 656 w 704"/>
                <a:gd name="T27" fmla="*/ 700 h 700"/>
                <a:gd name="T28" fmla="*/ 687 w 704"/>
                <a:gd name="T29" fmla="*/ 687 h 700"/>
                <a:gd name="T30" fmla="*/ 687 w 704"/>
                <a:gd name="T31" fmla="*/ 626 h 700"/>
                <a:gd name="T32" fmla="*/ 413 w 704"/>
                <a:gd name="T33" fmla="*/ 352 h 700"/>
                <a:gd name="T34" fmla="*/ 687 w 704"/>
                <a:gd name="T35" fmla="*/ 78 h 700"/>
                <a:gd name="T36" fmla="*/ 687 w 704"/>
                <a:gd name="T37" fmla="*/ 17 h 700"/>
                <a:gd name="T38" fmla="*/ 687 w 704"/>
                <a:gd name="T39" fmla="*/ 17 h 700"/>
                <a:gd name="T40" fmla="*/ 687 w 704"/>
                <a:gd name="T41" fmla="*/ 17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4" h="700">
                  <a:moveTo>
                    <a:pt x="687" y="17"/>
                  </a:moveTo>
                  <a:cubicBezTo>
                    <a:pt x="670" y="0"/>
                    <a:pt x="643" y="0"/>
                    <a:pt x="626" y="17"/>
                  </a:cubicBezTo>
                  <a:cubicBezTo>
                    <a:pt x="352" y="291"/>
                    <a:pt x="352" y="291"/>
                    <a:pt x="352" y="29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291" y="352"/>
                    <a:pt x="291" y="352"/>
                    <a:pt x="291" y="352"/>
                  </a:cubicBezTo>
                  <a:cubicBezTo>
                    <a:pt x="17" y="626"/>
                    <a:pt x="17" y="626"/>
                    <a:pt x="17" y="626"/>
                  </a:cubicBezTo>
                  <a:cubicBezTo>
                    <a:pt x="0" y="643"/>
                    <a:pt x="0" y="670"/>
                    <a:pt x="17" y="687"/>
                  </a:cubicBezTo>
                  <a:cubicBezTo>
                    <a:pt x="26" y="696"/>
                    <a:pt x="37" y="700"/>
                    <a:pt x="48" y="700"/>
                  </a:cubicBezTo>
                  <a:cubicBezTo>
                    <a:pt x="59" y="700"/>
                    <a:pt x="70" y="696"/>
                    <a:pt x="78" y="687"/>
                  </a:cubicBezTo>
                  <a:cubicBezTo>
                    <a:pt x="352" y="413"/>
                    <a:pt x="352" y="413"/>
                    <a:pt x="352" y="413"/>
                  </a:cubicBezTo>
                  <a:cubicBezTo>
                    <a:pt x="626" y="687"/>
                    <a:pt x="626" y="687"/>
                    <a:pt x="626" y="687"/>
                  </a:cubicBezTo>
                  <a:cubicBezTo>
                    <a:pt x="634" y="696"/>
                    <a:pt x="645" y="700"/>
                    <a:pt x="656" y="700"/>
                  </a:cubicBezTo>
                  <a:cubicBezTo>
                    <a:pt x="668" y="700"/>
                    <a:pt x="678" y="696"/>
                    <a:pt x="687" y="687"/>
                  </a:cubicBezTo>
                  <a:cubicBezTo>
                    <a:pt x="704" y="670"/>
                    <a:pt x="704" y="643"/>
                    <a:pt x="687" y="62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704" y="61"/>
                    <a:pt x="704" y="34"/>
                    <a:pt x="687" y="17"/>
                  </a:cubicBezTo>
                  <a:close/>
                  <a:moveTo>
                    <a:pt x="687" y="17"/>
                  </a:moveTo>
                  <a:cubicBezTo>
                    <a:pt x="687" y="17"/>
                    <a:pt x="687" y="17"/>
                    <a:pt x="687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Group 28">
            <a:extLst>
              <a:ext uri="{FF2B5EF4-FFF2-40B4-BE49-F238E27FC236}">
                <a16:creationId xmlns:a16="http://schemas.microsoft.com/office/drawing/2014/main" xmlns="" id="{79BF1446-5387-49CC-A783-23D36F4127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639763"/>
            <a:ext cx="552450" cy="525463"/>
            <a:chOff x="2686" y="402"/>
            <a:chExt cx="348" cy="331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23" name="Freeform 29">
              <a:extLst>
                <a:ext uri="{FF2B5EF4-FFF2-40B4-BE49-F238E27FC236}">
                  <a16:creationId xmlns:a16="http://schemas.microsoft.com/office/drawing/2014/main" xmlns="" id="{9290DE67-27F3-4149-82A1-C22261DC8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" y="402"/>
              <a:ext cx="348" cy="331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8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4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2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9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79"/>
                    <a:pt x="299" y="224"/>
                  </a:cubicBezTo>
                  <a:cubicBezTo>
                    <a:pt x="20" y="502"/>
                    <a:pt x="0" y="947"/>
                    <a:pt x="248" y="1248"/>
                  </a:cubicBezTo>
                  <a:cubicBezTo>
                    <a:pt x="214" y="1318"/>
                    <a:pt x="173" y="1365"/>
                    <a:pt x="128" y="1388"/>
                  </a:cubicBezTo>
                  <a:cubicBezTo>
                    <a:pt x="100" y="1401"/>
                    <a:pt x="84" y="1431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4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4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0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2"/>
                    <a:pt x="839" y="1442"/>
                  </a:cubicBezTo>
                  <a:cubicBezTo>
                    <a:pt x="718" y="1442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6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9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">
              <a:extLst>
                <a:ext uri="{FF2B5EF4-FFF2-40B4-BE49-F238E27FC236}">
                  <a16:creationId xmlns:a16="http://schemas.microsoft.com/office/drawing/2014/main" xmlns="" id="{67F2FD54-E2B8-49F2-B16F-98B0D91B3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492"/>
              <a:ext cx="196" cy="173"/>
            </a:xfrm>
            <a:custGeom>
              <a:avLst/>
              <a:gdLst>
                <a:gd name="T0" fmla="*/ 646 w 904"/>
                <a:gd name="T1" fmla="*/ 0 h 799"/>
                <a:gd name="T2" fmla="*/ 463 w 904"/>
                <a:gd name="T3" fmla="*/ 76 h 799"/>
                <a:gd name="T4" fmla="*/ 452 w 904"/>
                <a:gd name="T5" fmla="*/ 87 h 799"/>
                <a:gd name="T6" fmla="*/ 441 w 904"/>
                <a:gd name="T7" fmla="*/ 76 h 799"/>
                <a:gd name="T8" fmla="*/ 258 w 904"/>
                <a:gd name="T9" fmla="*/ 0 h 799"/>
                <a:gd name="T10" fmla="*/ 75 w 904"/>
                <a:gd name="T11" fmla="*/ 76 h 799"/>
                <a:gd name="T12" fmla="*/ 0 w 904"/>
                <a:gd name="T13" fmla="*/ 258 h 799"/>
                <a:gd name="T14" fmla="*/ 76 w 904"/>
                <a:gd name="T15" fmla="*/ 441 h 799"/>
                <a:gd name="T16" fmla="*/ 421 w 904"/>
                <a:gd name="T17" fmla="*/ 786 h 799"/>
                <a:gd name="T18" fmla="*/ 451 w 904"/>
                <a:gd name="T19" fmla="*/ 799 h 799"/>
                <a:gd name="T20" fmla="*/ 482 w 904"/>
                <a:gd name="T21" fmla="*/ 787 h 799"/>
                <a:gd name="T22" fmla="*/ 828 w 904"/>
                <a:gd name="T23" fmla="*/ 442 h 799"/>
                <a:gd name="T24" fmla="*/ 904 w 904"/>
                <a:gd name="T25" fmla="*/ 259 h 799"/>
                <a:gd name="T26" fmla="*/ 828 w 904"/>
                <a:gd name="T27" fmla="*/ 76 h 799"/>
                <a:gd name="T28" fmla="*/ 646 w 904"/>
                <a:gd name="T29" fmla="*/ 0 h 799"/>
                <a:gd name="T30" fmla="*/ 767 w 904"/>
                <a:gd name="T31" fmla="*/ 381 h 799"/>
                <a:gd name="T32" fmla="*/ 451 w 904"/>
                <a:gd name="T33" fmla="*/ 695 h 799"/>
                <a:gd name="T34" fmla="*/ 137 w 904"/>
                <a:gd name="T35" fmla="*/ 380 h 799"/>
                <a:gd name="T36" fmla="*/ 86 w 904"/>
                <a:gd name="T37" fmla="*/ 258 h 799"/>
                <a:gd name="T38" fmla="*/ 136 w 904"/>
                <a:gd name="T39" fmla="*/ 136 h 799"/>
                <a:gd name="T40" fmla="*/ 258 w 904"/>
                <a:gd name="T41" fmla="*/ 86 h 799"/>
                <a:gd name="T42" fmla="*/ 380 w 904"/>
                <a:gd name="T43" fmla="*/ 137 h 799"/>
                <a:gd name="T44" fmla="*/ 421 w 904"/>
                <a:gd name="T45" fmla="*/ 178 h 799"/>
                <a:gd name="T46" fmla="*/ 482 w 904"/>
                <a:gd name="T47" fmla="*/ 178 h 799"/>
                <a:gd name="T48" fmla="*/ 524 w 904"/>
                <a:gd name="T49" fmla="*/ 137 h 799"/>
                <a:gd name="T50" fmla="*/ 646 w 904"/>
                <a:gd name="T51" fmla="*/ 86 h 799"/>
                <a:gd name="T52" fmla="*/ 767 w 904"/>
                <a:gd name="T53" fmla="*/ 137 h 799"/>
                <a:gd name="T54" fmla="*/ 817 w 904"/>
                <a:gd name="T55" fmla="*/ 259 h 799"/>
                <a:gd name="T56" fmla="*/ 767 w 904"/>
                <a:gd name="T57" fmla="*/ 381 h 799"/>
                <a:gd name="T58" fmla="*/ 767 w 904"/>
                <a:gd name="T59" fmla="*/ 381 h 799"/>
                <a:gd name="T60" fmla="*/ 767 w 904"/>
                <a:gd name="T61" fmla="*/ 38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4" h="799">
                  <a:moveTo>
                    <a:pt x="646" y="0"/>
                  </a:moveTo>
                  <a:cubicBezTo>
                    <a:pt x="577" y="0"/>
                    <a:pt x="512" y="27"/>
                    <a:pt x="463" y="76"/>
                  </a:cubicBezTo>
                  <a:cubicBezTo>
                    <a:pt x="452" y="87"/>
                    <a:pt x="452" y="87"/>
                    <a:pt x="452" y="87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392" y="27"/>
                    <a:pt x="327" y="0"/>
                    <a:pt x="258" y="0"/>
                  </a:cubicBezTo>
                  <a:cubicBezTo>
                    <a:pt x="189" y="0"/>
                    <a:pt x="124" y="27"/>
                    <a:pt x="75" y="76"/>
                  </a:cubicBezTo>
                  <a:cubicBezTo>
                    <a:pt x="26" y="125"/>
                    <a:pt x="0" y="190"/>
                    <a:pt x="0" y="258"/>
                  </a:cubicBezTo>
                  <a:cubicBezTo>
                    <a:pt x="0" y="327"/>
                    <a:pt x="27" y="392"/>
                    <a:pt x="76" y="441"/>
                  </a:cubicBezTo>
                  <a:cubicBezTo>
                    <a:pt x="421" y="786"/>
                    <a:pt x="421" y="786"/>
                    <a:pt x="421" y="786"/>
                  </a:cubicBezTo>
                  <a:cubicBezTo>
                    <a:pt x="429" y="795"/>
                    <a:pt x="441" y="799"/>
                    <a:pt x="451" y="799"/>
                  </a:cubicBezTo>
                  <a:cubicBezTo>
                    <a:pt x="462" y="799"/>
                    <a:pt x="473" y="795"/>
                    <a:pt x="482" y="787"/>
                  </a:cubicBezTo>
                  <a:cubicBezTo>
                    <a:pt x="828" y="442"/>
                    <a:pt x="828" y="442"/>
                    <a:pt x="828" y="442"/>
                  </a:cubicBezTo>
                  <a:cubicBezTo>
                    <a:pt x="877" y="393"/>
                    <a:pt x="904" y="328"/>
                    <a:pt x="904" y="259"/>
                  </a:cubicBezTo>
                  <a:cubicBezTo>
                    <a:pt x="904" y="190"/>
                    <a:pt x="877" y="125"/>
                    <a:pt x="828" y="76"/>
                  </a:cubicBezTo>
                  <a:cubicBezTo>
                    <a:pt x="779" y="27"/>
                    <a:pt x="714" y="0"/>
                    <a:pt x="646" y="0"/>
                  </a:cubicBezTo>
                  <a:close/>
                  <a:moveTo>
                    <a:pt x="767" y="381"/>
                  </a:moveTo>
                  <a:cubicBezTo>
                    <a:pt x="451" y="695"/>
                    <a:pt x="451" y="695"/>
                    <a:pt x="451" y="695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04" y="347"/>
                    <a:pt x="86" y="304"/>
                    <a:pt x="86" y="258"/>
                  </a:cubicBezTo>
                  <a:cubicBezTo>
                    <a:pt x="86" y="212"/>
                    <a:pt x="104" y="169"/>
                    <a:pt x="136" y="136"/>
                  </a:cubicBezTo>
                  <a:cubicBezTo>
                    <a:pt x="169" y="104"/>
                    <a:pt x="212" y="86"/>
                    <a:pt x="258" y="86"/>
                  </a:cubicBezTo>
                  <a:cubicBezTo>
                    <a:pt x="304" y="86"/>
                    <a:pt x="347" y="104"/>
                    <a:pt x="380" y="137"/>
                  </a:cubicBezTo>
                  <a:cubicBezTo>
                    <a:pt x="421" y="178"/>
                    <a:pt x="421" y="178"/>
                    <a:pt x="421" y="178"/>
                  </a:cubicBezTo>
                  <a:cubicBezTo>
                    <a:pt x="438" y="195"/>
                    <a:pt x="465" y="195"/>
                    <a:pt x="482" y="178"/>
                  </a:cubicBezTo>
                  <a:cubicBezTo>
                    <a:pt x="524" y="137"/>
                    <a:pt x="524" y="137"/>
                    <a:pt x="524" y="137"/>
                  </a:cubicBezTo>
                  <a:cubicBezTo>
                    <a:pt x="556" y="104"/>
                    <a:pt x="600" y="86"/>
                    <a:pt x="646" y="86"/>
                  </a:cubicBezTo>
                  <a:cubicBezTo>
                    <a:pt x="691" y="86"/>
                    <a:pt x="735" y="104"/>
                    <a:pt x="767" y="137"/>
                  </a:cubicBezTo>
                  <a:cubicBezTo>
                    <a:pt x="800" y="170"/>
                    <a:pt x="818" y="213"/>
                    <a:pt x="817" y="259"/>
                  </a:cubicBezTo>
                  <a:cubicBezTo>
                    <a:pt x="817" y="305"/>
                    <a:pt x="800" y="348"/>
                    <a:pt x="767" y="381"/>
                  </a:cubicBezTo>
                  <a:close/>
                  <a:moveTo>
                    <a:pt x="767" y="381"/>
                  </a:moveTo>
                  <a:cubicBezTo>
                    <a:pt x="767" y="381"/>
                    <a:pt x="767" y="381"/>
                    <a:pt x="767" y="3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Group 33">
            <a:extLst>
              <a:ext uri="{FF2B5EF4-FFF2-40B4-BE49-F238E27FC236}">
                <a16:creationId xmlns:a16="http://schemas.microsoft.com/office/drawing/2014/main" xmlns="" id="{B67D67D3-AEF6-4559-9949-EB14A01B169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639763"/>
            <a:ext cx="552450" cy="523875"/>
            <a:chOff x="3166" y="403"/>
            <a:chExt cx="348" cy="330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27" name="Freeform 34">
              <a:extLst>
                <a:ext uri="{FF2B5EF4-FFF2-40B4-BE49-F238E27FC236}">
                  <a16:creationId xmlns:a16="http://schemas.microsoft.com/office/drawing/2014/main" xmlns="" id="{E96CAD40-2074-474B-ABCE-1A9E569C2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>
              <a:extLst>
                <a:ext uri="{FF2B5EF4-FFF2-40B4-BE49-F238E27FC236}">
                  <a16:creationId xmlns:a16="http://schemas.microsoft.com/office/drawing/2014/main" xmlns="" id="{4F4A08B0-8835-4BB5-A471-4518398FC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>
              <a:extLst>
                <a:ext uri="{FF2B5EF4-FFF2-40B4-BE49-F238E27FC236}">
                  <a16:creationId xmlns:a16="http://schemas.microsoft.com/office/drawing/2014/main" xmlns="" id="{FA875194-87D8-42DB-A2EB-D0AAA95E8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>
              <a:extLst>
                <a:ext uri="{FF2B5EF4-FFF2-40B4-BE49-F238E27FC236}">
                  <a16:creationId xmlns:a16="http://schemas.microsoft.com/office/drawing/2014/main" xmlns="" id="{98253602-6A09-4A39-985B-BD31B5BEB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Group 40">
            <a:extLst>
              <a:ext uri="{FF2B5EF4-FFF2-40B4-BE49-F238E27FC236}">
                <a16:creationId xmlns:a16="http://schemas.microsoft.com/office/drawing/2014/main" xmlns="" id="{6A5D40DA-0D06-4F5B-BB0F-2FF3D37E82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639763"/>
            <a:ext cx="546100" cy="519113"/>
            <a:chOff x="3646" y="402"/>
            <a:chExt cx="344" cy="327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33" name="Freeform 41">
              <a:extLst>
                <a:ext uri="{FF2B5EF4-FFF2-40B4-BE49-F238E27FC236}">
                  <a16:creationId xmlns:a16="http://schemas.microsoft.com/office/drawing/2014/main" xmlns="" id="{2FBFE6F1-EDB4-46CC-BABB-8D91C81E8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6" y="402"/>
              <a:ext cx="344" cy="327"/>
            </a:xfrm>
            <a:custGeom>
              <a:avLst/>
              <a:gdLst>
                <a:gd name="T0" fmla="*/ 1365 w 1587"/>
                <a:gd name="T1" fmla="*/ 222 h 1514"/>
                <a:gd name="T2" fmla="*/ 830 w 1587"/>
                <a:gd name="T3" fmla="*/ 0 h 1514"/>
                <a:gd name="T4" fmla="*/ 295 w 1587"/>
                <a:gd name="T5" fmla="*/ 222 h 1514"/>
                <a:gd name="T6" fmla="*/ 248 w 1587"/>
                <a:gd name="T7" fmla="*/ 1240 h 1514"/>
                <a:gd name="T8" fmla="*/ 126 w 1587"/>
                <a:gd name="T9" fmla="*/ 1374 h 1514"/>
                <a:gd name="T10" fmla="*/ 88 w 1587"/>
                <a:gd name="T11" fmla="*/ 1448 h 1514"/>
                <a:gd name="T12" fmla="*/ 147 w 1587"/>
                <a:gd name="T13" fmla="*/ 1508 h 1514"/>
                <a:gd name="T14" fmla="*/ 207 w 1587"/>
                <a:gd name="T15" fmla="*/ 1512 h 1514"/>
                <a:gd name="T16" fmla="*/ 473 w 1587"/>
                <a:gd name="T17" fmla="*/ 1424 h 1514"/>
                <a:gd name="T18" fmla="*/ 830 w 1587"/>
                <a:gd name="T19" fmla="*/ 1514 h 1514"/>
                <a:gd name="T20" fmla="*/ 1366 w 1587"/>
                <a:gd name="T21" fmla="*/ 1292 h 1514"/>
                <a:gd name="T22" fmla="*/ 1587 w 1587"/>
                <a:gd name="T23" fmla="*/ 757 h 1514"/>
                <a:gd name="T24" fmla="*/ 1365 w 1587"/>
                <a:gd name="T25" fmla="*/ 222 h 1514"/>
                <a:gd name="T26" fmla="*/ 1304 w 1587"/>
                <a:gd name="T27" fmla="*/ 1231 h 1514"/>
                <a:gd name="T28" fmla="*/ 491 w 1587"/>
                <a:gd name="T29" fmla="*/ 1335 h 1514"/>
                <a:gd name="T30" fmla="*/ 438 w 1587"/>
                <a:gd name="T31" fmla="*/ 1342 h 1514"/>
                <a:gd name="T32" fmla="*/ 435 w 1587"/>
                <a:gd name="T33" fmla="*/ 1345 h 1514"/>
                <a:gd name="T34" fmla="*/ 207 w 1587"/>
                <a:gd name="T35" fmla="*/ 1426 h 1514"/>
                <a:gd name="T36" fmla="*/ 206 w 1587"/>
                <a:gd name="T37" fmla="*/ 1426 h 1514"/>
                <a:gd name="T38" fmla="*/ 336 w 1587"/>
                <a:gd name="T39" fmla="*/ 1253 h 1514"/>
                <a:gd name="T40" fmla="*/ 339 w 1587"/>
                <a:gd name="T41" fmla="*/ 1226 h 1514"/>
                <a:gd name="T42" fmla="*/ 328 w 1587"/>
                <a:gd name="T43" fmla="*/ 1201 h 1514"/>
                <a:gd name="T44" fmla="*/ 356 w 1587"/>
                <a:gd name="T45" fmla="*/ 283 h 1514"/>
                <a:gd name="T46" fmla="*/ 1304 w 1587"/>
                <a:gd name="T47" fmla="*/ 283 h 1514"/>
                <a:gd name="T48" fmla="*/ 1304 w 1587"/>
                <a:gd name="T49" fmla="*/ 1231 h 1514"/>
                <a:gd name="T50" fmla="*/ 1304 w 1587"/>
                <a:gd name="T51" fmla="*/ 1231 h 1514"/>
                <a:gd name="T52" fmla="*/ 1304 w 1587"/>
                <a:gd name="T53" fmla="*/ 1231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7" h="1514">
                  <a:moveTo>
                    <a:pt x="1365" y="222"/>
                  </a:moveTo>
                  <a:cubicBezTo>
                    <a:pt x="1222" y="79"/>
                    <a:pt x="1033" y="0"/>
                    <a:pt x="830" y="0"/>
                  </a:cubicBezTo>
                  <a:cubicBezTo>
                    <a:pt x="628" y="0"/>
                    <a:pt x="438" y="79"/>
                    <a:pt x="295" y="222"/>
                  </a:cubicBezTo>
                  <a:cubicBezTo>
                    <a:pt x="19" y="498"/>
                    <a:pt x="0" y="941"/>
                    <a:pt x="248" y="1240"/>
                  </a:cubicBezTo>
                  <a:cubicBezTo>
                    <a:pt x="223" y="1289"/>
                    <a:pt x="184" y="1346"/>
                    <a:pt x="126" y="1374"/>
                  </a:cubicBezTo>
                  <a:cubicBezTo>
                    <a:pt x="99" y="1388"/>
                    <a:pt x="83" y="1418"/>
                    <a:pt x="88" y="1448"/>
                  </a:cubicBezTo>
                  <a:cubicBezTo>
                    <a:pt x="92" y="1479"/>
                    <a:pt x="116" y="1503"/>
                    <a:pt x="147" y="1508"/>
                  </a:cubicBezTo>
                  <a:cubicBezTo>
                    <a:pt x="161" y="1510"/>
                    <a:pt x="182" y="1512"/>
                    <a:pt x="207" y="1512"/>
                  </a:cubicBezTo>
                  <a:cubicBezTo>
                    <a:pt x="274" y="1512"/>
                    <a:pt x="372" y="1497"/>
                    <a:pt x="473" y="1424"/>
                  </a:cubicBezTo>
                  <a:cubicBezTo>
                    <a:pt x="585" y="1484"/>
                    <a:pt x="708" y="1514"/>
                    <a:pt x="830" y="1514"/>
                  </a:cubicBezTo>
                  <a:cubicBezTo>
                    <a:pt x="1026" y="1514"/>
                    <a:pt x="1220" y="1438"/>
                    <a:pt x="1366" y="1292"/>
                  </a:cubicBezTo>
                  <a:cubicBezTo>
                    <a:pt x="1509" y="1149"/>
                    <a:pt x="1587" y="959"/>
                    <a:pt x="1587" y="757"/>
                  </a:cubicBezTo>
                  <a:cubicBezTo>
                    <a:pt x="1587" y="555"/>
                    <a:pt x="1508" y="365"/>
                    <a:pt x="1365" y="222"/>
                  </a:cubicBezTo>
                  <a:close/>
                  <a:moveTo>
                    <a:pt x="1304" y="1231"/>
                  </a:moveTo>
                  <a:cubicBezTo>
                    <a:pt x="1088" y="1447"/>
                    <a:pt x="754" y="1490"/>
                    <a:pt x="491" y="1335"/>
                  </a:cubicBezTo>
                  <a:cubicBezTo>
                    <a:pt x="474" y="1325"/>
                    <a:pt x="452" y="1328"/>
                    <a:pt x="438" y="1342"/>
                  </a:cubicBezTo>
                  <a:cubicBezTo>
                    <a:pt x="437" y="1343"/>
                    <a:pt x="436" y="1344"/>
                    <a:pt x="435" y="1345"/>
                  </a:cubicBezTo>
                  <a:cubicBezTo>
                    <a:pt x="348" y="1412"/>
                    <a:pt x="263" y="1426"/>
                    <a:pt x="207" y="1426"/>
                  </a:cubicBezTo>
                  <a:cubicBezTo>
                    <a:pt x="206" y="1426"/>
                    <a:pt x="206" y="1426"/>
                    <a:pt x="206" y="1426"/>
                  </a:cubicBezTo>
                  <a:cubicBezTo>
                    <a:pt x="271" y="1378"/>
                    <a:pt x="312" y="1308"/>
                    <a:pt x="336" y="1253"/>
                  </a:cubicBezTo>
                  <a:cubicBezTo>
                    <a:pt x="340" y="1244"/>
                    <a:pt x="341" y="1234"/>
                    <a:pt x="339" y="1226"/>
                  </a:cubicBezTo>
                  <a:cubicBezTo>
                    <a:pt x="338" y="1217"/>
                    <a:pt x="334" y="1208"/>
                    <a:pt x="328" y="1201"/>
                  </a:cubicBezTo>
                  <a:cubicBezTo>
                    <a:pt x="94" y="937"/>
                    <a:pt x="106" y="533"/>
                    <a:pt x="356" y="283"/>
                  </a:cubicBezTo>
                  <a:cubicBezTo>
                    <a:pt x="618" y="22"/>
                    <a:pt x="1043" y="22"/>
                    <a:pt x="1304" y="283"/>
                  </a:cubicBezTo>
                  <a:cubicBezTo>
                    <a:pt x="1566" y="545"/>
                    <a:pt x="1566" y="970"/>
                    <a:pt x="1304" y="1231"/>
                  </a:cubicBezTo>
                  <a:close/>
                  <a:moveTo>
                    <a:pt x="1304" y="1231"/>
                  </a:moveTo>
                  <a:cubicBezTo>
                    <a:pt x="1304" y="1231"/>
                    <a:pt x="1304" y="1231"/>
                    <a:pt x="1304" y="12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>
              <a:extLst>
                <a:ext uri="{FF2B5EF4-FFF2-40B4-BE49-F238E27FC236}">
                  <a16:creationId xmlns:a16="http://schemas.microsoft.com/office/drawing/2014/main" xmlns="" id="{F6B38920-1419-453D-A1E0-1E5A924AB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4" y="554"/>
              <a:ext cx="23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xmlns="" id="{DAC4D51D-C629-49EB-A54F-B16A8AD02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4" y="554"/>
              <a:ext cx="22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xmlns="" id="{BC8A5BDF-3956-470D-A06B-A18B530CE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5" y="554"/>
              <a:ext cx="23" cy="23"/>
            </a:xfrm>
            <a:custGeom>
              <a:avLst/>
              <a:gdLst>
                <a:gd name="T0" fmla="*/ 107 w 107"/>
                <a:gd name="T1" fmla="*/ 53 h 106"/>
                <a:gd name="T2" fmla="*/ 53 w 107"/>
                <a:gd name="T3" fmla="*/ 106 h 106"/>
                <a:gd name="T4" fmla="*/ 0 w 107"/>
                <a:gd name="T5" fmla="*/ 53 h 106"/>
                <a:gd name="T6" fmla="*/ 53 w 107"/>
                <a:gd name="T7" fmla="*/ 0 h 106"/>
                <a:gd name="T8" fmla="*/ 107 w 107"/>
                <a:gd name="T9" fmla="*/ 53 h 106"/>
                <a:gd name="T10" fmla="*/ 107 w 107"/>
                <a:gd name="T11" fmla="*/ 53 h 106"/>
                <a:gd name="T12" fmla="*/ 107 w 107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  <a:moveTo>
                    <a:pt x="107" y="53"/>
                  </a:moveTo>
                  <a:cubicBezTo>
                    <a:pt x="107" y="53"/>
                    <a:pt x="107" y="53"/>
                    <a:pt x="107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Group 47">
            <a:extLst>
              <a:ext uri="{FF2B5EF4-FFF2-40B4-BE49-F238E27FC236}">
                <a16:creationId xmlns:a16="http://schemas.microsoft.com/office/drawing/2014/main" xmlns="" id="{C1505988-0BB2-4584-A5A4-11B5D11A12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639763"/>
            <a:ext cx="430213" cy="536575"/>
            <a:chOff x="4142" y="402"/>
            <a:chExt cx="271" cy="338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39" name="Freeform 48">
              <a:extLst>
                <a:ext uri="{FF2B5EF4-FFF2-40B4-BE49-F238E27FC236}">
                  <a16:creationId xmlns:a16="http://schemas.microsoft.com/office/drawing/2014/main" xmlns="" id="{06F73B0A-7062-4992-AB32-19521C37E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461"/>
              <a:ext cx="211" cy="279"/>
            </a:xfrm>
            <a:custGeom>
              <a:avLst/>
              <a:gdLst>
                <a:gd name="T0" fmla="*/ 850 w 973"/>
                <a:gd name="T1" fmla="*/ 0 h 1290"/>
                <a:gd name="T2" fmla="*/ 124 w 973"/>
                <a:gd name="T3" fmla="*/ 0 h 1290"/>
                <a:gd name="T4" fmla="*/ 0 w 973"/>
                <a:gd name="T5" fmla="*/ 124 h 1290"/>
                <a:gd name="T6" fmla="*/ 0 w 973"/>
                <a:gd name="T7" fmla="*/ 1166 h 1290"/>
                <a:gd name="T8" fmla="*/ 124 w 973"/>
                <a:gd name="T9" fmla="*/ 1290 h 1290"/>
                <a:gd name="T10" fmla="*/ 850 w 973"/>
                <a:gd name="T11" fmla="*/ 1290 h 1290"/>
                <a:gd name="T12" fmla="*/ 973 w 973"/>
                <a:gd name="T13" fmla="*/ 1166 h 1290"/>
                <a:gd name="T14" fmla="*/ 973 w 973"/>
                <a:gd name="T15" fmla="*/ 124 h 1290"/>
                <a:gd name="T16" fmla="*/ 850 w 973"/>
                <a:gd name="T17" fmla="*/ 0 h 1290"/>
                <a:gd name="T18" fmla="*/ 887 w 973"/>
                <a:gd name="T19" fmla="*/ 1166 h 1290"/>
                <a:gd name="T20" fmla="*/ 850 w 973"/>
                <a:gd name="T21" fmla="*/ 1203 h 1290"/>
                <a:gd name="T22" fmla="*/ 123 w 973"/>
                <a:gd name="T23" fmla="*/ 1203 h 1290"/>
                <a:gd name="T24" fmla="*/ 86 w 973"/>
                <a:gd name="T25" fmla="*/ 1166 h 1290"/>
                <a:gd name="T26" fmla="*/ 86 w 973"/>
                <a:gd name="T27" fmla="*/ 124 h 1290"/>
                <a:gd name="T28" fmla="*/ 123 w 973"/>
                <a:gd name="T29" fmla="*/ 87 h 1290"/>
                <a:gd name="T30" fmla="*/ 850 w 973"/>
                <a:gd name="T31" fmla="*/ 87 h 1290"/>
                <a:gd name="T32" fmla="*/ 887 w 973"/>
                <a:gd name="T33" fmla="*/ 124 h 1290"/>
                <a:gd name="T34" fmla="*/ 887 w 973"/>
                <a:gd name="T35" fmla="*/ 1166 h 1290"/>
                <a:gd name="T36" fmla="*/ 887 w 973"/>
                <a:gd name="T37" fmla="*/ 1166 h 1290"/>
                <a:gd name="T38" fmla="*/ 887 w 973"/>
                <a:gd name="T39" fmla="*/ 1166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3" h="1290">
                  <a:moveTo>
                    <a:pt x="85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1166"/>
                    <a:pt x="0" y="1166"/>
                    <a:pt x="0" y="1166"/>
                  </a:cubicBezTo>
                  <a:cubicBezTo>
                    <a:pt x="0" y="1234"/>
                    <a:pt x="55" y="1290"/>
                    <a:pt x="124" y="1290"/>
                  </a:cubicBezTo>
                  <a:cubicBezTo>
                    <a:pt x="850" y="1290"/>
                    <a:pt x="850" y="1290"/>
                    <a:pt x="850" y="1290"/>
                  </a:cubicBezTo>
                  <a:cubicBezTo>
                    <a:pt x="918" y="1290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6"/>
                    <a:pt x="918" y="0"/>
                    <a:pt x="850" y="0"/>
                  </a:cubicBezTo>
                  <a:close/>
                  <a:moveTo>
                    <a:pt x="887" y="1166"/>
                  </a:moveTo>
                  <a:cubicBezTo>
                    <a:pt x="887" y="1186"/>
                    <a:pt x="870" y="1203"/>
                    <a:pt x="850" y="1203"/>
                  </a:cubicBezTo>
                  <a:cubicBezTo>
                    <a:pt x="123" y="1203"/>
                    <a:pt x="123" y="1203"/>
                    <a:pt x="123" y="1203"/>
                  </a:cubicBezTo>
                  <a:cubicBezTo>
                    <a:pt x="103" y="1203"/>
                    <a:pt x="86" y="1186"/>
                    <a:pt x="86" y="1166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03"/>
                    <a:pt x="103" y="87"/>
                    <a:pt x="123" y="87"/>
                  </a:cubicBezTo>
                  <a:cubicBezTo>
                    <a:pt x="850" y="87"/>
                    <a:pt x="850" y="87"/>
                    <a:pt x="850" y="87"/>
                  </a:cubicBezTo>
                  <a:cubicBezTo>
                    <a:pt x="870" y="87"/>
                    <a:pt x="887" y="103"/>
                    <a:pt x="887" y="124"/>
                  </a:cubicBezTo>
                  <a:lnTo>
                    <a:pt x="887" y="1166"/>
                  </a:lnTo>
                  <a:close/>
                  <a:moveTo>
                    <a:pt x="887" y="1166"/>
                  </a:moveTo>
                  <a:cubicBezTo>
                    <a:pt x="887" y="1166"/>
                    <a:pt x="887" y="1166"/>
                    <a:pt x="887" y="1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:a16="http://schemas.microsoft.com/office/drawing/2014/main" xmlns="" id="{1B1021AC-A553-4A63-ACBF-403DB30CC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" y="402"/>
              <a:ext cx="211" cy="279"/>
            </a:xfrm>
            <a:custGeom>
              <a:avLst/>
              <a:gdLst>
                <a:gd name="T0" fmla="*/ 850 w 973"/>
                <a:gd name="T1" fmla="*/ 0 h 1289"/>
                <a:gd name="T2" fmla="*/ 123 w 973"/>
                <a:gd name="T3" fmla="*/ 0 h 1289"/>
                <a:gd name="T4" fmla="*/ 0 w 973"/>
                <a:gd name="T5" fmla="*/ 124 h 1289"/>
                <a:gd name="T6" fmla="*/ 43 w 973"/>
                <a:gd name="T7" fmla="*/ 167 h 1289"/>
                <a:gd name="T8" fmla="*/ 86 w 973"/>
                <a:gd name="T9" fmla="*/ 124 h 1289"/>
                <a:gd name="T10" fmla="*/ 123 w 973"/>
                <a:gd name="T11" fmla="*/ 86 h 1289"/>
                <a:gd name="T12" fmla="*/ 850 w 973"/>
                <a:gd name="T13" fmla="*/ 86 h 1289"/>
                <a:gd name="T14" fmla="*/ 887 w 973"/>
                <a:gd name="T15" fmla="*/ 124 h 1289"/>
                <a:gd name="T16" fmla="*/ 887 w 973"/>
                <a:gd name="T17" fmla="*/ 1166 h 1289"/>
                <a:gd name="T18" fmla="*/ 850 w 973"/>
                <a:gd name="T19" fmla="*/ 1203 h 1289"/>
                <a:gd name="T20" fmla="*/ 806 w 973"/>
                <a:gd name="T21" fmla="*/ 1246 h 1289"/>
                <a:gd name="T22" fmla="*/ 850 w 973"/>
                <a:gd name="T23" fmla="*/ 1289 h 1289"/>
                <a:gd name="T24" fmla="*/ 973 w 973"/>
                <a:gd name="T25" fmla="*/ 1166 h 1289"/>
                <a:gd name="T26" fmla="*/ 973 w 973"/>
                <a:gd name="T27" fmla="*/ 124 h 1289"/>
                <a:gd name="T28" fmla="*/ 850 w 973"/>
                <a:gd name="T29" fmla="*/ 0 h 1289"/>
                <a:gd name="T30" fmla="*/ 850 w 973"/>
                <a:gd name="T31" fmla="*/ 0 h 1289"/>
                <a:gd name="T32" fmla="*/ 850 w 973"/>
                <a:gd name="T3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1289">
                  <a:moveTo>
                    <a:pt x="85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48"/>
                    <a:pt x="19" y="167"/>
                    <a:pt x="43" y="167"/>
                  </a:cubicBezTo>
                  <a:cubicBezTo>
                    <a:pt x="67" y="167"/>
                    <a:pt x="86" y="148"/>
                    <a:pt x="86" y="124"/>
                  </a:cubicBezTo>
                  <a:cubicBezTo>
                    <a:pt x="86" y="103"/>
                    <a:pt x="103" y="86"/>
                    <a:pt x="123" y="86"/>
                  </a:cubicBezTo>
                  <a:cubicBezTo>
                    <a:pt x="850" y="86"/>
                    <a:pt x="850" y="86"/>
                    <a:pt x="850" y="86"/>
                  </a:cubicBezTo>
                  <a:cubicBezTo>
                    <a:pt x="870" y="86"/>
                    <a:pt x="887" y="103"/>
                    <a:pt x="887" y="124"/>
                  </a:cubicBezTo>
                  <a:cubicBezTo>
                    <a:pt x="887" y="1166"/>
                    <a:pt x="887" y="1166"/>
                    <a:pt x="887" y="1166"/>
                  </a:cubicBezTo>
                  <a:cubicBezTo>
                    <a:pt x="887" y="1186"/>
                    <a:pt x="870" y="1203"/>
                    <a:pt x="850" y="1203"/>
                  </a:cubicBezTo>
                  <a:cubicBezTo>
                    <a:pt x="826" y="1203"/>
                    <a:pt x="806" y="1222"/>
                    <a:pt x="806" y="1246"/>
                  </a:cubicBezTo>
                  <a:cubicBezTo>
                    <a:pt x="806" y="1270"/>
                    <a:pt x="826" y="1289"/>
                    <a:pt x="850" y="1289"/>
                  </a:cubicBezTo>
                  <a:cubicBezTo>
                    <a:pt x="918" y="1289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5"/>
                    <a:pt x="918" y="0"/>
                    <a:pt x="850" y="0"/>
                  </a:cubicBezTo>
                  <a:close/>
                  <a:moveTo>
                    <a:pt x="850" y="0"/>
                  </a:moveTo>
                  <a:cubicBezTo>
                    <a:pt x="850" y="0"/>
                    <a:pt x="850" y="0"/>
                    <a:pt x="8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53">
            <a:extLst>
              <a:ext uri="{FF2B5EF4-FFF2-40B4-BE49-F238E27FC236}">
                <a16:creationId xmlns:a16="http://schemas.microsoft.com/office/drawing/2014/main" xmlns="" id="{6E94D4DC-6BE7-455D-9096-BF0828A95C0B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639763"/>
            <a:ext cx="511175" cy="527050"/>
          </a:xfrm>
          <a:custGeom>
            <a:avLst/>
            <a:gdLst>
              <a:gd name="T0" fmla="*/ 1456 w 1489"/>
              <a:gd name="T1" fmla="*/ 430 h 1534"/>
              <a:gd name="T2" fmla="*/ 1362 w 1489"/>
              <a:gd name="T3" fmla="*/ 141 h 1534"/>
              <a:gd name="T4" fmla="*/ 907 w 1489"/>
              <a:gd name="T5" fmla="*/ 8 h 1534"/>
              <a:gd name="T6" fmla="*/ 405 w 1489"/>
              <a:gd name="T7" fmla="*/ 41 h 1534"/>
              <a:gd name="T8" fmla="*/ 133 w 1489"/>
              <a:gd name="T9" fmla="*/ 16 h 1534"/>
              <a:gd name="T10" fmla="*/ 0 w 1489"/>
              <a:gd name="T11" fmla="*/ 670 h 1534"/>
              <a:gd name="T12" fmla="*/ 328 w 1489"/>
              <a:gd name="T13" fmla="*/ 803 h 1534"/>
              <a:gd name="T14" fmla="*/ 454 w 1489"/>
              <a:gd name="T15" fmla="*/ 881 h 1534"/>
              <a:gd name="T16" fmla="*/ 720 w 1489"/>
              <a:gd name="T17" fmla="*/ 1353 h 1534"/>
              <a:gd name="T18" fmla="*/ 809 w 1489"/>
              <a:gd name="T19" fmla="*/ 1534 h 1534"/>
              <a:gd name="T20" fmla="*/ 980 w 1489"/>
              <a:gd name="T21" fmla="*/ 1145 h 1534"/>
              <a:gd name="T22" fmla="*/ 991 w 1489"/>
              <a:gd name="T23" fmla="*/ 969 h 1534"/>
              <a:gd name="T24" fmla="*/ 1148 w 1489"/>
              <a:gd name="T25" fmla="*/ 989 h 1534"/>
              <a:gd name="T26" fmla="*/ 1446 w 1489"/>
              <a:gd name="T27" fmla="*/ 731 h 1534"/>
              <a:gd name="T28" fmla="*/ 1443 w 1489"/>
              <a:gd name="T29" fmla="*/ 494 h 1534"/>
              <a:gd name="T30" fmla="*/ 133 w 1489"/>
              <a:gd name="T31" fmla="*/ 717 h 1534"/>
              <a:gd name="T32" fmla="*/ 86 w 1489"/>
              <a:gd name="T33" fmla="*/ 150 h 1534"/>
              <a:gd name="T34" fmla="*/ 328 w 1489"/>
              <a:gd name="T35" fmla="*/ 103 h 1534"/>
              <a:gd name="T36" fmla="*/ 375 w 1489"/>
              <a:gd name="T37" fmla="*/ 670 h 1534"/>
              <a:gd name="T38" fmla="*/ 1358 w 1489"/>
              <a:gd name="T39" fmla="*/ 748 h 1534"/>
              <a:gd name="T40" fmla="*/ 1347 w 1489"/>
              <a:gd name="T41" fmla="*/ 864 h 1534"/>
              <a:gd name="T42" fmla="*/ 1007 w 1489"/>
              <a:gd name="T43" fmla="*/ 885 h 1534"/>
              <a:gd name="T44" fmla="*/ 882 w 1489"/>
              <a:gd name="T45" fmla="*/ 886 h 1534"/>
              <a:gd name="T46" fmla="*/ 901 w 1489"/>
              <a:gd name="T47" fmla="*/ 1405 h 1534"/>
              <a:gd name="T48" fmla="*/ 807 w 1489"/>
              <a:gd name="T49" fmla="*/ 1355 h 1534"/>
              <a:gd name="T50" fmla="*/ 515 w 1489"/>
              <a:gd name="T51" fmla="*/ 819 h 1534"/>
              <a:gd name="T52" fmla="*/ 461 w 1489"/>
              <a:gd name="T53" fmla="*/ 670 h 1534"/>
              <a:gd name="T54" fmla="*/ 459 w 1489"/>
              <a:gd name="T55" fmla="*/ 122 h 1534"/>
              <a:gd name="T56" fmla="*/ 491 w 1489"/>
              <a:gd name="T57" fmla="*/ 118 h 1534"/>
              <a:gd name="T58" fmla="*/ 912 w 1489"/>
              <a:gd name="T59" fmla="*/ 95 h 1534"/>
              <a:gd name="T60" fmla="*/ 1286 w 1489"/>
              <a:gd name="T61" fmla="*/ 183 h 1534"/>
              <a:gd name="T62" fmla="*/ 1310 w 1489"/>
              <a:gd name="T63" fmla="*/ 315 h 1534"/>
              <a:gd name="T64" fmla="*/ 1361 w 1489"/>
              <a:gd name="T65" fmla="*/ 532 h 1534"/>
              <a:gd name="T66" fmla="*/ 1365 w 1489"/>
              <a:gd name="T67" fmla="*/ 693 h 1534"/>
              <a:gd name="T68" fmla="*/ 1358 w 1489"/>
              <a:gd name="T69" fmla="*/ 748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89" h="1534">
                <a:moveTo>
                  <a:pt x="1443" y="494"/>
                </a:moveTo>
                <a:cubicBezTo>
                  <a:pt x="1449" y="478"/>
                  <a:pt x="1455" y="455"/>
                  <a:pt x="1456" y="430"/>
                </a:cubicBezTo>
                <a:cubicBezTo>
                  <a:pt x="1459" y="385"/>
                  <a:pt x="1447" y="321"/>
                  <a:pt x="1384" y="264"/>
                </a:cubicBezTo>
                <a:cubicBezTo>
                  <a:pt x="1388" y="234"/>
                  <a:pt x="1388" y="188"/>
                  <a:pt x="1362" y="141"/>
                </a:cubicBezTo>
                <a:cubicBezTo>
                  <a:pt x="1328" y="80"/>
                  <a:pt x="1261" y="38"/>
                  <a:pt x="1163" y="17"/>
                </a:cubicBezTo>
                <a:cubicBezTo>
                  <a:pt x="1097" y="3"/>
                  <a:pt x="1011" y="0"/>
                  <a:pt x="907" y="8"/>
                </a:cubicBezTo>
                <a:cubicBezTo>
                  <a:pt x="697" y="4"/>
                  <a:pt x="492" y="30"/>
                  <a:pt x="480" y="32"/>
                </a:cubicBezTo>
                <a:cubicBezTo>
                  <a:pt x="405" y="41"/>
                  <a:pt x="405" y="41"/>
                  <a:pt x="405" y="41"/>
                </a:cubicBezTo>
                <a:cubicBezTo>
                  <a:pt x="383" y="25"/>
                  <a:pt x="357" y="16"/>
                  <a:pt x="328" y="16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60" y="16"/>
                  <a:pt x="0" y="76"/>
                  <a:pt x="0" y="150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743"/>
                  <a:pt x="60" y="803"/>
                  <a:pt x="133" y="803"/>
                </a:cubicBezTo>
                <a:cubicBezTo>
                  <a:pt x="328" y="803"/>
                  <a:pt x="328" y="803"/>
                  <a:pt x="328" y="803"/>
                </a:cubicBezTo>
                <a:cubicBezTo>
                  <a:pt x="351" y="803"/>
                  <a:pt x="373" y="797"/>
                  <a:pt x="392" y="787"/>
                </a:cubicBezTo>
                <a:cubicBezTo>
                  <a:pt x="405" y="816"/>
                  <a:pt x="425" y="850"/>
                  <a:pt x="454" y="881"/>
                </a:cubicBezTo>
                <a:cubicBezTo>
                  <a:pt x="456" y="882"/>
                  <a:pt x="458" y="884"/>
                  <a:pt x="460" y="885"/>
                </a:cubicBezTo>
                <a:cubicBezTo>
                  <a:pt x="560" y="962"/>
                  <a:pt x="678" y="1240"/>
                  <a:pt x="720" y="1353"/>
                </a:cubicBezTo>
                <a:cubicBezTo>
                  <a:pt x="716" y="1389"/>
                  <a:pt x="712" y="1465"/>
                  <a:pt x="747" y="1506"/>
                </a:cubicBezTo>
                <a:cubicBezTo>
                  <a:pt x="763" y="1524"/>
                  <a:pt x="785" y="1534"/>
                  <a:pt x="809" y="1534"/>
                </a:cubicBezTo>
                <a:cubicBezTo>
                  <a:pt x="834" y="1534"/>
                  <a:pt x="919" y="1528"/>
                  <a:pt x="972" y="1455"/>
                </a:cubicBezTo>
                <a:cubicBezTo>
                  <a:pt x="1022" y="1385"/>
                  <a:pt x="1025" y="1281"/>
                  <a:pt x="980" y="1145"/>
                </a:cubicBezTo>
                <a:cubicBezTo>
                  <a:pt x="942" y="1030"/>
                  <a:pt x="939" y="979"/>
                  <a:pt x="940" y="959"/>
                </a:cubicBezTo>
                <a:cubicBezTo>
                  <a:pt x="957" y="963"/>
                  <a:pt x="974" y="966"/>
                  <a:pt x="991" y="969"/>
                </a:cubicBezTo>
                <a:cubicBezTo>
                  <a:pt x="991" y="969"/>
                  <a:pt x="991" y="969"/>
                  <a:pt x="991" y="969"/>
                </a:cubicBezTo>
                <a:cubicBezTo>
                  <a:pt x="994" y="970"/>
                  <a:pt x="1064" y="985"/>
                  <a:pt x="1148" y="989"/>
                </a:cubicBezTo>
                <a:cubicBezTo>
                  <a:pt x="1268" y="995"/>
                  <a:pt x="1355" y="974"/>
                  <a:pt x="1405" y="928"/>
                </a:cubicBezTo>
                <a:cubicBezTo>
                  <a:pt x="1475" y="864"/>
                  <a:pt x="1467" y="783"/>
                  <a:pt x="1446" y="731"/>
                </a:cubicBezTo>
                <a:cubicBezTo>
                  <a:pt x="1464" y="708"/>
                  <a:pt x="1486" y="670"/>
                  <a:pt x="1488" y="621"/>
                </a:cubicBezTo>
                <a:cubicBezTo>
                  <a:pt x="1489" y="577"/>
                  <a:pt x="1474" y="534"/>
                  <a:pt x="1443" y="494"/>
                </a:cubicBezTo>
                <a:close/>
                <a:moveTo>
                  <a:pt x="328" y="717"/>
                </a:moveTo>
                <a:cubicBezTo>
                  <a:pt x="133" y="717"/>
                  <a:pt x="133" y="717"/>
                  <a:pt x="133" y="717"/>
                </a:cubicBezTo>
                <a:cubicBezTo>
                  <a:pt x="107" y="717"/>
                  <a:pt x="86" y="695"/>
                  <a:pt x="86" y="670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86" y="124"/>
                  <a:pt x="108" y="103"/>
                  <a:pt x="133" y="103"/>
                </a:cubicBezTo>
                <a:cubicBezTo>
                  <a:pt x="328" y="103"/>
                  <a:pt x="328" y="103"/>
                  <a:pt x="328" y="103"/>
                </a:cubicBezTo>
                <a:cubicBezTo>
                  <a:pt x="354" y="103"/>
                  <a:pt x="375" y="124"/>
                  <a:pt x="375" y="150"/>
                </a:cubicBezTo>
                <a:cubicBezTo>
                  <a:pt x="375" y="670"/>
                  <a:pt x="375" y="670"/>
                  <a:pt x="375" y="670"/>
                </a:cubicBezTo>
                <a:cubicBezTo>
                  <a:pt x="375" y="696"/>
                  <a:pt x="354" y="717"/>
                  <a:pt x="328" y="717"/>
                </a:cubicBezTo>
                <a:close/>
                <a:moveTo>
                  <a:pt x="1358" y="748"/>
                </a:moveTo>
                <a:cubicBezTo>
                  <a:pt x="1358" y="748"/>
                  <a:pt x="1369" y="766"/>
                  <a:pt x="1373" y="790"/>
                </a:cubicBezTo>
                <a:cubicBezTo>
                  <a:pt x="1378" y="819"/>
                  <a:pt x="1369" y="844"/>
                  <a:pt x="1347" y="864"/>
                </a:cubicBezTo>
                <a:cubicBezTo>
                  <a:pt x="1286" y="920"/>
                  <a:pt x="1110" y="907"/>
                  <a:pt x="1012" y="886"/>
                </a:cubicBezTo>
                <a:cubicBezTo>
                  <a:pt x="1010" y="885"/>
                  <a:pt x="1009" y="885"/>
                  <a:pt x="1007" y="885"/>
                </a:cubicBezTo>
                <a:cubicBezTo>
                  <a:pt x="990" y="881"/>
                  <a:pt x="971" y="878"/>
                  <a:pt x="952" y="873"/>
                </a:cubicBezTo>
                <a:cubicBezTo>
                  <a:pt x="931" y="866"/>
                  <a:pt x="903" y="867"/>
                  <a:pt x="882" y="886"/>
                </a:cubicBezTo>
                <a:cubicBezTo>
                  <a:pt x="839" y="924"/>
                  <a:pt x="844" y="1009"/>
                  <a:pt x="898" y="1172"/>
                </a:cubicBezTo>
                <a:cubicBezTo>
                  <a:pt x="933" y="1279"/>
                  <a:pt x="934" y="1360"/>
                  <a:pt x="901" y="1405"/>
                </a:cubicBezTo>
                <a:cubicBezTo>
                  <a:pt x="874" y="1443"/>
                  <a:pt x="828" y="1448"/>
                  <a:pt x="811" y="1448"/>
                </a:cubicBezTo>
                <a:cubicBezTo>
                  <a:pt x="804" y="1435"/>
                  <a:pt x="801" y="1391"/>
                  <a:pt x="807" y="1355"/>
                </a:cubicBezTo>
                <a:cubicBezTo>
                  <a:pt x="808" y="1348"/>
                  <a:pt x="807" y="1341"/>
                  <a:pt x="805" y="1334"/>
                </a:cubicBezTo>
                <a:cubicBezTo>
                  <a:pt x="799" y="1318"/>
                  <a:pt x="659" y="933"/>
                  <a:pt x="515" y="819"/>
                </a:cubicBezTo>
                <a:cubicBezTo>
                  <a:pt x="477" y="778"/>
                  <a:pt x="461" y="731"/>
                  <a:pt x="455" y="709"/>
                </a:cubicBezTo>
                <a:cubicBezTo>
                  <a:pt x="459" y="697"/>
                  <a:pt x="461" y="683"/>
                  <a:pt x="461" y="670"/>
                </a:cubicBezTo>
                <a:cubicBezTo>
                  <a:pt x="461" y="150"/>
                  <a:pt x="461" y="150"/>
                  <a:pt x="461" y="150"/>
                </a:cubicBezTo>
                <a:cubicBezTo>
                  <a:pt x="461" y="140"/>
                  <a:pt x="460" y="131"/>
                  <a:pt x="459" y="122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3" y="118"/>
                  <a:pt x="701" y="91"/>
                  <a:pt x="907" y="95"/>
                </a:cubicBezTo>
                <a:cubicBezTo>
                  <a:pt x="912" y="95"/>
                  <a:pt x="912" y="95"/>
                  <a:pt x="912" y="95"/>
                </a:cubicBezTo>
                <a:cubicBezTo>
                  <a:pt x="1009" y="87"/>
                  <a:pt x="1087" y="90"/>
                  <a:pt x="1145" y="102"/>
                </a:cubicBezTo>
                <a:cubicBezTo>
                  <a:pt x="1217" y="118"/>
                  <a:pt x="1264" y="144"/>
                  <a:pt x="1286" y="183"/>
                </a:cubicBezTo>
                <a:cubicBezTo>
                  <a:pt x="1308" y="222"/>
                  <a:pt x="1296" y="263"/>
                  <a:pt x="1295" y="266"/>
                </a:cubicBezTo>
                <a:cubicBezTo>
                  <a:pt x="1288" y="284"/>
                  <a:pt x="1294" y="304"/>
                  <a:pt x="1310" y="315"/>
                </a:cubicBezTo>
                <a:cubicBezTo>
                  <a:pt x="1404" y="386"/>
                  <a:pt x="1361" y="469"/>
                  <a:pt x="1355" y="479"/>
                </a:cubicBezTo>
                <a:cubicBezTo>
                  <a:pt x="1345" y="496"/>
                  <a:pt x="1347" y="517"/>
                  <a:pt x="1361" y="532"/>
                </a:cubicBezTo>
                <a:cubicBezTo>
                  <a:pt x="1388" y="560"/>
                  <a:pt x="1402" y="589"/>
                  <a:pt x="1401" y="617"/>
                </a:cubicBezTo>
                <a:cubicBezTo>
                  <a:pt x="1400" y="659"/>
                  <a:pt x="1367" y="691"/>
                  <a:pt x="1365" y="693"/>
                </a:cubicBezTo>
                <a:cubicBezTo>
                  <a:pt x="1349" y="706"/>
                  <a:pt x="1346" y="730"/>
                  <a:pt x="1358" y="748"/>
                </a:cubicBezTo>
                <a:close/>
                <a:moveTo>
                  <a:pt x="1358" y="748"/>
                </a:moveTo>
                <a:cubicBezTo>
                  <a:pt x="1358" y="748"/>
                  <a:pt x="1358" y="748"/>
                  <a:pt x="1358" y="748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4" name="Group 56">
            <a:extLst>
              <a:ext uri="{FF2B5EF4-FFF2-40B4-BE49-F238E27FC236}">
                <a16:creationId xmlns:a16="http://schemas.microsoft.com/office/drawing/2014/main" xmlns="" id="{7F871815-D005-456A-B36D-AC394320C8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1909763"/>
            <a:ext cx="487363" cy="527050"/>
            <a:chOff x="782" y="1042"/>
            <a:chExt cx="307" cy="332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46" name="Freeform 57">
              <a:extLst>
                <a:ext uri="{FF2B5EF4-FFF2-40B4-BE49-F238E27FC236}">
                  <a16:creationId xmlns:a16="http://schemas.microsoft.com/office/drawing/2014/main" xmlns="" id="{28D4588F-2B24-4E68-8061-F17A2CCF9E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8">
              <a:extLst>
                <a:ext uri="{FF2B5EF4-FFF2-40B4-BE49-F238E27FC236}">
                  <a16:creationId xmlns:a16="http://schemas.microsoft.com/office/drawing/2014/main" xmlns="" id="{EBE78581-DD56-4C87-896F-BEDCC316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Group 61">
            <a:extLst>
              <a:ext uri="{FF2B5EF4-FFF2-40B4-BE49-F238E27FC236}">
                <a16:creationId xmlns:a16="http://schemas.microsoft.com/office/drawing/2014/main" xmlns="" id="{3AB370E3-C883-4907-9F53-B25786C833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1909763"/>
            <a:ext cx="519113" cy="479425"/>
            <a:chOff x="1262" y="1043"/>
            <a:chExt cx="327" cy="302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50" name="Freeform 62">
              <a:extLst>
                <a:ext uri="{FF2B5EF4-FFF2-40B4-BE49-F238E27FC236}">
                  <a16:creationId xmlns:a16="http://schemas.microsoft.com/office/drawing/2014/main" xmlns="" id="{444F98E0-D980-47C2-8D05-A4648D3ADA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>
              <a:extLst>
                <a:ext uri="{FF2B5EF4-FFF2-40B4-BE49-F238E27FC236}">
                  <a16:creationId xmlns:a16="http://schemas.microsoft.com/office/drawing/2014/main" xmlns="" id="{C84D8913-5B50-4B19-927B-F2486BDAF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67">
            <a:extLst>
              <a:ext uri="{FF2B5EF4-FFF2-40B4-BE49-F238E27FC236}">
                <a16:creationId xmlns:a16="http://schemas.microsoft.com/office/drawing/2014/main" xmlns="" id="{29469C17-7B34-4189-8693-3C95911752EE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1909763"/>
            <a:ext cx="517525" cy="527051"/>
          </a:xfrm>
          <a:custGeom>
            <a:avLst/>
            <a:gdLst>
              <a:gd name="T0" fmla="*/ 1406 w 1503"/>
              <a:gd name="T1" fmla="*/ 130 h 1534"/>
              <a:gd name="T2" fmla="*/ 937 w 1503"/>
              <a:gd name="T3" fmla="*/ 130 h 1534"/>
              <a:gd name="T4" fmla="*/ 77 w 1503"/>
              <a:gd name="T5" fmla="*/ 989 h 1534"/>
              <a:gd name="T6" fmla="*/ 65 w 1503"/>
              <a:gd name="T7" fmla="*/ 1014 h 1534"/>
              <a:gd name="T8" fmla="*/ 1 w 1503"/>
              <a:gd name="T9" fmla="*/ 1485 h 1534"/>
              <a:gd name="T10" fmla="*/ 14 w 1503"/>
              <a:gd name="T11" fmla="*/ 1522 h 1534"/>
              <a:gd name="T12" fmla="*/ 44 w 1503"/>
              <a:gd name="T13" fmla="*/ 1534 h 1534"/>
              <a:gd name="T14" fmla="*/ 50 w 1503"/>
              <a:gd name="T15" fmla="*/ 1534 h 1534"/>
              <a:gd name="T16" fmla="*/ 334 w 1503"/>
              <a:gd name="T17" fmla="*/ 1496 h 1534"/>
              <a:gd name="T18" fmla="*/ 371 w 1503"/>
              <a:gd name="T19" fmla="*/ 1447 h 1534"/>
              <a:gd name="T20" fmla="*/ 322 w 1503"/>
              <a:gd name="T21" fmla="*/ 1410 h 1534"/>
              <a:gd name="T22" fmla="*/ 95 w 1503"/>
              <a:gd name="T23" fmla="*/ 1441 h 1534"/>
              <a:gd name="T24" fmla="*/ 139 w 1503"/>
              <a:gd name="T25" fmla="*/ 1112 h 1534"/>
              <a:gd name="T26" fmla="*/ 485 w 1503"/>
              <a:gd name="T27" fmla="*/ 1458 h 1534"/>
              <a:gd name="T28" fmla="*/ 516 w 1503"/>
              <a:gd name="T29" fmla="*/ 1471 h 1534"/>
              <a:gd name="T30" fmla="*/ 546 w 1503"/>
              <a:gd name="T31" fmla="*/ 1458 h 1534"/>
              <a:gd name="T32" fmla="*/ 1406 w 1503"/>
              <a:gd name="T33" fmla="*/ 599 h 1534"/>
              <a:gd name="T34" fmla="*/ 1503 w 1503"/>
              <a:gd name="T35" fmla="*/ 364 h 1534"/>
              <a:gd name="T36" fmla="*/ 1406 w 1503"/>
              <a:gd name="T37" fmla="*/ 130 h 1534"/>
              <a:gd name="T38" fmla="*/ 953 w 1503"/>
              <a:gd name="T39" fmla="*/ 235 h 1534"/>
              <a:gd name="T40" fmla="*/ 1098 w 1503"/>
              <a:gd name="T41" fmla="*/ 380 h 1534"/>
              <a:gd name="T42" fmla="*/ 313 w 1503"/>
              <a:gd name="T43" fmla="*/ 1164 h 1534"/>
              <a:gd name="T44" fmla="*/ 169 w 1503"/>
              <a:gd name="T45" fmla="*/ 1020 h 1534"/>
              <a:gd name="T46" fmla="*/ 953 w 1503"/>
              <a:gd name="T47" fmla="*/ 235 h 1534"/>
              <a:gd name="T48" fmla="*/ 516 w 1503"/>
              <a:gd name="T49" fmla="*/ 1366 h 1534"/>
              <a:gd name="T50" fmla="*/ 375 w 1503"/>
              <a:gd name="T51" fmla="*/ 1225 h 1534"/>
              <a:gd name="T52" fmla="*/ 1159 w 1503"/>
              <a:gd name="T53" fmla="*/ 441 h 1534"/>
              <a:gd name="T54" fmla="*/ 1300 w 1503"/>
              <a:gd name="T55" fmla="*/ 582 h 1534"/>
              <a:gd name="T56" fmla="*/ 516 w 1503"/>
              <a:gd name="T57" fmla="*/ 1366 h 1534"/>
              <a:gd name="T58" fmla="*/ 1360 w 1503"/>
              <a:gd name="T59" fmla="*/ 520 h 1534"/>
              <a:gd name="T60" fmla="*/ 1015 w 1503"/>
              <a:gd name="T61" fmla="*/ 175 h 1534"/>
              <a:gd name="T62" fmla="*/ 1171 w 1503"/>
              <a:gd name="T63" fmla="*/ 119 h 1534"/>
              <a:gd name="T64" fmla="*/ 1345 w 1503"/>
              <a:gd name="T65" fmla="*/ 191 h 1534"/>
              <a:gd name="T66" fmla="*/ 1416 w 1503"/>
              <a:gd name="T67" fmla="*/ 364 h 1534"/>
              <a:gd name="T68" fmla="*/ 1360 w 1503"/>
              <a:gd name="T69" fmla="*/ 520 h 1534"/>
              <a:gd name="T70" fmla="*/ 1360 w 1503"/>
              <a:gd name="T71" fmla="*/ 520 h 1534"/>
              <a:gd name="T72" fmla="*/ 1360 w 1503"/>
              <a:gd name="T73" fmla="*/ 520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3" h="1534">
                <a:moveTo>
                  <a:pt x="1406" y="130"/>
                </a:moveTo>
                <a:cubicBezTo>
                  <a:pt x="1276" y="0"/>
                  <a:pt x="1066" y="0"/>
                  <a:pt x="937" y="130"/>
                </a:cubicBezTo>
                <a:cubicBezTo>
                  <a:pt x="77" y="989"/>
                  <a:pt x="77" y="989"/>
                  <a:pt x="77" y="989"/>
                </a:cubicBezTo>
                <a:cubicBezTo>
                  <a:pt x="71" y="996"/>
                  <a:pt x="66" y="1004"/>
                  <a:pt x="65" y="1014"/>
                </a:cubicBezTo>
                <a:cubicBezTo>
                  <a:pt x="1" y="1485"/>
                  <a:pt x="1" y="1485"/>
                  <a:pt x="1" y="1485"/>
                </a:cubicBezTo>
                <a:cubicBezTo>
                  <a:pt x="0" y="1499"/>
                  <a:pt x="4" y="1512"/>
                  <a:pt x="14" y="1522"/>
                </a:cubicBezTo>
                <a:cubicBezTo>
                  <a:pt x="22" y="1530"/>
                  <a:pt x="33" y="1534"/>
                  <a:pt x="44" y="1534"/>
                </a:cubicBezTo>
                <a:cubicBezTo>
                  <a:pt x="46" y="1534"/>
                  <a:pt x="48" y="1534"/>
                  <a:pt x="50" y="1534"/>
                </a:cubicBezTo>
                <a:cubicBezTo>
                  <a:pt x="334" y="1496"/>
                  <a:pt x="334" y="1496"/>
                  <a:pt x="334" y="1496"/>
                </a:cubicBezTo>
                <a:cubicBezTo>
                  <a:pt x="358" y="1492"/>
                  <a:pt x="374" y="1471"/>
                  <a:pt x="371" y="1447"/>
                </a:cubicBezTo>
                <a:cubicBezTo>
                  <a:pt x="368" y="1423"/>
                  <a:pt x="346" y="1407"/>
                  <a:pt x="322" y="1410"/>
                </a:cubicBezTo>
                <a:cubicBezTo>
                  <a:pt x="95" y="1441"/>
                  <a:pt x="95" y="1441"/>
                  <a:pt x="95" y="1441"/>
                </a:cubicBezTo>
                <a:cubicBezTo>
                  <a:pt x="139" y="1112"/>
                  <a:pt x="139" y="1112"/>
                  <a:pt x="139" y="1112"/>
                </a:cubicBezTo>
                <a:cubicBezTo>
                  <a:pt x="485" y="1458"/>
                  <a:pt x="485" y="1458"/>
                  <a:pt x="485" y="1458"/>
                </a:cubicBezTo>
                <a:cubicBezTo>
                  <a:pt x="493" y="1466"/>
                  <a:pt x="504" y="1471"/>
                  <a:pt x="516" y="1471"/>
                </a:cubicBezTo>
                <a:cubicBezTo>
                  <a:pt x="527" y="1471"/>
                  <a:pt x="538" y="1466"/>
                  <a:pt x="546" y="1458"/>
                </a:cubicBezTo>
                <a:cubicBezTo>
                  <a:pt x="1406" y="599"/>
                  <a:pt x="1406" y="599"/>
                  <a:pt x="1406" y="599"/>
                </a:cubicBezTo>
                <a:cubicBezTo>
                  <a:pt x="1468" y="536"/>
                  <a:pt x="1503" y="453"/>
                  <a:pt x="1503" y="364"/>
                </a:cubicBezTo>
                <a:cubicBezTo>
                  <a:pt x="1503" y="275"/>
                  <a:pt x="1468" y="192"/>
                  <a:pt x="1406" y="130"/>
                </a:cubicBezTo>
                <a:close/>
                <a:moveTo>
                  <a:pt x="953" y="235"/>
                </a:moveTo>
                <a:cubicBezTo>
                  <a:pt x="1098" y="380"/>
                  <a:pt x="1098" y="380"/>
                  <a:pt x="1098" y="380"/>
                </a:cubicBezTo>
                <a:cubicBezTo>
                  <a:pt x="313" y="1164"/>
                  <a:pt x="313" y="1164"/>
                  <a:pt x="313" y="1164"/>
                </a:cubicBezTo>
                <a:cubicBezTo>
                  <a:pt x="169" y="1020"/>
                  <a:pt x="169" y="1020"/>
                  <a:pt x="169" y="1020"/>
                </a:cubicBezTo>
                <a:lnTo>
                  <a:pt x="953" y="235"/>
                </a:lnTo>
                <a:close/>
                <a:moveTo>
                  <a:pt x="516" y="1366"/>
                </a:moveTo>
                <a:cubicBezTo>
                  <a:pt x="375" y="1225"/>
                  <a:pt x="375" y="1225"/>
                  <a:pt x="375" y="1225"/>
                </a:cubicBezTo>
                <a:cubicBezTo>
                  <a:pt x="1159" y="441"/>
                  <a:pt x="1159" y="441"/>
                  <a:pt x="1159" y="441"/>
                </a:cubicBezTo>
                <a:cubicBezTo>
                  <a:pt x="1300" y="582"/>
                  <a:pt x="1300" y="582"/>
                  <a:pt x="1300" y="582"/>
                </a:cubicBezTo>
                <a:lnTo>
                  <a:pt x="516" y="1366"/>
                </a:lnTo>
                <a:close/>
                <a:moveTo>
                  <a:pt x="1360" y="520"/>
                </a:moveTo>
                <a:cubicBezTo>
                  <a:pt x="1015" y="175"/>
                  <a:pt x="1015" y="175"/>
                  <a:pt x="1015" y="175"/>
                </a:cubicBezTo>
                <a:cubicBezTo>
                  <a:pt x="1059" y="139"/>
                  <a:pt x="1114" y="119"/>
                  <a:pt x="1171" y="119"/>
                </a:cubicBezTo>
                <a:cubicBezTo>
                  <a:pt x="1237" y="119"/>
                  <a:pt x="1298" y="145"/>
                  <a:pt x="1345" y="191"/>
                </a:cubicBezTo>
                <a:cubicBezTo>
                  <a:pt x="1391" y="237"/>
                  <a:pt x="1416" y="299"/>
                  <a:pt x="1416" y="364"/>
                </a:cubicBezTo>
                <a:cubicBezTo>
                  <a:pt x="1416" y="422"/>
                  <a:pt x="1397" y="476"/>
                  <a:pt x="1360" y="520"/>
                </a:cubicBezTo>
                <a:close/>
                <a:moveTo>
                  <a:pt x="1360" y="520"/>
                </a:moveTo>
                <a:cubicBezTo>
                  <a:pt x="1360" y="520"/>
                  <a:pt x="1360" y="520"/>
                  <a:pt x="1360" y="520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" name="Group 70">
            <a:extLst>
              <a:ext uri="{FF2B5EF4-FFF2-40B4-BE49-F238E27FC236}">
                <a16:creationId xmlns:a16="http://schemas.microsoft.com/office/drawing/2014/main" xmlns="" id="{2BA816ED-DD9C-461C-8B04-DF74F2046B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1909763"/>
            <a:ext cx="531813" cy="404812"/>
            <a:chOff x="2222" y="1083"/>
            <a:chExt cx="335" cy="255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57" name="Freeform 71">
              <a:extLst>
                <a:ext uri="{FF2B5EF4-FFF2-40B4-BE49-F238E27FC236}">
                  <a16:creationId xmlns:a16="http://schemas.microsoft.com/office/drawing/2014/main" xmlns="" id="{CDAA7B46-6965-42A7-AEE8-94F032B6C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2">
              <a:extLst>
                <a:ext uri="{FF2B5EF4-FFF2-40B4-BE49-F238E27FC236}">
                  <a16:creationId xmlns:a16="http://schemas.microsoft.com/office/drawing/2014/main" xmlns="" id="{2EEC956B-EA90-4689-85F0-65FEF1220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1" name="Freeform 76">
            <a:extLst>
              <a:ext uri="{FF2B5EF4-FFF2-40B4-BE49-F238E27FC236}">
                <a16:creationId xmlns:a16="http://schemas.microsoft.com/office/drawing/2014/main" xmlns="" id="{AE96AD72-D61E-431B-BFA2-B81AD4D51938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1909763"/>
            <a:ext cx="528638" cy="454025"/>
          </a:xfrm>
          <a:custGeom>
            <a:avLst/>
            <a:gdLst>
              <a:gd name="T0" fmla="*/ 1292 w 1540"/>
              <a:gd name="T1" fmla="*/ 204 h 1322"/>
              <a:gd name="T2" fmla="*/ 928 w 1540"/>
              <a:gd name="T3" fmla="*/ 204 h 1322"/>
              <a:gd name="T4" fmla="*/ 767 w 1540"/>
              <a:gd name="T5" fmla="*/ 43 h 1322"/>
              <a:gd name="T6" fmla="*/ 724 w 1540"/>
              <a:gd name="T7" fmla="*/ 0 h 1322"/>
              <a:gd name="T8" fmla="*/ 247 w 1540"/>
              <a:gd name="T9" fmla="*/ 0 h 1322"/>
              <a:gd name="T10" fmla="*/ 0 w 1540"/>
              <a:gd name="T11" fmla="*/ 247 h 1322"/>
              <a:gd name="T12" fmla="*/ 0 w 1540"/>
              <a:gd name="T13" fmla="*/ 1074 h 1322"/>
              <a:gd name="T14" fmla="*/ 247 w 1540"/>
              <a:gd name="T15" fmla="*/ 1322 h 1322"/>
              <a:gd name="T16" fmla="*/ 1292 w 1540"/>
              <a:gd name="T17" fmla="*/ 1322 h 1322"/>
              <a:gd name="T18" fmla="*/ 1540 w 1540"/>
              <a:gd name="T19" fmla="*/ 1074 h 1322"/>
              <a:gd name="T20" fmla="*/ 1540 w 1540"/>
              <a:gd name="T21" fmla="*/ 451 h 1322"/>
              <a:gd name="T22" fmla="*/ 1292 w 1540"/>
              <a:gd name="T23" fmla="*/ 204 h 1322"/>
              <a:gd name="T24" fmla="*/ 1453 w 1540"/>
              <a:gd name="T25" fmla="*/ 1074 h 1322"/>
              <a:gd name="T26" fmla="*/ 1292 w 1540"/>
              <a:gd name="T27" fmla="*/ 1235 h 1322"/>
              <a:gd name="T28" fmla="*/ 247 w 1540"/>
              <a:gd name="T29" fmla="*/ 1235 h 1322"/>
              <a:gd name="T30" fmla="*/ 86 w 1540"/>
              <a:gd name="T31" fmla="*/ 1074 h 1322"/>
              <a:gd name="T32" fmla="*/ 86 w 1540"/>
              <a:gd name="T33" fmla="*/ 247 h 1322"/>
              <a:gd name="T34" fmla="*/ 247 w 1540"/>
              <a:gd name="T35" fmla="*/ 86 h 1322"/>
              <a:gd name="T36" fmla="*/ 684 w 1540"/>
              <a:gd name="T37" fmla="*/ 86 h 1322"/>
              <a:gd name="T38" fmla="*/ 928 w 1540"/>
              <a:gd name="T39" fmla="*/ 290 h 1322"/>
              <a:gd name="T40" fmla="*/ 1292 w 1540"/>
              <a:gd name="T41" fmla="*/ 290 h 1322"/>
              <a:gd name="T42" fmla="*/ 1453 w 1540"/>
              <a:gd name="T43" fmla="*/ 451 h 1322"/>
              <a:gd name="T44" fmla="*/ 1453 w 1540"/>
              <a:gd name="T45" fmla="*/ 1074 h 1322"/>
              <a:gd name="T46" fmla="*/ 1453 w 1540"/>
              <a:gd name="T47" fmla="*/ 1074 h 1322"/>
              <a:gd name="T48" fmla="*/ 1453 w 1540"/>
              <a:gd name="T49" fmla="*/ 107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0" h="1322">
                <a:moveTo>
                  <a:pt x="1292" y="204"/>
                </a:moveTo>
                <a:cubicBezTo>
                  <a:pt x="928" y="204"/>
                  <a:pt x="928" y="204"/>
                  <a:pt x="928" y="204"/>
                </a:cubicBezTo>
                <a:cubicBezTo>
                  <a:pt x="839" y="204"/>
                  <a:pt x="767" y="132"/>
                  <a:pt x="767" y="43"/>
                </a:cubicBezTo>
                <a:cubicBezTo>
                  <a:pt x="767" y="19"/>
                  <a:pt x="748" y="0"/>
                  <a:pt x="724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111" y="0"/>
                  <a:pt x="0" y="111"/>
                  <a:pt x="0" y="247"/>
                </a:cubicBezTo>
                <a:cubicBezTo>
                  <a:pt x="0" y="1074"/>
                  <a:pt x="0" y="1074"/>
                  <a:pt x="0" y="1074"/>
                </a:cubicBezTo>
                <a:cubicBezTo>
                  <a:pt x="0" y="1211"/>
                  <a:pt x="111" y="1322"/>
                  <a:pt x="247" y="1322"/>
                </a:cubicBezTo>
                <a:cubicBezTo>
                  <a:pt x="1292" y="1322"/>
                  <a:pt x="1292" y="1322"/>
                  <a:pt x="1292" y="1322"/>
                </a:cubicBezTo>
                <a:cubicBezTo>
                  <a:pt x="1429" y="1322"/>
                  <a:pt x="1540" y="1211"/>
                  <a:pt x="1540" y="1074"/>
                </a:cubicBezTo>
                <a:cubicBezTo>
                  <a:pt x="1540" y="451"/>
                  <a:pt x="1540" y="451"/>
                  <a:pt x="1540" y="451"/>
                </a:cubicBezTo>
                <a:cubicBezTo>
                  <a:pt x="1540" y="315"/>
                  <a:pt x="1429" y="204"/>
                  <a:pt x="1292" y="204"/>
                </a:cubicBezTo>
                <a:close/>
                <a:moveTo>
                  <a:pt x="1453" y="1074"/>
                </a:moveTo>
                <a:cubicBezTo>
                  <a:pt x="1453" y="1163"/>
                  <a:pt x="1381" y="1235"/>
                  <a:pt x="1292" y="1235"/>
                </a:cubicBezTo>
                <a:cubicBezTo>
                  <a:pt x="247" y="1235"/>
                  <a:pt x="247" y="1235"/>
                  <a:pt x="247" y="1235"/>
                </a:cubicBezTo>
                <a:cubicBezTo>
                  <a:pt x="159" y="1235"/>
                  <a:pt x="86" y="1163"/>
                  <a:pt x="86" y="1074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86" y="159"/>
                  <a:pt x="158" y="86"/>
                  <a:pt x="247" y="86"/>
                </a:cubicBezTo>
                <a:cubicBezTo>
                  <a:pt x="684" y="86"/>
                  <a:pt x="684" y="86"/>
                  <a:pt x="684" y="86"/>
                </a:cubicBezTo>
                <a:cubicBezTo>
                  <a:pt x="705" y="202"/>
                  <a:pt x="806" y="290"/>
                  <a:pt x="928" y="290"/>
                </a:cubicBezTo>
                <a:cubicBezTo>
                  <a:pt x="1292" y="290"/>
                  <a:pt x="1292" y="290"/>
                  <a:pt x="1292" y="290"/>
                </a:cubicBezTo>
                <a:cubicBezTo>
                  <a:pt x="1381" y="290"/>
                  <a:pt x="1453" y="362"/>
                  <a:pt x="1453" y="451"/>
                </a:cubicBezTo>
                <a:lnTo>
                  <a:pt x="1453" y="1074"/>
                </a:lnTo>
                <a:close/>
                <a:moveTo>
                  <a:pt x="1453" y="1074"/>
                </a:moveTo>
                <a:cubicBezTo>
                  <a:pt x="1453" y="1074"/>
                  <a:pt x="1453" y="1074"/>
                  <a:pt x="1453" y="1074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Group 79">
            <a:extLst>
              <a:ext uri="{FF2B5EF4-FFF2-40B4-BE49-F238E27FC236}">
                <a16:creationId xmlns:a16="http://schemas.microsoft.com/office/drawing/2014/main" xmlns="" id="{CB40A087-92F3-4226-B8A7-2335C21CFF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1909763"/>
            <a:ext cx="476250" cy="534988"/>
            <a:chOff x="3182" y="1042"/>
            <a:chExt cx="300" cy="337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64" name="Freeform 80">
              <a:extLst>
                <a:ext uri="{FF2B5EF4-FFF2-40B4-BE49-F238E27FC236}">
                  <a16:creationId xmlns:a16="http://schemas.microsoft.com/office/drawing/2014/main" xmlns="" id="{D73E869F-16A3-41FD-A1BE-E9B12A1B6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1042"/>
              <a:ext cx="300" cy="337"/>
            </a:xfrm>
            <a:custGeom>
              <a:avLst/>
              <a:gdLst>
                <a:gd name="T0" fmla="*/ 1341 w 1384"/>
                <a:gd name="T1" fmla="*/ 224 h 1556"/>
                <a:gd name="T2" fmla="*/ 1017 w 1384"/>
                <a:gd name="T3" fmla="*/ 224 h 1556"/>
                <a:gd name="T4" fmla="*/ 1017 w 1384"/>
                <a:gd name="T5" fmla="*/ 171 h 1556"/>
                <a:gd name="T6" fmla="*/ 846 w 1384"/>
                <a:gd name="T7" fmla="*/ 0 h 1556"/>
                <a:gd name="T8" fmla="*/ 538 w 1384"/>
                <a:gd name="T9" fmla="*/ 0 h 1556"/>
                <a:gd name="T10" fmla="*/ 367 w 1384"/>
                <a:gd name="T11" fmla="*/ 171 h 1556"/>
                <a:gd name="T12" fmla="*/ 367 w 1384"/>
                <a:gd name="T13" fmla="*/ 224 h 1556"/>
                <a:gd name="T14" fmla="*/ 43 w 1384"/>
                <a:gd name="T15" fmla="*/ 224 h 1556"/>
                <a:gd name="T16" fmla="*/ 0 w 1384"/>
                <a:gd name="T17" fmla="*/ 267 h 1556"/>
                <a:gd name="T18" fmla="*/ 43 w 1384"/>
                <a:gd name="T19" fmla="*/ 310 h 1556"/>
                <a:gd name="T20" fmla="*/ 121 w 1384"/>
                <a:gd name="T21" fmla="*/ 310 h 1556"/>
                <a:gd name="T22" fmla="*/ 121 w 1384"/>
                <a:gd name="T23" fmla="*/ 1325 h 1556"/>
                <a:gd name="T24" fmla="*/ 352 w 1384"/>
                <a:gd name="T25" fmla="*/ 1556 h 1556"/>
                <a:gd name="T26" fmla="*/ 1032 w 1384"/>
                <a:gd name="T27" fmla="*/ 1556 h 1556"/>
                <a:gd name="T28" fmla="*/ 1263 w 1384"/>
                <a:gd name="T29" fmla="*/ 1325 h 1556"/>
                <a:gd name="T30" fmla="*/ 1263 w 1384"/>
                <a:gd name="T31" fmla="*/ 310 h 1556"/>
                <a:gd name="T32" fmla="*/ 1341 w 1384"/>
                <a:gd name="T33" fmla="*/ 310 h 1556"/>
                <a:gd name="T34" fmla="*/ 1384 w 1384"/>
                <a:gd name="T35" fmla="*/ 267 h 1556"/>
                <a:gd name="T36" fmla="*/ 1341 w 1384"/>
                <a:gd name="T37" fmla="*/ 224 h 1556"/>
                <a:gd name="T38" fmla="*/ 453 w 1384"/>
                <a:gd name="T39" fmla="*/ 171 h 1556"/>
                <a:gd name="T40" fmla="*/ 538 w 1384"/>
                <a:gd name="T41" fmla="*/ 86 h 1556"/>
                <a:gd name="T42" fmla="*/ 846 w 1384"/>
                <a:gd name="T43" fmla="*/ 86 h 1556"/>
                <a:gd name="T44" fmla="*/ 931 w 1384"/>
                <a:gd name="T45" fmla="*/ 171 h 1556"/>
                <a:gd name="T46" fmla="*/ 931 w 1384"/>
                <a:gd name="T47" fmla="*/ 224 h 1556"/>
                <a:gd name="T48" fmla="*/ 453 w 1384"/>
                <a:gd name="T49" fmla="*/ 224 h 1556"/>
                <a:gd name="T50" fmla="*/ 453 w 1384"/>
                <a:gd name="T51" fmla="*/ 171 h 1556"/>
                <a:gd name="T52" fmla="*/ 1177 w 1384"/>
                <a:gd name="T53" fmla="*/ 1325 h 1556"/>
                <a:gd name="T54" fmla="*/ 1032 w 1384"/>
                <a:gd name="T55" fmla="*/ 1470 h 1556"/>
                <a:gd name="T56" fmla="*/ 352 w 1384"/>
                <a:gd name="T57" fmla="*/ 1470 h 1556"/>
                <a:gd name="T58" fmla="*/ 208 w 1384"/>
                <a:gd name="T59" fmla="*/ 1325 h 1556"/>
                <a:gd name="T60" fmla="*/ 208 w 1384"/>
                <a:gd name="T61" fmla="*/ 310 h 1556"/>
                <a:gd name="T62" fmla="*/ 1177 w 1384"/>
                <a:gd name="T63" fmla="*/ 310 h 1556"/>
                <a:gd name="T64" fmla="*/ 1177 w 1384"/>
                <a:gd name="T65" fmla="*/ 1325 h 1556"/>
                <a:gd name="T66" fmla="*/ 1177 w 1384"/>
                <a:gd name="T67" fmla="*/ 1325 h 1556"/>
                <a:gd name="T68" fmla="*/ 1177 w 1384"/>
                <a:gd name="T69" fmla="*/ 1325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4" h="1556">
                  <a:moveTo>
                    <a:pt x="1341" y="224"/>
                  </a:moveTo>
                  <a:cubicBezTo>
                    <a:pt x="1017" y="224"/>
                    <a:pt x="1017" y="224"/>
                    <a:pt x="1017" y="224"/>
                  </a:cubicBezTo>
                  <a:cubicBezTo>
                    <a:pt x="1017" y="171"/>
                    <a:pt x="1017" y="171"/>
                    <a:pt x="1017" y="171"/>
                  </a:cubicBezTo>
                  <a:cubicBezTo>
                    <a:pt x="1017" y="77"/>
                    <a:pt x="940" y="0"/>
                    <a:pt x="846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444" y="0"/>
                    <a:pt x="367" y="77"/>
                    <a:pt x="367" y="171"/>
                  </a:cubicBezTo>
                  <a:cubicBezTo>
                    <a:pt x="367" y="224"/>
                    <a:pt x="367" y="224"/>
                    <a:pt x="367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19" y="224"/>
                    <a:pt x="0" y="243"/>
                    <a:pt x="0" y="267"/>
                  </a:cubicBezTo>
                  <a:cubicBezTo>
                    <a:pt x="0" y="291"/>
                    <a:pt x="19" y="310"/>
                    <a:pt x="43" y="310"/>
                  </a:cubicBezTo>
                  <a:cubicBezTo>
                    <a:pt x="121" y="310"/>
                    <a:pt x="121" y="310"/>
                    <a:pt x="121" y="310"/>
                  </a:cubicBezTo>
                  <a:cubicBezTo>
                    <a:pt x="121" y="1325"/>
                    <a:pt x="121" y="1325"/>
                    <a:pt x="121" y="1325"/>
                  </a:cubicBezTo>
                  <a:cubicBezTo>
                    <a:pt x="121" y="1453"/>
                    <a:pt x="225" y="1556"/>
                    <a:pt x="352" y="1556"/>
                  </a:cubicBezTo>
                  <a:cubicBezTo>
                    <a:pt x="1032" y="1556"/>
                    <a:pt x="1032" y="1556"/>
                    <a:pt x="1032" y="1556"/>
                  </a:cubicBezTo>
                  <a:cubicBezTo>
                    <a:pt x="1159" y="1556"/>
                    <a:pt x="1263" y="1453"/>
                    <a:pt x="1263" y="1325"/>
                  </a:cubicBezTo>
                  <a:cubicBezTo>
                    <a:pt x="1263" y="310"/>
                    <a:pt x="1263" y="310"/>
                    <a:pt x="1263" y="310"/>
                  </a:cubicBezTo>
                  <a:cubicBezTo>
                    <a:pt x="1341" y="310"/>
                    <a:pt x="1341" y="310"/>
                    <a:pt x="1341" y="310"/>
                  </a:cubicBezTo>
                  <a:cubicBezTo>
                    <a:pt x="1365" y="310"/>
                    <a:pt x="1384" y="291"/>
                    <a:pt x="1384" y="267"/>
                  </a:cubicBezTo>
                  <a:cubicBezTo>
                    <a:pt x="1384" y="243"/>
                    <a:pt x="1365" y="224"/>
                    <a:pt x="1341" y="224"/>
                  </a:cubicBezTo>
                  <a:close/>
                  <a:moveTo>
                    <a:pt x="453" y="171"/>
                  </a:moveTo>
                  <a:cubicBezTo>
                    <a:pt x="453" y="124"/>
                    <a:pt x="492" y="86"/>
                    <a:pt x="538" y="86"/>
                  </a:cubicBezTo>
                  <a:cubicBezTo>
                    <a:pt x="846" y="86"/>
                    <a:pt x="846" y="86"/>
                    <a:pt x="846" y="86"/>
                  </a:cubicBezTo>
                  <a:cubicBezTo>
                    <a:pt x="893" y="86"/>
                    <a:pt x="931" y="124"/>
                    <a:pt x="931" y="171"/>
                  </a:cubicBezTo>
                  <a:cubicBezTo>
                    <a:pt x="931" y="224"/>
                    <a:pt x="931" y="224"/>
                    <a:pt x="931" y="224"/>
                  </a:cubicBezTo>
                  <a:cubicBezTo>
                    <a:pt x="453" y="224"/>
                    <a:pt x="453" y="224"/>
                    <a:pt x="453" y="224"/>
                  </a:cubicBezTo>
                  <a:lnTo>
                    <a:pt x="453" y="171"/>
                  </a:lnTo>
                  <a:close/>
                  <a:moveTo>
                    <a:pt x="1177" y="1325"/>
                  </a:moveTo>
                  <a:cubicBezTo>
                    <a:pt x="1177" y="1405"/>
                    <a:pt x="1112" y="1470"/>
                    <a:pt x="1032" y="1470"/>
                  </a:cubicBezTo>
                  <a:cubicBezTo>
                    <a:pt x="352" y="1470"/>
                    <a:pt x="352" y="1470"/>
                    <a:pt x="352" y="1470"/>
                  </a:cubicBezTo>
                  <a:cubicBezTo>
                    <a:pt x="273" y="1470"/>
                    <a:pt x="208" y="1405"/>
                    <a:pt x="208" y="1325"/>
                  </a:cubicBezTo>
                  <a:cubicBezTo>
                    <a:pt x="208" y="310"/>
                    <a:pt x="208" y="310"/>
                    <a:pt x="208" y="310"/>
                  </a:cubicBezTo>
                  <a:cubicBezTo>
                    <a:pt x="1177" y="310"/>
                    <a:pt x="1177" y="310"/>
                    <a:pt x="1177" y="310"/>
                  </a:cubicBezTo>
                  <a:cubicBezTo>
                    <a:pt x="1177" y="1325"/>
                    <a:pt x="1177" y="1325"/>
                    <a:pt x="1177" y="1325"/>
                  </a:cubicBezTo>
                  <a:close/>
                  <a:moveTo>
                    <a:pt x="1177" y="1325"/>
                  </a:moveTo>
                  <a:cubicBezTo>
                    <a:pt x="1177" y="1325"/>
                    <a:pt x="1177" y="1325"/>
                    <a:pt x="1177" y="13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1">
              <a:extLst>
                <a:ext uri="{FF2B5EF4-FFF2-40B4-BE49-F238E27FC236}">
                  <a16:creationId xmlns:a16="http://schemas.microsoft.com/office/drawing/2014/main" xmlns="" id="{91AA6E11-D71E-4063-98B9-F4B34DC52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3" y="1143"/>
              <a:ext cx="18" cy="184"/>
            </a:xfrm>
            <a:custGeom>
              <a:avLst/>
              <a:gdLst>
                <a:gd name="T0" fmla="*/ 43 w 86"/>
                <a:gd name="T1" fmla="*/ 850 h 850"/>
                <a:gd name="T2" fmla="*/ 86 w 86"/>
                <a:gd name="T3" fmla="*/ 807 h 850"/>
                <a:gd name="T4" fmla="*/ 86 w 86"/>
                <a:gd name="T5" fmla="*/ 43 h 850"/>
                <a:gd name="T6" fmla="*/ 43 w 86"/>
                <a:gd name="T7" fmla="*/ 0 h 850"/>
                <a:gd name="T8" fmla="*/ 0 w 86"/>
                <a:gd name="T9" fmla="*/ 43 h 850"/>
                <a:gd name="T10" fmla="*/ 0 w 86"/>
                <a:gd name="T11" fmla="*/ 807 h 850"/>
                <a:gd name="T12" fmla="*/ 43 w 86"/>
                <a:gd name="T13" fmla="*/ 850 h 850"/>
                <a:gd name="T14" fmla="*/ 43 w 86"/>
                <a:gd name="T15" fmla="*/ 850 h 850"/>
                <a:gd name="T16" fmla="*/ 43 w 86"/>
                <a:gd name="T17" fmla="*/ 85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0">
                  <a:moveTo>
                    <a:pt x="43" y="850"/>
                  </a:moveTo>
                  <a:cubicBezTo>
                    <a:pt x="67" y="850"/>
                    <a:pt x="86" y="831"/>
                    <a:pt x="86" y="80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0" y="831"/>
                    <a:pt x="19" y="850"/>
                    <a:pt x="43" y="850"/>
                  </a:cubicBezTo>
                  <a:close/>
                  <a:moveTo>
                    <a:pt x="43" y="850"/>
                  </a:moveTo>
                  <a:cubicBezTo>
                    <a:pt x="43" y="850"/>
                    <a:pt x="43" y="850"/>
                    <a:pt x="43" y="8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">
              <a:extLst>
                <a:ext uri="{FF2B5EF4-FFF2-40B4-BE49-F238E27FC236}">
                  <a16:creationId xmlns:a16="http://schemas.microsoft.com/office/drawing/2014/main" xmlns="" id="{EE3A3F80-ED57-4214-8445-6DDB7602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2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20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3">
              <a:extLst>
                <a:ext uri="{FF2B5EF4-FFF2-40B4-BE49-F238E27FC236}">
                  <a16:creationId xmlns:a16="http://schemas.microsoft.com/office/drawing/2014/main" xmlns="" id="{09966510-5E6B-456F-8D5D-72B08D4C8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19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Freeform 87">
            <a:extLst>
              <a:ext uri="{FF2B5EF4-FFF2-40B4-BE49-F238E27FC236}">
                <a16:creationId xmlns:a16="http://schemas.microsoft.com/office/drawing/2014/main" xmlns="" id="{C1B8AFAD-5D19-4786-83C2-3F3B385AA201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1909763"/>
            <a:ext cx="538163" cy="431800"/>
          </a:xfrm>
          <a:custGeom>
            <a:avLst/>
            <a:gdLst>
              <a:gd name="T0" fmla="*/ 1538 w 1561"/>
              <a:gd name="T1" fmla="*/ 806 h 1257"/>
              <a:gd name="T2" fmla="*/ 1331 w 1561"/>
              <a:gd name="T3" fmla="*/ 150 h 1257"/>
              <a:gd name="T4" fmla="*/ 1105 w 1561"/>
              <a:gd name="T5" fmla="*/ 29 h 1257"/>
              <a:gd name="T6" fmla="*/ 1076 w 1561"/>
              <a:gd name="T7" fmla="*/ 83 h 1257"/>
              <a:gd name="T8" fmla="*/ 1130 w 1561"/>
              <a:gd name="T9" fmla="*/ 112 h 1257"/>
              <a:gd name="T10" fmla="*/ 1248 w 1561"/>
              <a:gd name="T11" fmla="*/ 175 h 1257"/>
              <a:gd name="T12" fmla="*/ 1248 w 1561"/>
              <a:gd name="T13" fmla="*/ 175 h 1257"/>
              <a:gd name="T14" fmla="*/ 1396 w 1561"/>
              <a:gd name="T15" fmla="*/ 645 h 1257"/>
              <a:gd name="T16" fmla="*/ 1237 w 1561"/>
              <a:gd name="T17" fmla="*/ 604 h 1257"/>
              <a:gd name="T18" fmla="*/ 916 w 1561"/>
              <a:gd name="T19" fmla="*/ 890 h 1257"/>
              <a:gd name="T20" fmla="*/ 644 w 1561"/>
              <a:gd name="T21" fmla="*/ 890 h 1257"/>
              <a:gd name="T22" fmla="*/ 324 w 1561"/>
              <a:gd name="T23" fmla="*/ 609 h 1257"/>
              <a:gd name="T24" fmla="*/ 164 w 1561"/>
              <a:gd name="T25" fmla="*/ 651 h 1257"/>
              <a:gd name="T26" fmla="*/ 314 w 1561"/>
              <a:gd name="T27" fmla="*/ 175 h 1257"/>
              <a:gd name="T28" fmla="*/ 314 w 1561"/>
              <a:gd name="T29" fmla="*/ 175 h 1257"/>
              <a:gd name="T30" fmla="*/ 433 w 1561"/>
              <a:gd name="T31" fmla="*/ 112 h 1257"/>
              <a:gd name="T32" fmla="*/ 486 w 1561"/>
              <a:gd name="T33" fmla="*/ 83 h 1257"/>
              <a:gd name="T34" fmla="*/ 458 w 1561"/>
              <a:gd name="T35" fmla="*/ 29 h 1257"/>
              <a:gd name="T36" fmla="*/ 231 w 1561"/>
              <a:gd name="T37" fmla="*/ 150 h 1257"/>
              <a:gd name="T38" fmla="*/ 25 w 1561"/>
              <a:gd name="T39" fmla="*/ 807 h 1257"/>
              <a:gd name="T40" fmla="*/ 24 w 1561"/>
              <a:gd name="T41" fmla="*/ 812 h 1257"/>
              <a:gd name="T42" fmla="*/ 0 w 1561"/>
              <a:gd name="T43" fmla="*/ 933 h 1257"/>
              <a:gd name="T44" fmla="*/ 324 w 1561"/>
              <a:gd name="T45" fmla="*/ 1257 h 1257"/>
              <a:gd name="T46" fmla="*/ 644 w 1561"/>
              <a:gd name="T47" fmla="*/ 976 h 1257"/>
              <a:gd name="T48" fmla="*/ 918 w 1561"/>
              <a:gd name="T49" fmla="*/ 976 h 1257"/>
              <a:gd name="T50" fmla="*/ 1237 w 1561"/>
              <a:gd name="T51" fmla="*/ 1251 h 1257"/>
              <a:gd name="T52" fmla="*/ 1561 w 1561"/>
              <a:gd name="T53" fmla="*/ 927 h 1257"/>
              <a:gd name="T54" fmla="*/ 1538 w 1561"/>
              <a:gd name="T55" fmla="*/ 806 h 1257"/>
              <a:gd name="T56" fmla="*/ 324 w 1561"/>
              <a:gd name="T57" fmla="*/ 1170 h 1257"/>
              <a:gd name="T58" fmla="*/ 87 w 1561"/>
              <a:gd name="T59" fmla="*/ 933 h 1257"/>
              <a:gd name="T60" fmla="*/ 324 w 1561"/>
              <a:gd name="T61" fmla="*/ 696 h 1257"/>
              <a:gd name="T62" fmla="*/ 561 w 1561"/>
              <a:gd name="T63" fmla="*/ 933 h 1257"/>
              <a:gd name="T64" fmla="*/ 324 w 1561"/>
              <a:gd name="T65" fmla="*/ 1170 h 1257"/>
              <a:gd name="T66" fmla="*/ 1238 w 1561"/>
              <a:gd name="T67" fmla="*/ 1164 h 1257"/>
              <a:gd name="T68" fmla="*/ 1001 w 1561"/>
              <a:gd name="T69" fmla="*/ 927 h 1257"/>
              <a:gd name="T70" fmla="*/ 1238 w 1561"/>
              <a:gd name="T71" fmla="*/ 690 h 1257"/>
              <a:gd name="T72" fmla="*/ 1475 w 1561"/>
              <a:gd name="T73" fmla="*/ 927 h 1257"/>
              <a:gd name="T74" fmla="*/ 1238 w 1561"/>
              <a:gd name="T75" fmla="*/ 1164 h 1257"/>
              <a:gd name="T76" fmla="*/ 1238 w 1561"/>
              <a:gd name="T77" fmla="*/ 1164 h 1257"/>
              <a:gd name="T78" fmla="*/ 1238 w 1561"/>
              <a:gd name="T79" fmla="*/ 1164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61" h="1257">
                <a:moveTo>
                  <a:pt x="1538" y="806"/>
                </a:moveTo>
                <a:cubicBezTo>
                  <a:pt x="1331" y="150"/>
                  <a:pt x="1331" y="150"/>
                  <a:pt x="1331" y="150"/>
                </a:cubicBezTo>
                <a:cubicBezTo>
                  <a:pt x="1302" y="54"/>
                  <a:pt x="1200" y="0"/>
                  <a:pt x="1105" y="29"/>
                </a:cubicBezTo>
                <a:cubicBezTo>
                  <a:pt x="1082" y="36"/>
                  <a:pt x="1069" y="60"/>
                  <a:pt x="1076" y="83"/>
                </a:cubicBezTo>
                <a:cubicBezTo>
                  <a:pt x="1083" y="105"/>
                  <a:pt x="1107" y="119"/>
                  <a:pt x="1130" y="112"/>
                </a:cubicBezTo>
                <a:cubicBezTo>
                  <a:pt x="1180" y="96"/>
                  <a:pt x="1233" y="125"/>
                  <a:pt x="1248" y="175"/>
                </a:cubicBezTo>
                <a:cubicBezTo>
                  <a:pt x="1248" y="175"/>
                  <a:pt x="1248" y="175"/>
                  <a:pt x="1248" y="175"/>
                </a:cubicBezTo>
                <a:cubicBezTo>
                  <a:pt x="1396" y="645"/>
                  <a:pt x="1396" y="645"/>
                  <a:pt x="1396" y="645"/>
                </a:cubicBezTo>
                <a:cubicBezTo>
                  <a:pt x="1349" y="619"/>
                  <a:pt x="1295" y="604"/>
                  <a:pt x="1237" y="604"/>
                </a:cubicBezTo>
                <a:cubicBezTo>
                  <a:pt x="1072" y="604"/>
                  <a:pt x="935" y="729"/>
                  <a:pt x="916" y="890"/>
                </a:cubicBezTo>
                <a:cubicBezTo>
                  <a:pt x="644" y="890"/>
                  <a:pt x="644" y="890"/>
                  <a:pt x="644" y="890"/>
                </a:cubicBezTo>
                <a:cubicBezTo>
                  <a:pt x="623" y="732"/>
                  <a:pt x="487" y="609"/>
                  <a:pt x="324" y="609"/>
                </a:cubicBezTo>
                <a:cubicBezTo>
                  <a:pt x="266" y="609"/>
                  <a:pt x="211" y="625"/>
                  <a:pt x="164" y="651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29" y="125"/>
                  <a:pt x="382" y="96"/>
                  <a:pt x="433" y="112"/>
                </a:cubicBezTo>
                <a:cubicBezTo>
                  <a:pt x="455" y="119"/>
                  <a:pt x="480" y="105"/>
                  <a:pt x="486" y="83"/>
                </a:cubicBezTo>
                <a:cubicBezTo>
                  <a:pt x="493" y="60"/>
                  <a:pt x="480" y="36"/>
                  <a:pt x="458" y="29"/>
                </a:cubicBezTo>
                <a:cubicBezTo>
                  <a:pt x="362" y="0"/>
                  <a:pt x="260" y="54"/>
                  <a:pt x="231" y="15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4" y="809"/>
                  <a:pt x="24" y="810"/>
                  <a:pt x="24" y="812"/>
                </a:cubicBezTo>
                <a:cubicBezTo>
                  <a:pt x="9" y="849"/>
                  <a:pt x="0" y="890"/>
                  <a:pt x="0" y="933"/>
                </a:cubicBezTo>
                <a:cubicBezTo>
                  <a:pt x="0" y="1111"/>
                  <a:pt x="145" y="1257"/>
                  <a:pt x="324" y="1257"/>
                </a:cubicBezTo>
                <a:cubicBezTo>
                  <a:pt x="487" y="1257"/>
                  <a:pt x="623" y="1134"/>
                  <a:pt x="644" y="976"/>
                </a:cubicBezTo>
                <a:cubicBezTo>
                  <a:pt x="918" y="976"/>
                  <a:pt x="918" y="976"/>
                  <a:pt x="918" y="976"/>
                </a:cubicBezTo>
                <a:cubicBezTo>
                  <a:pt x="941" y="1131"/>
                  <a:pt x="1076" y="1251"/>
                  <a:pt x="1237" y="1251"/>
                </a:cubicBezTo>
                <a:cubicBezTo>
                  <a:pt x="1416" y="1251"/>
                  <a:pt x="1561" y="1105"/>
                  <a:pt x="1561" y="927"/>
                </a:cubicBezTo>
                <a:cubicBezTo>
                  <a:pt x="1561" y="884"/>
                  <a:pt x="1553" y="843"/>
                  <a:pt x="1538" y="806"/>
                </a:cubicBezTo>
                <a:close/>
                <a:moveTo>
                  <a:pt x="324" y="1170"/>
                </a:moveTo>
                <a:cubicBezTo>
                  <a:pt x="193" y="1170"/>
                  <a:pt x="87" y="1064"/>
                  <a:pt x="87" y="933"/>
                </a:cubicBezTo>
                <a:cubicBezTo>
                  <a:pt x="87" y="802"/>
                  <a:pt x="193" y="696"/>
                  <a:pt x="324" y="696"/>
                </a:cubicBezTo>
                <a:cubicBezTo>
                  <a:pt x="455" y="696"/>
                  <a:pt x="561" y="802"/>
                  <a:pt x="561" y="933"/>
                </a:cubicBezTo>
                <a:cubicBezTo>
                  <a:pt x="561" y="1064"/>
                  <a:pt x="454" y="1170"/>
                  <a:pt x="324" y="1170"/>
                </a:cubicBezTo>
                <a:close/>
                <a:moveTo>
                  <a:pt x="1238" y="1164"/>
                </a:moveTo>
                <a:cubicBezTo>
                  <a:pt x="1107" y="1164"/>
                  <a:pt x="1001" y="1058"/>
                  <a:pt x="1001" y="927"/>
                </a:cubicBezTo>
                <a:cubicBezTo>
                  <a:pt x="1001" y="796"/>
                  <a:pt x="1107" y="690"/>
                  <a:pt x="1238" y="690"/>
                </a:cubicBezTo>
                <a:cubicBezTo>
                  <a:pt x="1368" y="690"/>
                  <a:pt x="1475" y="796"/>
                  <a:pt x="1475" y="927"/>
                </a:cubicBezTo>
                <a:cubicBezTo>
                  <a:pt x="1475" y="1058"/>
                  <a:pt x="1369" y="1164"/>
                  <a:pt x="1238" y="1164"/>
                </a:cubicBezTo>
                <a:close/>
                <a:moveTo>
                  <a:pt x="1238" y="1164"/>
                </a:moveTo>
                <a:cubicBezTo>
                  <a:pt x="1238" y="1164"/>
                  <a:pt x="1238" y="1164"/>
                  <a:pt x="1238" y="1164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1">
            <a:extLst>
              <a:ext uri="{FF2B5EF4-FFF2-40B4-BE49-F238E27FC236}">
                <a16:creationId xmlns:a16="http://schemas.microsoft.com/office/drawing/2014/main" xmlns="" id="{F8B45973-F240-46E3-88BC-FDC2CE06B52E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1909763"/>
            <a:ext cx="482601" cy="512763"/>
          </a:xfrm>
          <a:custGeom>
            <a:avLst/>
            <a:gdLst>
              <a:gd name="T0" fmla="*/ 1331 w 1405"/>
              <a:gd name="T1" fmla="*/ 753 h 1496"/>
              <a:gd name="T2" fmla="*/ 1311 w 1405"/>
              <a:gd name="T3" fmla="*/ 724 h 1496"/>
              <a:gd name="T4" fmla="*/ 821 w 1405"/>
              <a:gd name="T5" fmla="*/ 528 h 1496"/>
              <a:gd name="T6" fmla="*/ 782 w 1405"/>
              <a:gd name="T7" fmla="*/ 519 h 1496"/>
              <a:gd name="T8" fmla="*/ 737 w 1405"/>
              <a:gd name="T9" fmla="*/ 148 h 1496"/>
              <a:gd name="T10" fmla="*/ 586 w 1405"/>
              <a:gd name="T11" fmla="*/ 0 h 1496"/>
              <a:gd name="T12" fmla="*/ 435 w 1405"/>
              <a:gd name="T13" fmla="*/ 143 h 1496"/>
              <a:gd name="T14" fmla="*/ 434 w 1405"/>
              <a:gd name="T15" fmla="*/ 148 h 1496"/>
              <a:gd name="T16" fmla="*/ 434 w 1405"/>
              <a:gd name="T17" fmla="*/ 366 h 1496"/>
              <a:gd name="T18" fmla="*/ 431 w 1405"/>
              <a:gd name="T19" fmla="*/ 899 h 1496"/>
              <a:gd name="T20" fmla="*/ 373 w 1405"/>
              <a:gd name="T21" fmla="*/ 854 h 1496"/>
              <a:gd name="T22" fmla="*/ 187 w 1405"/>
              <a:gd name="T23" fmla="*/ 782 h 1496"/>
              <a:gd name="T24" fmla="*/ 15 w 1405"/>
              <a:gd name="T25" fmla="*/ 863 h 1496"/>
              <a:gd name="T26" fmla="*/ 12 w 1405"/>
              <a:gd name="T27" fmla="*/ 917 h 1496"/>
              <a:gd name="T28" fmla="*/ 271 w 1405"/>
              <a:gd name="T29" fmla="*/ 1203 h 1496"/>
              <a:gd name="T30" fmla="*/ 547 w 1405"/>
              <a:gd name="T31" fmla="*/ 1402 h 1496"/>
              <a:gd name="T32" fmla="*/ 884 w 1405"/>
              <a:gd name="T33" fmla="*/ 1496 h 1496"/>
              <a:gd name="T34" fmla="*/ 889 w 1405"/>
              <a:gd name="T35" fmla="*/ 1496 h 1496"/>
              <a:gd name="T36" fmla="*/ 1229 w 1405"/>
              <a:gd name="T37" fmla="*/ 1352 h 1496"/>
              <a:gd name="T38" fmla="*/ 1331 w 1405"/>
              <a:gd name="T39" fmla="*/ 753 h 1496"/>
              <a:gd name="T40" fmla="*/ 1162 w 1405"/>
              <a:gd name="T41" fmla="*/ 1297 h 1496"/>
              <a:gd name="T42" fmla="*/ 889 w 1405"/>
              <a:gd name="T43" fmla="*/ 1410 h 1496"/>
              <a:gd name="T44" fmla="*/ 884 w 1405"/>
              <a:gd name="T45" fmla="*/ 1410 h 1496"/>
              <a:gd name="T46" fmla="*/ 330 w 1405"/>
              <a:gd name="T47" fmla="*/ 1141 h 1496"/>
              <a:gd name="T48" fmla="*/ 105 w 1405"/>
              <a:gd name="T49" fmla="*/ 898 h 1496"/>
              <a:gd name="T50" fmla="*/ 188 w 1405"/>
              <a:gd name="T51" fmla="*/ 868 h 1496"/>
              <a:gd name="T52" fmla="*/ 318 w 1405"/>
              <a:gd name="T53" fmla="*/ 921 h 1496"/>
              <a:gd name="T54" fmla="*/ 320 w 1405"/>
              <a:gd name="T55" fmla="*/ 923 h 1496"/>
              <a:gd name="T56" fmla="*/ 448 w 1405"/>
              <a:gd name="T57" fmla="*/ 1021 h 1496"/>
              <a:gd name="T58" fmla="*/ 493 w 1405"/>
              <a:gd name="T59" fmla="*/ 1025 h 1496"/>
              <a:gd name="T60" fmla="*/ 517 w 1405"/>
              <a:gd name="T61" fmla="*/ 987 h 1496"/>
              <a:gd name="T62" fmla="*/ 522 w 1405"/>
              <a:gd name="T63" fmla="*/ 367 h 1496"/>
              <a:gd name="T64" fmla="*/ 522 w 1405"/>
              <a:gd name="T65" fmla="*/ 149 h 1496"/>
              <a:gd name="T66" fmla="*/ 586 w 1405"/>
              <a:gd name="T67" fmla="*/ 87 h 1496"/>
              <a:gd name="T68" fmla="*/ 651 w 1405"/>
              <a:gd name="T69" fmla="*/ 151 h 1496"/>
              <a:gd name="T70" fmla="*/ 651 w 1405"/>
              <a:gd name="T71" fmla="*/ 156 h 1496"/>
              <a:gd name="T72" fmla="*/ 699 w 1405"/>
              <a:gd name="T73" fmla="*/ 559 h 1496"/>
              <a:gd name="T74" fmla="*/ 731 w 1405"/>
              <a:gd name="T75" fmla="*/ 596 h 1496"/>
              <a:gd name="T76" fmla="*/ 803 w 1405"/>
              <a:gd name="T77" fmla="*/ 612 h 1496"/>
              <a:gd name="T78" fmla="*/ 1250 w 1405"/>
              <a:gd name="T79" fmla="*/ 788 h 1496"/>
              <a:gd name="T80" fmla="*/ 1162 w 1405"/>
              <a:gd name="T81" fmla="*/ 1297 h 1496"/>
              <a:gd name="T82" fmla="*/ 1162 w 1405"/>
              <a:gd name="T83" fmla="*/ 1297 h 1496"/>
              <a:gd name="T84" fmla="*/ 1162 w 1405"/>
              <a:gd name="T85" fmla="*/ 1297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5" h="1496">
                <a:moveTo>
                  <a:pt x="1331" y="753"/>
                </a:moveTo>
                <a:cubicBezTo>
                  <a:pt x="1329" y="741"/>
                  <a:pt x="1322" y="731"/>
                  <a:pt x="1311" y="724"/>
                </a:cubicBezTo>
                <a:cubicBezTo>
                  <a:pt x="1068" y="580"/>
                  <a:pt x="925" y="549"/>
                  <a:pt x="821" y="528"/>
                </a:cubicBezTo>
                <a:cubicBezTo>
                  <a:pt x="808" y="525"/>
                  <a:pt x="794" y="522"/>
                  <a:pt x="782" y="519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35" y="67"/>
                  <a:pt x="668" y="0"/>
                  <a:pt x="586" y="0"/>
                </a:cubicBezTo>
                <a:cubicBezTo>
                  <a:pt x="505" y="0"/>
                  <a:pt x="439" y="63"/>
                  <a:pt x="435" y="143"/>
                </a:cubicBezTo>
                <a:cubicBezTo>
                  <a:pt x="435" y="145"/>
                  <a:pt x="434" y="146"/>
                  <a:pt x="434" y="148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899"/>
                  <a:pt x="431" y="899"/>
                  <a:pt x="431" y="899"/>
                </a:cubicBezTo>
                <a:cubicBezTo>
                  <a:pt x="373" y="854"/>
                  <a:pt x="373" y="854"/>
                  <a:pt x="373" y="854"/>
                </a:cubicBezTo>
                <a:cubicBezTo>
                  <a:pt x="362" y="845"/>
                  <a:pt x="284" y="782"/>
                  <a:pt x="187" y="782"/>
                </a:cubicBezTo>
                <a:cubicBezTo>
                  <a:pt x="122" y="782"/>
                  <a:pt x="64" y="809"/>
                  <a:pt x="15" y="863"/>
                </a:cubicBezTo>
                <a:cubicBezTo>
                  <a:pt x="2" y="878"/>
                  <a:pt x="0" y="900"/>
                  <a:pt x="12" y="917"/>
                </a:cubicBezTo>
                <a:cubicBezTo>
                  <a:pt x="16" y="923"/>
                  <a:pt x="115" y="1062"/>
                  <a:pt x="271" y="1203"/>
                </a:cubicBezTo>
                <a:cubicBezTo>
                  <a:pt x="363" y="1287"/>
                  <a:pt x="456" y="1354"/>
                  <a:pt x="547" y="1402"/>
                </a:cubicBezTo>
                <a:cubicBezTo>
                  <a:pt x="663" y="1463"/>
                  <a:pt x="776" y="1495"/>
                  <a:pt x="884" y="1496"/>
                </a:cubicBezTo>
                <a:cubicBezTo>
                  <a:pt x="889" y="1496"/>
                  <a:pt x="889" y="1496"/>
                  <a:pt x="889" y="1496"/>
                </a:cubicBezTo>
                <a:cubicBezTo>
                  <a:pt x="1036" y="1496"/>
                  <a:pt x="1151" y="1447"/>
                  <a:pt x="1229" y="1352"/>
                </a:cubicBezTo>
                <a:cubicBezTo>
                  <a:pt x="1405" y="1139"/>
                  <a:pt x="1334" y="769"/>
                  <a:pt x="1331" y="753"/>
                </a:cubicBezTo>
                <a:close/>
                <a:moveTo>
                  <a:pt x="1162" y="1297"/>
                </a:moveTo>
                <a:cubicBezTo>
                  <a:pt x="1101" y="1372"/>
                  <a:pt x="1009" y="1410"/>
                  <a:pt x="889" y="1410"/>
                </a:cubicBezTo>
                <a:cubicBezTo>
                  <a:pt x="884" y="1410"/>
                  <a:pt x="884" y="1410"/>
                  <a:pt x="884" y="1410"/>
                </a:cubicBezTo>
                <a:cubicBezTo>
                  <a:pt x="670" y="1408"/>
                  <a:pt x="465" y="1263"/>
                  <a:pt x="330" y="1141"/>
                </a:cubicBezTo>
                <a:cubicBezTo>
                  <a:pt x="223" y="1044"/>
                  <a:pt x="142" y="946"/>
                  <a:pt x="105" y="898"/>
                </a:cubicBezTo>
                <a:cubicBezTo>
                  <a:pt x="130" y="878"/>
                  <a:pt x="158" y="868"/>
                  <a:pt x="188" y="868"/>
                </a:cubicBezTo>
                <a:cubicBezTo>
                  <a:pt x="257" y="868"/>
                  <a:pt x="317" y="920"/>
                  <a:pt x="318" y="921"/>
                </a:cubicBezTo>
                <a:cubicBezTo>
                  <a:pt x="318" y="921"/>
                  <a:pt x="319" y="922"/>
                  <a:pt x="320" y="923"/>
                </a:cubicBezTo>
                <a:cubicBezTo>
                  <a:pt x="448" y="1021"/>
                  <a:pt x="448" y="1021"/>
                  <a:pt x="448" y="1021"/>
                </a:cubicBezTo>
                <a:cubicBezTo>
                  <a:pt x="461" y="1031"/>
                  <a:pt x="478" y="1033"/>
                  <a:pt x="493" y="1025"/>
                </a:cubicBezTo>
                <a:cubicBezTo>
                  <a:pt x="508" y="1018"/>
                  <a:pt x="517" y="1003"/>
                  <a:pt x="517" y="987"/>
                </a:cubicBezTo>
                <a:cubicBezTo>
                  <a:pt x="522" y="367"/>
                  <a:pt x="522" y="367"/>
                  <a:pt x="522" y="367"/>
                </a:cubicBezTo>
                <a:cubicBezTo>
                  <a:pt x="522" y="149"/>
                  <a:pt x="522" y="149"/>
                  <a:pt x="522" y="149"/>
                </a:cubicBezTo>
                <a:cubicBezTo>
                  <a:pt x="522" y="114"/>
                  <a:pt x="551" y="87"/>
                  <a:pt x="586" y="87"/>
                </a:cubicBezTo>
                <a:cubicBezTo>
                  <a:pt x="622" y="87"/>
                  <a:pt x="651" y="116"/>
                  <a:pt x="651" y="151"/>
                </a:cubicBezTo>
                <a:cubicBezTo>
                  <a:pt x="651" y="153"/>
                  <a:pt x="651" y="155"/>
                  <a:pt x="651" y="156"/>
                </a:cubicBezTo>
                <a:cubicBezTo>
                  <a:pt x="699" y="559"/>
                  <a:pt x="699" y="559"/>
                  <a:pt x="699" y="559"/>
                </a:cubicBezTo>
                <a:cubicBezTo>
                  <a:pt x="702" y="577"/>
                  <a:pt x="714" y="591"/>
                  <a:pt x="731" y="596"/>
                </a:cubicBezTo>
                <a:cubicBezTo>
                  <a:pt x="754" y="602"/>
                  <a:pt x="778" y="607"/>
                  <a:pt x="803" y="612"/>
                </a:cubicBezTo>
                <a:cubicBezTo>
                  <a:pt x="904" y="633"/>
                  <a:pt x="1030" y="660"/>
                  <a:pt x="1250" y="788"/>
                </a:cubicBezTo>
                <a:cubicBezTo>
                  <a:pt x="1261" y="863"/>
                  <a:pt x="1292" y="1140"/>
                  <a:pt x="1162" y="1297"/>
                </a:cubicBezTo>
                <a:close/>
                <a:moveTo>
                  <a:pt x="1162" y="1297"/>
                </a:moveTo>
                <a:cubicBezTo>
                  <a:pt x="1162" y="1297"/>
                  <a:pt x="1162" y="1297"/>
                  <a:pt x="1162" y="1297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95">
            <a:extLst>
              <a:ext uri="{FF2B5EF4-FFF2-40B4-BE49-F238E27FC236}">
                <a16:creationId xmlns:a16="http://schemas.microsoft.com/office/drawing/2014/main" xmlns="" id="{430E00D8-8F67-4895-BF38-00F135D04E20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1909763"/>
            <a:ext cx="514350" cy="509588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99">
            <a:extLst>
              <a:ext uri="{FF2B5EF4-FFF2-40B4-BE49-F238E27FC236}">
                <a16:creationId xmlns:a16="http://schemas.microsoft.com/office/drawing/2014/main" xmlns="" id="{B6C19E31-B250-40DA-A508-B5CC17D5AFEA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1909763"/>
            <a:ext cx="520700" cy="455613"/>
          </a:xfrm>
          <a:custGeom>
            <a:avLst/>
            <a:gdLst>
              <a:gd name="T0" fmla="*/ 1388 w 1510"/>
              <a:gd name="T1" fmla="*/ 123 h 1327"/>
              <a:gd name="T2" fmla="*/ 1092 w 1510"/>
              <a:gd name="T3" fmla="*/ 1 h 1327"/>
              <a:gd name="T4" fmla="*/ 796 w 1510"/>
              <a:gd name="T5" fmla="*/ 123 h 1327"/>
              <a:gd name="T6" fmla="*/ 755 w 1510"/>
              <a:gd name="T7" fmla="*/ 164 h 1327"/>
              <a:gd name="T8" fmla="*/ 713 w 1510"/>
              <a:gd name="T9" fmla="*/ 123 h 1327"/>
              <a:gd name="T10" fmla="*/ 417 w 1510"/>
              <a:gd name="T11" fmla="*/ 0 h 1327"/>
              <a:gd name="T12" fmla="*/ 122 w 1510"/>
              <a:gd name="T13" fmla="*/ 122 h 1327"/>
              <a:gd name="T14" fmla="*/ 0 w 1510"/>
              <a:gd name="T15" fmla="*/ 418 h 1327"/>
              <a:gd name="T16" fmla="*/ 123 w 1510"/>
              <a:gd name="T17" fmla="*/ 713 h 1327"/>
              <a:gd name="T18" fmla="*/ 724 w 1510"/>
              <a:gd name="T19" fmla="*/ 1314 h 1327"/>
              <a:gd name="T20" fmla="*/ 754 w 1510"/>
              <a:gd name="T21" fmla="*/ 1327 h 1327"/>
              <a:gd name="T22" fmla="*/ 785 w 1510"/>
              <a:gd name="T23" fmla="*/ 1314 h 1327"/>
              <a:gd name="T24" fmla="*/ 1387 w 1510"/>
              <a:gd name="T25" fmla="*/ 714 h 1327"/>
              <a:gd name="T26" fmla="*/ 1509 w 1510"/>
              <a:gd name="T27" fmla="*/ 419 h 1327"/>
              <a:gd name="T28" fmla="*/ 1388 w 1510"/>
              <a:gd name="T29" fmla="*/ 123 h 1327"/>
              <a:gd name="T30" fmla="*/ 1326 w 1510"/>
              <a:gd name="T31" fmla="*/ 653 h 1327"/>
              <a:gd name="T32" fmla="*/ 754 w 1510"/>
              <a:gd name="T33" fmla="*/ 1223 h 1327"/>
              <a:gd name="T34" fmla="*/ 184 w 1510"/>
              <a:gd name="T35" fmla="*/ 652 h 1327"/>
              <a:gd name="T36" fmla="*/ 86 w 1510"/>
              <a:gd name="T37" fmla="*/ 418 h 1327"/>
              <a:gd name="T38" fmla="*/ 183 w 1510"/>
              <a:gd name="T39" fmla="*/ 183 h 1327"/>
              <a:gd name="T40" fmla="*/ 417 w 1510"/>
              <a:gd name="T41" fmla="*/ 86 h 1327"/>
              <a:gd name="T42" fmla="*/ 652 w 1510"/>
              <a:gd name="T43" fmla="*/ 184 h 1327"/>
              <a:gd name="T44" fmla="*/ 724 w 1510"/>
              <a:gd name="T45" fmla="*/ 256 h 1327"/>
              <a:gd name="T46" fmla="*/ 786 w 1510"/>
              <a:gd name="T47" fmla="*/ 256 h 1327"/>
              <a:gd name="T48" fmla="*/ 857 w 1510"/>
              <a:gd name="T49" fmla="*/ 184 h 1327"/>
              <a:gd name="T50" fmla="*/ 1092 w 1510"/>
              <a:gd name="T51" fmla="*/ 87 h 1327"/>
              <a:gd name="T52" fmla="*/ 1326 w 1510"/>
              <a:gd name="T53" fmla="*/ 184 h 1327"/>
              <a:gd name="T54" fmla="*/ 1423 w 1510"/>
              <a:gd name="T55" fmla="*/ 419 h 1327"/>
              <a:gd name="T56" fmla="*/ 1326 w 1510"/>
              <a:gd name="T57" fmla="*/ 653 h 1327"/>
              <a:gd name="T58" fmla="*/ 1326 w 1510"/>
              <a:gd name="T59" fmla="*/ 653 h 1327"/>
              <a:gd name="T60" fmla="*/ 1326 w 1510"/>
              <a:gd name="T61" fmla="*/ 653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10" h="1327">
                <a:moveTo>
                  <a:pt x="1388" y="123"/>
                </a:moveTo>
                <a:cubicBezTo>
                  <a:pt x="1308" y="44"/>
                  <a:pt x="1204" y="1"/>
                  <a:pt x="1092" y="1"/>
                </a:cubicBezTo>
                <a:cubicBezTo>
                  <a:pt x="980" y="1"/>
                  <a:pt x="876" y="44"/>
                  <a:pt x="796" y="123"/>
                </a:cubicBezTo>
                <a:cubicBezTo>
                  <a:pt x="755" y="164"/>
                  <a:pt x="755" y="164"/>
                  <a:pt x="755" y="164"/>
                </a:cubicBezTo>
                <a:cubicBezTo>
                  <a:pt x="713" y="123"/>
                  <a:pt x="713" y="123"/>
                  <a:pt x="713" y="123"/>
                </a:cubicBezTo>
                <a:cubicBezTo>
                  <a:pt x="634" y="43"/>
                  <a:pt x="529" y="0"/>
                  <a:pt x="417" y="0"/>
                </a:cubicBezTo>
                <a:cubicBezTo>
                  <a:pt x="306" y="0"/>
                  <a:pt x="201" y="43"/>
                  <a:pt x="122" y="122"/>
                </a:cubicBezTo>
                <a:cubicBezTo>
                  <a:pt x="43" y="201"/>
                  <a:pt x="0" y="306"/>
                  <a:pt x="0" y="418"/>
                </a:cubicBezTo>
                <a:cubicBezTo>
                  <a:pt x="0" y="529"/>
                  <a:pt x="44" y="634"/>
                  <a:pt x="123" y="713"/>
                </a:cubicBezTo>
                <a:cubicBezTo>
                  <a:pt x="724" y="1314"/>
                  <a:pt x="724" y="1314"/>
                  <a:pt x="724" y="1314"/>
                </a:cubicBezTo>
                <a:cubicBezTo>
                  <a:pt x="732" y="1322"/>
                  <a:pt x="743" y="1327"/>
                  <a:pt x="754" y="1327"/>
                </a:cubicBezTo>
                <a:cubicBezTo>
                  <a:pt x="765" y="1327"/>
                  <a:pt x="776" y="1323"/>
                  <a:pt x="785" y="1314"/>
                </a:cubicBezTo>
                <a:cubicBezTo>
                  <a:pt x="1387" y="714"/>
                  <a:pt x="1387" y="714"/>
                  <a:pt x="1387" y="714"/>
                </a:cubicBezTo>
                <a:cubicBezTo>
                  <a:pt x="1466" y="635"/>
                  <a:pt x="1509" y="530"/>
                  <a:pt x="1509" y="419"/>
                </a:cubicBezTo>
                <a:cubicBezTo>
                  <a:pt x="1510" y="307"/>
                  <a:pt x="1467" y="202"/>
                  <a:pt x="1388" y="123"/>
                </a:cubicBezTo>
                <a:close/>
                <a:moveTo>
                  <a:pt x="1326" y="653"/>
                </a:moveTo>
                <a:cubicBezTo>
                  <a:pt x="754" y="1223"/>
                  <a:pt x="754" y="1223"/>
                  <a:pt x="754" y="1223"/>
                </a:cubicBezTo>
                <a:cubicBezTo>
                  <a:pt x="184" y="652"/>
                  <a:pt x="184" y="652"/>
                  <a:pt x="184" y="652"/>
                </a:cubicBezTo>
                <a:cubicBezTo>
                  <a:pt x="121" y="589"/>
                  <a:pt x="86" y="506"/>
                  <a:pt x="86" y="418"/>
                </a:cubicBezTo>
                <a:cubicBezTo>
                  <a:pt x="86" y="329"/>
                  <a:pt x="121" y="246"/>
                  <a:pt x="183" y="183"/>
                </a:cubicBezTo>
                <a:cubicBezTo>
                  <a:pt x="246" y="121"/>
                  <a:pt x="329" y="86"/>
                  <a:pt x="417" y="86"/>
                </a:cubicBezTo>
                <a:cubicBezTo>
                  <a:pt x="506" y="86"/>
                  <a:pt x="589" y="121"/>
                  <a:pt x="652" y="184"/>
                </a:cubicBezTo>
                <a:cubicBezTo>
                  <a:pt x="724" y="256"/>
                  <a:pt x="724" y="256"/>
                  <a:pt x="724" y="256"/>
                </a:cubicBezTo>
                <a:cubicBezTo>
                  <a:pt x="741" y="273"/>
                  <a:pt x="769" y="273"/>
                  <a:pt x="786" y="256"/>
                </a:cubicBezTo>
                <a:cubicBezTo>
                  <a:pt x="857" y="184"/>
                  <a:pt x="857" y="184"/>
                  <a:pt x="857" y="184"/>
                </a:cubicBezTo>
                <a:cubicBezTo>
                  <a:pt x="920" y="122"/>
                  <a:pt x="1004" y="87"/>
                  <a:pt x="1092" y="87"/>
                </a:cubicBezTo>
                <a:cubicBezTo>
                  <a:pt x="1180" y="87"/>
                  <a:pt x="1263" y="122"/>
                  <a:pt x="1326" y="184"/>
                </a:cubicBezTo>
                <a:cubicBezTo>
                  <a:pt x="1389" y="247"/>
                  <a:pt x="1423" y="330"/>
                  <a:pt x="1423" y="419"/>
                </a:cubicBezTo>
                <a:cubicBezTo>
                  <a:pt x="1423" y="507"/>
                  <a:pt x="1389" y="590"/>
                  <a:pt x="1326" y="653"/>
                </a:cubicBezTo>
                <a:close/>
                <a:moveTo>
                  <a:pt x="1326" y="653"/>
                </a:moveTo>
                <a:cubicBezTo>
                  <a:pt x="1326" y="653"/>
                  <a:pt x="1326" y="653"/>
                  <a:pt x="1326" y="653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03">
            <a:extLst>
              <a:ext uri="{FF2B5EF4-FFF2-40B4-BE49-F238E27FC236}">
                <a16:creationId xmlns:a16="http://schemas.microsoft.com/office/drawing/2014/main" xmlns="" id="{E5C60DAC-AF6F-4222-B719-6FE1FDDFE77A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3179763"/>
            <a:ext cx="538163" cy="511175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07">
            <a:extLst>
              <a:ext uri="{FF2B5EF4-FFF2-40B4-BE49-F238E27FC236}">
                <a16:creationId xmlns:a16="http://schemas.microsoft.com/office/drawing/2014/main" xmlns="" id="{4A1CEEB1-BF24-4AF2-A1FB-4FCD4AC27C3F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3179763"/>
            <a:ext cx="511175" cy="525463"/>
          </a:xfrm>
          <a:custGeom>
            <a:avLst/>
            <a:gdLst>
              <a:gd name="T0" fmla="*/ 1487 w 1489"/>
              <a:gd name="T1" fmla="*/ 913 h 1530"/>
              <a:gd name="T2" fmla="*/ 1405 w 1489"/>
              <a:gd name="T3" fmla="*/ 606 h 1530"/>
              <a:gd name="T4" fmla="*/ 991 w 1489"/>
              <a:gd name="T5" fmla="*/ 565 h 1530"/>
              <a:gd name="T6" fmla="*/ 940 w 1489"/>
              <a:gd name="T7" fmla="*/ 575 h 1530"/>
              <a:gd name="T8" fmla="*/ 972 w 1489"/>
              <a:gd name="T9" fmla="*/ 79 h 1530"/>
              <a:gd name="T10" fmla="*/ 747 w 1489"/>
              <a:gd name="T11" fmla="*/ 28 h 1530"/>
              <a:gd name="T12" fmla="*/ 460 w 1489"/>
              <a:gd name="T13" fmla="*/ 649 h 1530"/>
              <a:gd name="T14" fmla="*/ 392 w 1489"/>
              <a:gd name="T15" fmla="*/ 747 h 1530"/>
              <a:gd name="T16" fmla="*/ 133 w 1489"/>
              <a:gd name="T17" fmla="*/ 731 h 1530"/>
              <a:gd name="T18" fmla="*/ 0 w 1489"/>
              <a:gd name="T19" fmla="*/ 1385 h 1530"/>
              <a:gd name="T20" fmla="*/ 328 w 1489"/>
              <a:gd name="T21" fmla="*/ 1518 h 1530"/>
              <a:gd name="T22" fmla="*/ 480 w 1489"/>
              <a:gd name="T23" fmla="*/ 1502 h 1530"/>
              <a:gd name="T24" fmla="*/ 1014 w 1489"/>
              <a:gd name="T25" fmla="*/ 1530 h 1530"/>
              <a:gd name="T26" fmla="*/ 1362 w 1489"/>
              <a:gd name="T27" fmla="*/ 1393 h 1530"/>
              <a:gd name="T28" fmla="*/ 1456 w 1489"/>
              <a:gd name="T29" fmla="*/ 1105 h 1530"/>
              <a:gd name="T30" fmla="*/ 133 w 1489"/>
              <a:gd name="T31" fmla="*/ 1431 h 1530"/>
              <a:gd name="T32" fmla="*/ 86 w 1489"/>
              <a:gd name="T33" fmla="*/ 864 h 1530"/>
              <a:gd name="T34" fmla="*/ 328 w 1489"/>
              <a:gd name="T35" fmla="*/ 818 h 1530"/>
              <a:gd name="T36" fmla="*/ 375 w 1489"/>
              <a:gd name="T37" fmla="*/ 1384 h 1530"/>
              <a:gd name="T38" fmla="*/ 133 w 1489"/>
              <a:gd name="T39" fmla="*/ 1431 h 1530"/>
              <a:gd name="T40" fmla="*/ 1355 w 1489"/>
              <a:gd name="T41" fmla="*/ 1055 h 1530"/>
              <a:gd name="T42" fmla="*/ 1310 w 1489"/>
              <a:gd name="T43" fmla="*/ 1219 h 1530"/>
              <a:gd name="T44" fmla="*/ 1286 w 1489"/>
              <a:gd name="T45" fmla="*/ 1351 h 1530"/>
              <a:gd name="T46" fmla="*/ 912 w 1489"/>
              <a:gd name="T47" fmla="*/ 1439 h 1530"/>
              <a:gd name="T48" fmla="*/ 491 w 1489"/>
              <a:gd name="T49" fmla="*/ 1417 h 1530"/>
              <a:gd name="T50" fmla="*/ 459 w 1489"/>
              <a:gd name="T51" fmla="*/ 1413 h 1530"/>
              <a:gd name="T52" fmla="*/ 461 w 1489"/>
              <a:gd name="T53" fmla="*/ 864 h 1530"/>
              <a:gd name="T54" fmla="*/ 515 w 1489"/>
              <a:gd name="T55" fmla="*/ 715 h 1530"/>
              <a:gd name="T56" fmla="*/ 807 w 1489"/>
              <a:gd name="T57" fmla="*/ 179 h 1530"/>
              <a:gd name="T58" fmla="*/ 901 w 1489"/>
              <a:gd name="T59" fmla="*/ 129 h 1530"/>
              <a:gd name="T60" fmla="*/ 882 w 1489"/>
              <a:gd name="T61" fmla="*/ 648 h 1530"/>
              <a:gd name="T62" fmla="*/ 1007 w 1489"/>
              <a:gd name="T63" fmla="*/ 649 h 1530"/>
              <a:gd name="T64" fmla="*/ 1347 w 1489"/>
              <a:gd name="T65" fmla="*/ 669 h 1530"/>
              <a:gd name="T66" fmla="*/ 1365 w 1489"/>
              <a:gd name="T67" fmla="*/ 842 h 1530"/>
              <a:gd name="T68" fmla="*/ 1361 w 1489"/>
              <a:gd name="T69" fmla="*/ 1003 h 1530"/>
              <a:gd name="T70" fmla="*/ 1361 w 1489"/>
              <a:gd name="T71" fmla="*/ 1003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9" h="1530">
                <a:moveTo>
                  <a:pt x="1443" y="1040"/>
                </a:moveTo>
                <a:cubicBezTo>
                  <a:pt x="1474" y="1000"/>
                  <a:pt x="1489" y="957"/>
                  <a:pt x="1487" y="913"/>
                </a:cubicBezTo>
                <a:cubicBezTo>
                  <a:pt x="1485" y="865"/>
                  <a:pt x="1464" y="827"/>
                  <a:pt x="1446" y="803"/>
                </a:cubicBezTo>
                <a:cubicBezTo>
                  <a:pt x="1467" y="751"/>
                  <a:pt x="1475" y="670"/>
                  <a:pt x="1405" y="606"/>
                </a:cubicBezTo>
                <a:cubicBezTo>
                  <a:pt x="1354" y="560"/>
                  <a:pt x="1268" y="539"/>
                  <a:pt x="1148" y="545"/>
                </a:cubicBezTo>
                <a:cubicBezTo>
                  <a:pt x="1064" y="549"/>
                  <a:pt x="994" y="564"/>
                  <a:pt x="991" y="565"/>
                </a:cubicBezTo>
                <a:cubicBezTo>
                  <a:pt x="990" y="565"/>
                  <a:pt x="990" y="565"/>
                  <a:pt x="990" y="565"/>
                </a:cubicBezTo>
                <a:cubicBezTo>
                  <a:pt x="974" y="568"/>
                  <a:pt x="957" y="571"/>
                  <a:pt x="940" y="575"/>
                </a:cubicBezTo>
                <a:cubicBezTo>
                  <a:pt x="939" y="555"/>
                  <a:pt x="942" y="504"/>
                  <a:pt x="980" y="389"/>
                </a:cubicBezTo>
                <a:cubicBezTo>
                  <a:pt x="1025" y="253"/>
                  <a:pt x="1022" y="149"/>
                  <a:pt x="972" y="79"/>
                </a:cubicBezTo>
                <a:cubicBezTo>
                  <a:pt x="919" y="6"/>
                  <a:pt x="834" y="0"/>
                  <a:pt x="809" y="0"/>
                </a:cubicBezTo>
                <a:cubicBezTo>
                  <a:pt x="785" y="0"/>
                  <a:pt x="763" y="10"/>
                  <a:pt x="747" y="28"/>
                </a:cubicBezTo>
                <a:cubicBezTo>
                  <a:pt x="712" y="69"/>
                  <a:pt x="716" y="146"/>
                  <a:pt x="720" y="181"/>
                </a:cubicBezTo>
                <a:cubicBezTo>
                  <a:pt x="678" y="294"/>
                  <a:pt x="560" y="572"/>
                  <a:pt x="460" y="649"/>
                </a:cubicBezTo>
                <a:cubicBezTo>
                  <a:pt x="458" y="650"/>
                  <a:pt x="456" y="652"/>
                  <a:pt x="454" y="653"/>
                </a:cubicBezTo>
                <a:cubicBezTo>
                  <a:pt x="425" y="684"/>
                  <a:pt x="405" y="718"/>
                  <a:pt x="392" y="747"/>
                </a:cubicBezTo>
                <a:cubicBezTo>
                  <a:pt x="373" y="737"/>
                  <a:pt x="351" y="731"/>
                  <a:pt x="328" y="731"/>
                </a:cubicBezTo>
                <a:cubicBezTo>
                  <a:pt x="133" y="731"/>
                  <a:pt x="133" y="731"/>
                  <a:pt x="133" y="731"/>
                </a:cubicBezTo>
                <a:cubicBezTo>
                  <a:pt x="60" y="731"/>
                  <a:pt x="0" y="791"/>
                  <a:pt x="0" y="865"/>
                </a:cubicBezTo>
                <a:cubicBezTo>
                  <a:pt x="0" y="1385"/>
                  <a:pt x="0" y="1385"/>
                  <a:pt x="0" y="1385"/>
                </a:cubicBezTo>
                <a:cubicBezTo>
                  <a:pt x="0" y="1458"/>
                  <a:pt x="60" y="1518"/>
                  <a:pt x="133" y="1518"/>
                </a:cubicBezTo>
                <a:cubicBezTo>
                  <a:pt x="328" y="1518"/>
                  <a:pt x="328" y="1518"/>
                  <a:pt x="328" y="1518"/>
                </a:cubicBezTo>
                <a:cubicBezTo>
                  <a:pt x="357" y="1518"/>
                  <a:pt x="383" y="1509"/>
                  <a:pt x="405" y="1493"/>
                </a:cubicBezTo>
                <a:cubicBezTo>
                  <a:pt x="480" y="1502"/>
                  <a:pt x="480" y="1502"/>
                  <a:pt x="480" y="1502"/>
                </a:cubicBezTo>
                <a:cubicBezTo>
                  <a:pt x="492" y="1504"/>
                  <a:pt x="697" y="1530"/>
                  <a:pt x="907" y="1526"/>
                </a:cubicBezTo>
                <a:cubicBezTo>
                  <a:pt x="945" y="1529"/>
                  <a:pt x="981" y="1530"/>
                  <a:pt x="1014" y="1530"/>
                </a:cubicBezTo>
                <a:cubicBezTo>
                  <a:pt x="1071" y="1530"/>
                  <a:pt x="1121" y="1526"/>
                  <a:pt x="1163" y="1517"/>
                </a:cubicBezTo>
                <a:cubicBezTo>
                  <a:pt x="1261" y="1496"/>
                  <a:pt x="1328" y="1454"/>
                  <a:pt x="1362" y="1393"/>
                </a:cubicBezTo>
                <a:cubicBezTo>
                  <a:pt x="1388" y="1347"/>
                  <a:pt x="1388" y="1300"/>
                  <a:pt x="1383" y="1271"/>
                </a:cubicBezTo>
                <a:cubicBezTo>
                  <a:pt x="1447" y="1213"/>
                  <a:pt x="1458" y="1149"/>
                  <a:pt x="1456" y="1105"/>
                </a:cubicBezTo>
                <a:cubicBezTo>
                  <a:pt x="1455" y="1079"/>
                  <a:pt x="1449" y="1057"/>
                  <a:pt x="1443" y="1040"/>
                </a:cubicBezTo>
                <a:close/>
                <a:moveTo>
                  <a:pt x="133" y="1431"/>
                </a:moveTo>
                <a:cubicBezTo>
                  <a:pt x="107" y="1431"/>
                  <a:pt x="86" y="1410"/>
                  <a:pt x="86" y="1385"/>
                </a:cubicBezTo>
                <a:cubicBezTo>
                  <a:pt x="86" y="864"/>
                  <a:pt x="86" y="864"/>
                  <a:pt x="86" y="864"/>
                </a:cubicBezTo>
                <a:cubicBezTo>
                  <a:pt x="86" y="838"/>
                  <a:pt x="108" y="818"/>
                  <a:pt x="133" y="818"/>
                </a:cubicBezTo>
                <a:cubicBezTo>
                  <a:pt x="328" y="818"/>
                  <a:pt x="328" y="818"/>
                  <a:pt x="328" y="818"/>
                </a:cubicBezTo>
                <a:cubicBezTo>
                  <a:pt x="354" y="818"/>
                  <a:pt x="375" y="839"/>
                  <a:pt x="375" y="864"/>
                </a:cubicBezTo>
                <a:cubicBezTo>
                  <a:pt x="375" y="1384"/>
                  <a:pt x="375" y="1384"/>
                  <a:pt x="375" y="1384"/>
                </a:cubicBezTo>
                <a:cubicBezTo>
                  <a:pt x="375" y="1410"/>
                  <a:pt x="354" y="1431"/>
                  <a:pt x="328" y="1431"/>
                </a:cubicBezTo>
                <a:cubicBezTo>
                  <a:pt x="133" y="1431"/>
                  <a:pt x="133" y="1431"/>
                  <a:pt x="133" y="1431"/>
                </a:cubicBezTo>
                <a:close/>
                <a:moveTo>
                  <a:pt x="1361" y="1003"/>
                </a:moveTo>
                <a:cubicBezTo>
                  <a:pt x="1348" y="1017"/>
                  <a:pt x="1345" y="1038"/>
                  <a:pt x="1355" y="1055"/>
                </a:cubicBezTo>
                <a:cubicBezTo>
                  <a:pt x="1355" y="1055"/>
                  <a:pt x="1368" y="1078"/>
                  <a:pt x="1370" y="1108"/>
                </a:cubicBezTo>
                <a:cubicBezTo>
                  <a:pt x="1372" y="1150"/>
                  <a:pt x="1352" y="1187"/>
                  <a:pt x="1310" y="1219"/>
                </a:cubicBezTo>
                <a:cubicBezTo>
                  <a:pt x="1295" y="1231"/>
                  <a:pt x="1289" y="1251"/>
                  <a:pt x="1295" y="1268"/>
                </a:cubicBezTo>
                <a:cubicBezTo>
                  <a:pt x="1295" y="1269"/>
                  <a:pt x="1309" y="1311"/>
                  <a:pt x="1286" y="1351"/>
                </a:cubicBezTo>
                <a:cubicBezTo>
                  <a:pt x="1265" y="1389"/>
                  <a:pt x="1217" y="1417"/>
                  <a:pt x="1145" y="1432"/>
                </a:cubicBezTo>
                <a:cubicBezTo>
                  <a:pt x="1087" y="1445"/>
                  <a:pt x="1008" y="1447"/>
                  <a:pt x="912" y="1439"/>
                </a:cubicBezTo>
                <a:cubicBezTo>
                  <a:pt x="907" y="1439"/>
                  <a:pt x="907" y="1439"/>
                  <a:pt x="907" y="1439"/>
                </a:cubicBezTo>
                <a:cubicBezTo>
                  <a:pt x="701" y="1444"/>
                  <a:pt x="493" y="1417"/>
                  <a:pt x="491" y="1417"/>
                </a:cubicBezTo>
                <a:cubicBezTo>
                  <a:pt x="491" y="1417"/>
                  <a:pt x="491" y="1417"/>
                  <a:pt x="491" y="1417"/>
                </a:cubicBezTo>
                <a:cubicBezTo>
                  <a:pt x="459" y="1413"/>
                  <a:pt x="459" y="1413"/>
                  <a:pt x="459" y="1413"/>
                </a:cubicBezTo>
                <a:cubicBezTo>
                  <a:pt x="460" y="1404"/>
                  <a:pt x="461" y="1394"/>
                  <a:pt x="461" y="1385"/>
                </a:cubicBezTo>
                <a:cubicBezTo>
                  <a:pt x="461" y="864"/>
                  <a:pt x="461" y="864"/>
                  <a:pt x="461" y="864"/>
                </a:cubicBezTo>
                <a:cubicBezTo>
                  <a:pt x="461" y="851"/>
                  <a:pt x="459" y="837"/>
                  <a:pt x="455" y="825"/>
                </a:cubicBezTo>
                <a:cubicBezTo>
                  <a:pt x="461" y="803"/>
                  <a:pt x="477" y="755"/>
                  <a:pt x="515" y="715"/>
                </a:cubicBezTo>
                <a:cubicBezTo>
                  <a:pt x="659" y="601"/>
                  <a:pt x="799" y="217"/>
                  <a:pt x="805" y="200"/>
                </a:cubicBezTo>
                <a:cubicBezTo>
                  <a:pt x="808" y="193"/>
                  <a:pt x="808" y="186"/>
                  <a:pt x="807" y="179"/>
                </a:cubicBezTo>
                <a:cubicBezTo>
                  <a:pt x="802" y="143"/>
                  <a:pt x="804" y="99"/>
                  <a:pt x="811" y="86"/>
                </a:cubicBezTo>
                <a:cubicBezTo>
                  <a:pt x="828" y="86"/>
                  <a:pt x="874" y="91"/>
                  <a:pt x="901" y="129"/>
                </a:cubicBezTo>
                <a:cubicBezTo>
                  <a:pt x="934" y="174"/>
                  <a:pt x="933" y="255"/>
                  <a:pt x="898" y="362"/>
                </a:cubicBezTo>
                <a:cubicBezTo>
                  <a:pt x="844" y="524"/>
                  <a:pt x="839" y="610"/>
                  <a:pt x="882" y="648"/>
                </a:cubicBezTo>
                <a:cubicBezTo>
                  <a:pt x="903" y="667"/>
                  <a:pt x="931" y="668"/>
                  <a:pt x="952" y="660"/>
                </a:cubicBezTo>
                <a:cubicBezTo>
                  <a:pt x="971" y="656"/>
                  <a:pt x="990" y="652"/>
                  <a:pt x="1007" y="649"/>
                </a:cubicBezTo>
                <a:cubicBezTo>
                  <a:pt x="1009" y="649"/>
                  <a:pt x="1010" y="649"/>
                  <a:pt x="1012" y="648"/>
                </a:cubicBezTo>
                <a:cubicBezTo>
                  <a:pt x="1110" y="627"/>
                  <a:pt x="1286" y="614"/>
                  <a:pt x="1347" y="669"/>
                </a:cubicBezTo>
                <a:cubicBezTo>
                  <a:pt x="1399" y="717"/>
                  <a:pt x="1362" y="779"/>
                  <a:pt x="1358" y="786"/>
                </a:cubicBezTo>
                <a:cubicBezTo>
                  <a:pt x="1346" y="804"/>
                  <a:pt x="1349" y="827"/>
                  <a:pt x="1365" y="842"/>
                </a:cubicBezTo>
                <a:cubicBezTo>
                  <a:pt x="1366" y="842"/>
                  <a:pt x="1399" y="874"/>
                  <a:pt x="1401" y="916"/>
                </a:cubicBezTo>
                <a:cubicBezTo>
                  <a:pt x="1402" y="945"/>
                  <a:pt x="1389" y="974"/>
                  <a:pt x="1361" y="1003"/>
                </a:cubicBezTo>
                <a:close/>
                <a:moveTo>
                  <a:pt x="1361" y="1003"/>
                </a:moveTo>
                <a:cubicBezTo>
                  <a:pt x="1361" y="1003"/>
                  <a:pt x="1361" y="1003"/>
                  <a:pt x="1361" y="1003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6" name="Group 110">
            <a:extLst>
              <a:ext uri="{FF2B5EF4-FFF2-40B4-BE49-F238E27FC236}">
                <a16:creationId xmlns:a16="http://schemas.microsoft.com/office/drawing/2014/main" xmlns="" id="{9C7845D6-4872-4014-BEC7-F17AA21A8F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3179763"/>
            <a:ext cx="530225" cy="503238"/>
            <a:chOff x="2222" y="1676"/>
            <a:chExt cx="334" cy="317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88" name="Freeform 111">
              <a:extLst>
                <a:ext uri="{FF2B5EF4-FFF2-40B4-BE49-F238E27FC236}">
                  <a16:creationId xmlns:a16="http://schemas.microsoft.com/office/drawing/2014/main" xmlns="" id="{23B6DB40-923C-48CF-9E5D-99CC2DE047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2">
              <a:extLst>
                <a:ext uri="{FF2B5EF4-FFF2-40B4-BE49-F238E27FC236}">
                  <a16:creationId xmlns:a16="http://schemas.microsoft.com/office/drawing/2014/main" xmlns="" id="{879FC392-EBB0-4C5B-9328-26944FB01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Group 115">
            <a:extLst>
              <a:ext uri="{FF2B5EF4-FFF2-40B4-BE49-F238E27FC236}">
                <a16:creationId xmlns:a16="http://schemas.microsoft.com/office/drawing/2014/main" xmlns="" id="{3B5E2613-79BD-4B72-ACE8-0884A4B21A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3179763"/>
            <a:ext cx="482601" cy="517525"/>
            <a:chOff x="2702" y="1682"/>
            <a:chExt cx="304" cy="326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192" name="Freeform 116">
              <a:extLst>
                <a:ext uri="{FF2B5EF4-FFF2-40B4-BE49-F238E27FC236}">
                  <a16:creationId xmlns:a16="http://schemas.microsoft.com/office/drawing/2014/main" xmlns="" id="{D211A8EB-DE10-48A6-8E9D-AD3F115B2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1682"/>
              <a:ext cx="157" cy="326"/>
            </a:xfrm>
            <a:custGeom>
              <a:avLst/>
              <a:gdLst>
                <a:gd name="T0" fmla="*/ 673 w 723"/>
                <a:gd name="T1" fmla="*/ 1422 h 1508"/>
                <a:gd name="T2" fmla="*/ 280 w 723"/>
                <a:gd name="T3" fmla="*/ 1422 h 1508"/>
                <a:gd name="T4" fmla="*/ 86 w 723"/>
                <a:gd name="T5" fmla="*/ 1228 h 1508"/>
                <a:gd name="T6" fmla="*/ 86 w 723"/>
                <a:gd name="T7" fmla="*/ 280 h 1508"/>
                <a:gd name="T8" fmla="*/ 280 w 723"/>
                <a:gd name="T9" fmla="*/ 87 h 1508"/>
                <a:gd name="T10" fmla="*/ 680 w 723"/>
                <a:gd name="T11" fmla="*/ 87 h 1508"/>
                <a:gd name="T12" fmla="*/ 723 w 723"/>
                <a:gd name="T13" fmla="*/ 44 h 1508"/>
                <a:gd name="T14" fmla="*/ 680 w 723"/>
                <a:gd name="T15" fmla="*/ 0 h 1508"/>
                <a:gd name="T16" fmla="*/ 280 w 723"/>
                <a:gd name="T17" fmla="*/ 0 h 1508"/>
                <a:gd name="T18" fmla="*/ 0 w 723"/>
                <a:gd name="T19" fmla="*/ 280 h 1508"/>
                <a:gd name="T20" fmla="*/ 0 w 723"/>
                <a:gd name="T21" fmla="*/ 1228 h 1508"/>
                <a:gd name="T22" fmla="*/ 280 w 723"/>
                <a:gd name="T23" fmla="*/ 1508 h 1508"/>
                <a:gd name="T24" fmla="*/ 673 w 723"/>
                <a:gd name="T25" fmla="*/ 1508 h 1508"/>
                <a:gd name="T26" fmla="*/ 716 w 723"/>
                <a:gd name="T27" fmla="*/ 1465 h 1508"/>
                <a:gd name="T28" fmla="*/ 673 w 723"/>
                <a:gd name="T29" fmla="*/ 1422 h 1508"/>
                <a:gd name="T30" fmla="*/ 673 w 723"/>
                <a:gd name="T31" fmla="*/ 1422 h 1508"/>
                <a:gd name="T32" fmla="*/ 673 w 723"/>
                <a:gd name="T33" fmla="*/ 142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3" h="1508">
                  <a:moveTo>
                    <a:pt x="673" y="1422"/>
                  </a:moveTo>
                  <a:cubicBezTo>
                    <a:pt x="280" y="1422"/>
                    <a:pt x="280" y="1422"/>
                    <a:pt x="280" y="1422"/>
                  </a:cubicBezTo>
                  <a:cubicBezTo>
                    <a:pt x="173" y="1422"/>
                    <a:pt x="86" y="1335"/>
                    <a:pt x="86" y="1228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6" y="173"/>
                    <a:pt x="173" y="87"/>
                    <a:pt x="280" y="87"/>
                  </a:cubicBezTo>
                  <a:cubicBezTo>
                    <a:pt x="680" y="87"/>
                    <a:pt x="680" y="87"/>
                    <a:pt x="680" y="87"/>
                  </a:cubicBezTo>
                  <a:cubicBezTo>
                    <a:pt x="704" y="87"/>
                    <a:pt x="723" y="68"/>
                    <a:pt x="723" y="44"/>
                  </a:cubicBezTo>
                  <a:cubicBezTo>
                    <a:pt x="723" y="20"/>
                    <a:pt x="704" y="0"/>
                    <a:pt x="6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25" y="0"/>
                    <a:pt x="0" y="126"/>
                    <a:pt x="0" y="280"/>
                  </a:cubicBezTo>
                  <a:cubicBezTo>
                    <a:pt x="0" y="1228"/>
                    <a:pt x="0" y="1228"/>
                    <a:pt x="0" y="1228"/>
                  </a:cubicBezTo>
                  <a:cubicBezTo>
                    <a:pt x="0" y="1383"/>
                    <a:pt x="126" y="1508"/>
                    <a:pt x="280" y="1508"/>
                  </a:cubicBezTo>
                  <a:cubicBezTo>
                    <a:pt x="673" y="1508"/>
                    <a:pt x="673" y="1508"/>
                    <a:pt x="673" y="1508"/>
                  </a:cubicBezTo>
                  <a:cubicBezTo>
                    <a:pt x="697" y="1508"/>
                    <a:pt x="716" y="1489"/>
                    <a:pt x="716" y="1465"/>
                  </a:cubicBezTo>
                  <a:cubicBezTo>
                    <a:pt x="716" y="1441"/>
                    <a:pt x="697" y="1422"/>
                    <a:pt x="673" y="1422"/>
                  </a:cubicBezTo>
                  <a:close/>
                  <a:moveTo>
                    <a:pt x="673" y="1422"/>
                  </a:moveTo>
                  <a:cubicBezTo>
                    <a:pt x="673" y="1422"/>
                    <a:pt x="673" y="1422"/>
                    <a:pt x="673" y="14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7">
              <a:extLst>
                <a:ext uri="{FF2B5EF4-FFF2-40B4-BE49-F238E27FC236}">
                  <a16:creationId xmlns:a16="http://schemas.microsoft.com/office/drawing/2014/main" xmlns="" id="{3D855BB2-3EF8-4399-937C-870D9813C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" y="1775"/>
              <a:ext cx="232" cy="139"/>
            </a:xfrm>
            <a:custGeom>
              <a:avLst/>
              <a:gdLst>
                <a:gd name="T0" fmla="*/ 1054 w 1071"/>
                <a:gd name="T1" fmla="*/ 292 h 641"/>
                <a:gd name="T2" fmla="*/ 779 w 1071"/>
                <a:gd name="T3" fmla="*/ 17 h 641"/>
                <a:gd name="T4" fmla="*/ 718 w 1071"/>
                <a:gd name="T5" fmla="*/ 17 h 641"/>
                <a:gd name="T6" fmla="*/ 718 w 1071"/>
                <a:gd name="T7" fmla="*/ 78 h 641"/>
                <a:gd name="T8" fmla="*/ 919 w 1071"/>
                <a:gd name="T9" fmla="*/ 279 h 641"/>
                <a:gd name="T10" fmla="*/ 43 w 1071"/>
                <a:gd name="T11" fmla="*/ 279 h 641"/>
                <a:gd name="T12" fmla="*/ 0 w 1071"/>
                <a:gd name="T13" fmla="*/ 323 h 641"/>
                <a:gd name="T14" fmla="*/ 43 w 1071"/>
                <a:gd name="T15" fmla="*/ 366 h 641"/>
                <a:gd name="T16" fmla="*/ 919 w 1071"/>
                <a:gd name="T17" fmla="*/ 366 h 641"/>
                <a:gd name="T18" fmla="*/ 718 w 1071"/>
                <a:gd name="T19" fmla="*/ 567 h 641"/>
                <a:gd name="T20" fmla="*/ 718 w 1071"/>
                <a:gd name="T21" fmla="*/ 628 h 641"/>
                <a:gd name="T22" fmla="*/ 749 w 1071"/>
                <a:gd name="T23" fmla="*/ 641 h 641"/>
                <a:gd name="T24" fmla="*/ 779 w 1071"/>
                <a:gd name="T25" fmla="*/ 628 h 641"/>
                <a:gd name="T26" fmla="*/ 1054 w 1071"/>
                <a:gd name="T27" fmla="*/ 353 h 641"/>
                <a:gd name="T28" fmla="*/ 1054 w 1071"/>
                <a:gd name="T29" fmla="*/ 292 h 641"/>
                <a:gd name="T30" fmla="*/ 1054 w 1071"/>
                <a:gd name="T31" fmla="*/ 292 h 641"/>
                <a:gd name="T32" fmla="*/ 1054 w 1071"/>
                <a:gd name="T33" fmla="*/ 29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1" h="641">
                  <a:moveTo>
                    <a:pt x="1054" y="292"/>
                  </a:moveTo>
                  <a:cubicBezTo>
                    <a:pt x="779" y="17"/>
                    <a:pt x="779" y="17"/>
                    <a:pt x="779" y="17"/>
                  </a:cubicBezTo>
                  <a:cubicBezTo>
                    <a:pt x="762" y="0"/>
                    <a:pt x="735" y="0"/>
                    <a:pt x="718" y="17"/>
                  </a:cubicBezTo>
                  <a:cubicBezTo>
                    <a:pt x="701" y="34"/>
                    <a:pt x="701" y="61"/>
                    <a:pt x="718" y="78"/>
                  </a:cubicBezTo>
                  <a:cubicBezTo>
                    <a:pt x="919" y="279"/>
                    <a:pt x="919" y="279"/>
                    <a:pt x="919" y="279"/>
                  </a:cubicBezTo>
                  <a:cubicBezTo>
                    <a:pt x="43" y="279"/>
                    <a:pt x="43" y="279"/>
                    <a:pt x="43" y="279"/>
                  </a:cubicBezTo>
                  <a:cubicBezTo>
                    <a:pt x="19" y="279"/>
                    <a:pt x="0" y="299"/>
                    <a:pt x="0" y="323"/>
                  </a:cubicBezTo>
                  <a:cubicBezTo>
                    <a:pt x="0" y="347"/>
                    <a:pt x="19" y="366"/>
                    <a:pt x="43" y="366"/>
                  </a:cubicBezTo>
                  <a:cubicBezTo>
                    <a:pt x="919" y="366"/>
                    <a:pt x="919" y="366"/>
                    <a:pt x="919" y="366"/>
                  </a:cubicBezTo>
                  <a:cubicBezTo>
                    <a:pt x="718" y="567"/>
                    <a:pt x="718" y="567"/>
                    <a:pt x="718" y="567"/>
                  </a:cubicBezTo>
                  <a:cubicBezTo>
                    <a:pt x="701" y="584"/>
                    <a:pt x="701" y="611"/>
                    <a:pt x="718" y="628"/>
                  </a:cubicBezTo>
                  <a:cubicBezTo>
                    <a:pt x="727" y="636"/>
                    <a:pt x="738" y="641"/>
                    <a:pt x="749" y="641"/>
                  </a:cubicBezTo>
                  <a:cubicBezTo>
                    <a:pt x="760" y="641"/>
                    <a:pt x="771" y="637"/>
                    <a:pt x="779" y="628"/>
                  </a:cubicBezTo>
                  <a:cubicBezTo>
                    <a:pt x="1054" y="353"/>
                    <a:pt x="1054" y="353"/>
                    <a:pt x="1054" y="353"/>
                  </a:cubicBezTo>
                  <a:cubicBezTo>
                    <a:pt x="1071" y="336"/>
                    <a:pt x="1071" y="309"/>
                    <a:pt x="1054" y="292"/>
                  </a:cubicBezTo>
                  <a:close/>
                  <a:moveTo>
                    <a:pt x="1054" y="292"/>
                  </a:moveTo>
                  <a:cubicBezTo>
                    <a:pt x="1054" y="292"/>
                    <a:pt x="1054" y="292"/>
                    <a:pt x="1054" y="2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21">
            <a:extLst>
              <a:ext uri="{FF2B5EF4-FFF2-40B4-BE49-F238E27FC236}">
                <a16:creationId xmlns:a16="http://schemas.microsoft.com/office/drawing/2014/main" xmlns="" id="{C9309697-2E9F-4768-97F5-2B73E3A1FE46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3179763"/>
            <a:ext cx="498476" cy="495300"/>
          </a:xfrm>
          <a:custGeom>
            <a:avLst/>
            <a:gdLst>
              <a:gd name="T0" fmla="*/ 1430 w 1447"/>
              <a:gd name="T1" fmla="*/ 1369 h 1443"/>
              <a:gd name="T2" fmla="*/ 1080 w 1447"/>
              <a:gd name="T3" fmla="*/ 1019 h 1443"/>
              <a:gd name="T4" fmla="*/ 1231 w 1447"/>
              <a:gd name="T5" fmla="*/ 615 h 1443"/>
              <a:gd name="T6" fmla="*/ 615 w 1447"/>
              <a:gd name="T7" fmla="*/ 0 h 1443"/>
              <a:gd name="T8" fmla="*/ 0 w 1447"/>
              <a:gd name="T9" fmla="*/ 615 h 1443"/>
              <a:gd name="T10" fmla="*/ 615 w 1447"/>
              <a:gd name="T11" fmla="*/ 1230 h 1443"/>
              <a:gd name="T12" fmla="*/ 1019 w 1447"/>
              <a:gd name="T13" fmla="*/ 1079 h 1443"/>
              <a:gd name="T14" fmla="*/ 1370 w 1447"/>
              <a:gd name="T15" fmla="*/ 1430 h 1443"/>
              <a:gd name="T16" fmla="*/ 1400 w 1447"/>
              <a:gd name="T17" fmla="*/ 1443 h 1443"/>
              <a:gd name="T18" fmla="*/ 1430 w 1447"/>
              <a:gd name="T19" fmla="*/ 1430 h 1443"/>
              <a:gd name="T20" fmla="*/ 1430 w 1447"/>
              <a:gd name="T21" fmla="*/ 1369 h 1443"/>
              <a:gd name="T22" fmla="*/ 86 w 1447"/>
              <a:gd name="T23" fmla="*/ 615 h 1443"/>
              <a:gd name="T24" fmla="*/ 615 w 1447"/>
              <a:gd name="T25" fmla="*/ 86 h 1443"/>
              <a:gd name="T26" fmla="*/ 1144 w 1447"/>
              <a:gd name="T27" fmla="*/ 615 h 1443"/>
              <a:gd name="T28" fmla="*/ 615 w 1447"/>
              <a:gd name="T29" fmla="*/ 1144 h 1443"/>
              <a:gd name="T30" fmla="*/ 86 w 1447"/>
              <a:gd name="T31" fmla="*/ 615 h 1443"/>
              <a:gd name="T32" fmla="*/ 86 w 1447"/>
              <a:gd name="T33" fmla="*/ 615 h 1443"/>
              <a:gd name="T34" fmla="*/ 86 w 1447"/>
              <a:gd name="T35" fmla="*/ 615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7" h="1443">
                <a:moveTo>
                  <a:pt x="1430" y="1369"/>
                </a:moveTo>
                <a:cubicBezTo>
                  <a:pt x="1080" y="1019"/>
                  <a:pt x="1080" y="1019"/>
                  <a:pt x="1080" y="1019"/>
                </a:cubicBezTo>
                <a:cubicBezTo>
                  <a:pt x="1174" y="910"/>
                  <a:pt x="1231" y="769"/>
                  <a:pt x="1231" y="615"/>
                </a:cubicBezTo>
                <a:cubicBezTo>
                  <a:pt x="1231" y="275"/>
                  <a:pt x="955" y="0"/>
                  <a:pt x="615" y="0"/>
                </a:cubicBezTo>
                <a:cubicBezTo>
                  <a:pt x="276" y="0"/>
                  <a:pt x="0" y="276"/>
                  <a:pt x="0" y="615"/>
                </a:cubicBezTo>
                <a:cubicBezTo>
                  <a:pt x="0" y="954"/>
                  <a:pt x="276" y="1230"/>
                  <a:pt x="615" y="1230"/>
                </a:cubicBezTo>
                <a:cubicBezTo>
                  <a:pt x="770" y="1230"/>
                  <a:pt x="911" y="1173"/>
                  <a:pt x="1019" y="1079"/>
                </a:cubicBezTo>
                <a:cubicBezTo>
                  <a:pt x="1370" y="1430"/>
                  <a:pt x="1370" y="1430"/>
                  <a:pt x="1370" y="1430"/>
                </a:cubicBezTo>
                <a:cubicBezTo>
                  <a:pt x="1378" y="1438"/>
                  <a:pt x="1389" y="1443"/>
                  <a:pt x="1400" y="1443"/>
                </a:cubicBezTo>
                <a:cubicBezTo>
                  <a:pt x="1411" y="1443"/>
                  <a:pt x="1422" y="1439"/>
                  <a:pt x="1430" y="1430"/>
                </a:cubicBezTo>
                <a:cubicBezTo>
                  <a:pt x="1447" y="1413"/>
                  <a:pt x="1447" y="1386"/>
                  <a:pt x="1430" y="1369"/>
                </a:cubicBezTo>
                <a:close/>
                <a:moveTo>
                  <a:pt x="86" y="615"/>
                </a:moveTo>
                <a:cubicBezTo>
                  <a:pt x="86" y="323"/>
                  <a:pt x="324" y="86"/>
                  <a:pt x="615" y="86"/>
                </a:cubicBezTo>
                <a:cubicBezTo>
                  <a:pt x="907" y="86"/>
                  <a:pt x="1144" y="323"/>
                  <a:pt x="1144" y="615"/>
                </a:cubicBezTo>
                <a:cubicBezTo>
                  <a:pt x="1144" y="907"/>
                  <a:pt x="907" y="1144"/>
                  <a:pt x="615" y="1144"/>
                </a:cubicBezTo>
                <a:cubicBezTo>
                  <a:pt x="324" y="1144"/>
                  <a:pt x="86" y="907"/>
                  <a:pt x="86" y="615"/>
                </a:cubicBezTo>
                <a:close/>
                <a:moveTo>
                  <a:pt x="86" y="615"/>
                </a:moveTo>
                <a:cubicBezTo>
                  <a:pt x="86" y="615"/>
                  <a:pt x="86" y="615"/>
                  <a:pt x="86" y="615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25">
            <a:extLst>
              <a:ext uri="{FF2B5EF4-FFF2-40B4-BE49-F238E27FC236}">
                <a16:creationId xmlns:a16="http://schemas.microsoft.com/office/drawing/2014/main" xmlns="" id="{A95E9838-2CD5-40A1-845C-00314C67BA65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3179763"/>
            <a:ext cx="528638" cy="476250"/>
          </a:xfrm>
          <a:custGeom>
            <a:avLst/>
            <a:gdLst>
              <a:gd name="T0" fmla="*/ 1351 w 1541"/>
              <a:gd name="T1" fmla="*/ 0 h 1384"/>
              <a:gd name="T2" fmla="*/ 190 w 1541"/>
              <a:gd name="T3" fmla="*/ 0 h 1384"/>
              <a:gd name="T4" fmla="*/ 0 w 1541"/>
              <a:gd name="T5" fmla="*/ 190 h 1384"/>
              <a:gd name="T6" fmla="*/ 0 w 1541"/>
              <a:gd name="T7" fmla="*/ 926 h 1384"/>
              <a:gd name="T8" fmla="*/ 190 w 1541"/>
              <a:gd name="T9" fmla="*/ 1116 h 1384"/>
              <a:gd name="T10" fmla="*/ 727 w 1541"/>
              <a:gd name="T11" fmla="*/ 1116 h 1384"/>
              <a:gd name="T12" fmla="*/ 727 w 1541"/>
              <a:gd name="T13" fmla="*/ 1298 h 1384"/>
              <a:gd name="T14" fmla="*/ 460 w 1541"/>
              <a:gd name="T15" fmla="*/ 1298 h 1384"/>
              <a:gd name="T16" fmla="*/ 416 w 1541"/>
              <a:gd name="T17" fmla="*/ 1341 h 1384"/>
              <a:gd name="T18" fmla="*/ 460 w 1541"/>
              <a:gd name="T19" fmla="*/ 1384 h 1384"/>
              <a:gd name="T20" fmla="*/ 1082 w 1541"/>
              <a:gd name="T21" fmla="*/ 1384 h 1384"/>
              <a:gd name="T22" fmla="*/ 1125 w 1541"/>
              <a:gd name="T23" fmla="*/ 1341 h 1384"/>
              <a:gd name="T24" fmla="*/ 1082 w 1541"/>
              <a:gd name="T25" fmla="*/ 1298 h 1384"/>
              <a:gd name="T26" fmla="*/ 814 w 1541"/>
              <a:gd name="T27" fmla="*/ 1298 h 1384"/>
              <a:gd name="T28" fmla="*/ 814 w 1541"/>
              <a:gd name="T29" fmla="*/ 1116 h 1384"/>
              <a:gd name="T30" fmla="*/ 1351 w 1541"/>
              <a:gd name="T31" fmla="*/ 1116 h 1384"/>
              <a:gd name="T32" fmla="*/ 1541 w 1541"/>
              <a:gd name="T33" fmla="*/ 926 h 1384"/>
              <a:gd name="T34" fmla="*/ 1541 w 1541"/>
              <a:gd name="T35" fmla="*/ 190 h 1384"/>
              <a:gd name="T36" fmla="*/ 1351 w 1541"/>
              <a:gd name="T37" fmla="*/ 0 h 1384"/>
              <a:gd name="T38" fmla="*/ 190 w 1541"/>
              <a:gd name="T39" fmla="*/ 86 h 1384"/>
              <a:gd name="T40" fmla="*/ 1351 w 1541"/>
              <a:gd name="T41" fmla="*/ 86 h 1384"/>
              <a:gd name="T42" fmla="*/ 1455 w 1541"/>
              <a:gd name="T43" fmla="*/ 190 h 1384"/>
              <a:gd name="T44" fmla="*/ 1455 w 1541"/>
              <a:gd name="T45" fmla="*/ 805 h 1384"/>
              <a:gd name="T46" fmla="*/ 86 w 1541"/>
              <a:gd name="T47" fmla="*/ 805 h 1384"/>
              <a:gd name="T48" fmla="*/ 86 w 1541"/>
              <a:gd name="T49" fmla="*/ 190 h 1384"/>
              <a:gd name="T50" fmla="*/ 190 w 1541"/>
              <a:gd name="T51" fmla="*/ 86 h 1384"/>
              <a:gd name="T52" fmla="*/ 1351 w 1541"/>
              <a:gd name="T53" fmla="*/ 1030 h 1384"/>
              <a:gd name="T54" fmla="*/ 190 w 1541"/>
              <a:gd name="T55" fmla="*/ 1030 h 1384"/>
              <a:gd name="T56" fmla="*/ 86 w 1541"/>
              <a:gd name="T57" fmla="*/ 926 h 1384"/>
              <a:gd name="T58" fmla="*/ 86 w 1541"/>
              <a:gd name="T59" fmla="*/ 892 h 1384"/>
              <a:gd name="T60" fmla="*/ 1455 w 1541"/>
              <a:gd name="T61" fmla="*/ 892 h 1384"/>
              <a:gd name="T62" fmla="*/ 1455 w 1541"/>
              <a:gd name="T63" fmla="*/ 926 h 1384"/>
              <a:gd name="T64" fmla="*/ 1351 w 1541"/>
              <a:gd name="T65" fmla="*/ 1030 h 1384"/>
              <a:gd name="T66" fmla="*/ 1351 w 1541"/>
              <a:gd name="T67" fmla="*/ 1030 h 1384"/>
              <a:gd name="T68" fmla="*/ 1351 w 1541"/>
              <a:gd name="T69" fmla="*/ 1030 h 1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1" h="1384">
                <a:moveTo>
                  <a:pt x="1351" y="0"/>
                </a:moveTo>
                <a:cubicBezTo>
                  <a:pt x="190" y="0"/>
                  <a:pt x="190" y="0"/>
                  <a:pt x="190" y="0"/>
                </a:cubicBezTo>
                <a:cubicBezTo>
                  <a:pt x="85" y="0"/>
                  <a:pt x="0" y="85"/>
                  <a:pt x="0" y="190"/>
                </a:cubicBezTo>
                <a:cubicBezTo>
                  <a:pt x="0" y="926"/>
                  <a:pt x="0" y="926"/>
                  <a:pt x="0" y="926"/>
                </a:cubicBezTo>
                <a:cubicBezTo>
                  <a:pt x="0" y="1031"/>
                  <a:pt x="85" y="1116"/>
                  <a:pt x="190" y="1116"/>
                </a:cubicBezTo>
                <a:cubicBezTo>
                  <a:pt x="727" y="1116"/>
                  <a:pt x="727" y="1116"/>
                  <a:pt x="727" y="1116"/>
                </a:cubicBezTo>
                <a:cubicBezTo>
                  <a:pt x="727" y="1298"/>
                  <a:pt x="727" y="1298"/>
                  <a:pt x="727" y="1298"/>
                </a:cubicBezTo>
                <a:cubicBezTo>
                  <a:pt x="460" y="1298"/>
                  <a:pt x="460" y="1298"/>
                  <a:pt x="460" y="1298"/>
                </a:cubicBezTo>
                <a:cubicBezTo>
                  <a:pt x="436" y="1298"/>
                  <a:pt x="416" y="1317"/>
                  <a:pt x="416" y="1341"/>
                </a:cubicBezTo>
                <a:cubicBezTo>
                  <a:pt x="416" y="1365"/>
                  <a:pt x="436" y="1384"/>
                  <a:pt x="460" y="1384"/>
                </a:cubicBezTo>
                <a:cubicBezTo>
                  <a:pt x="1082" y="1384"/>
                  <a:pt x="1082" y="1384"/>
                  <a:pt x="1082" y="1384"/>
                </a:cubicBezTo>
                <a:cubicBezTo>
                  <a:pt x="1106" y="1384"/>
                  <a:pt x="1125" y="1365"/>
                  <a:pt x="1125" y="1341"/>
                </a:cubicBezTo>
                <a:cubicBezTo>
                  <a:pt x="1125" y="1317"/>
                  <a:pt x="1106" y="1298"/>
                  <a:pt x="1082" y="1298"/>
                </a:cubicBezTo>
                <a:cubicBezTo>
                  <a:pt x="814" y="1298"/>
                  <a:pt x="814" y="1298"/>
                  <a:pt x="814" y="1298"/>
                </a:cubicBezTo>
                <a:cubicBezTo>
                  <a:pt x="814" y="1116"/>
                  <a:pt x="814" y="1116"/>
                  <a:pt x="814" y="1116"/>
                </a:cubicBezTo>
                <a:cubicBezTo>
                  <a:pt x="1351" y="1116"/>
                  <a:pt x="1351" y="1116"/>
                  <a:pt x="1351" y="1116"/>
                </a:cubicBezTo>
                <a:cubicBezTo>
                  <a:pt x="1456" y="1116"/>
                  <a:pt x="1541" y="1031"/>
                  <a:pt x="1541" y="926"/>
                </a:cubicBezTo>
                <a:cubicBezTo>
                  <a:pt x="1541" y="190"/>
                  <a:pt x="1541" y="190"/>
                  <a:pt x="1541" y="190"/>
                </a:cubicBezTo>
                <a:cubicBezTo>
                  <a:pt x="1541" y="85"/>
                  <a:pt x="1456" y="0"/>
                  <a:pt x="1351" y="0"/>
                </a:cubicBezTo>
                <a:close/>
                <a:moveTo>
                  <a:pt x="190" y="86"/>
                </a:moveTo>
                <a:cubicBezTo>
                  <a:pt x="1351" y="86"/>
                  <a:pt x="1351" y="86"/>
                  <a:pt x="1351" y="86"/>
                </a:cubicBezTo>
                <a:cubicBezTo>
                  <a:pt x="1408" y="86"/>
                  <a:pt x="1455" y="133"/>
                  <a:pt x="1455" y="190"/>
                </a:cubicBezTo>
                <a:cubicBezTo>
                  <a:pt x="1455" y="805"/>
                  <a:pt x="1455" y="805"/>
                  <a:pt x="1455" y="805"/>
                </a:cubicBezTo>
                <a:cubicBezTo>
                  <a:pt x="86" y="805"/>
                  <a:pt x="86" y="805"/>
                  <a:pt x="86" y="805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33"/>
                  <a:pt x="133" y="86"/>
                  <a:pt x="190" y="86"/>
                </a:cubicBezTo>
                <a:close/>
                <a:moveTo>
                  <a:pt x="1351" y="1030"/>
                </a:moveTo>
                <a:cubicBezTo>
                  <a:pt x="190" y="1030"/>
                  <a:pt x="190" y="1030"/>
                  <a:pt x="190" y="1030"/>
                </a:cubicBezTo>
                <a:cubicBezTo>
                  <a:pt x="133" y="1030"/>
                  <a:pt x="86" y="984"/>
                  <a:pt x="86" y="926"/>
                </a:cubicBezTo>
                <a:cubicBezTo>
                  <a:pt x="86" y="892"/>
                  <a:pt x="86" y="892"/>
                  <a:pt x="86" y="892"/>
                </a:cubicBezTo>
                <a:cubicBezTo>
                  <a:pt x="1455" y="892"/>
                  <a:pt x="1455" y="892"/>
                  <a:pt x="1455" y="892"/>
                </a:cubicBezTo>
                <a:cubicBezTo>
                  <a:pt x="1455" y="926"/>
                  <a:pt x="1455" y="926"/>
                  <a:pt x="1455" y="926"/>
                </a:cubicBezTo>
                <a:cubicBezTo>
                  <a:pt x="1455" y="983"/>
                  <a:pt x="1408" y="1030"/>
                  <a:pt x="1351" y="1030"/>
                </a:cubicBezTo>
                <a:close/>
                <a:moveTo>
                  <a:pt x="1351" y="1030"/>
                </a:moveTo>
                <a:cubicBezTo>
                  <a:pt x="1351" y="1030"/>
                  <a:pt x="1351" y="1030"/>
                  <a:pt x="1351" y="1030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29">
            <a:extLst>
              <a:ext uri="{FF2B5EF4-FFF2-40B4-BE49-F238E27FC236}">
                <a16:creationId xmlns:a16="http://schemas.microsoft.com/office/drawing/2014/main" xmlns="" id="{6977D9B4-977E-439B-B627-D2D41CF468E4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3179763"/>
            <a:ext cx="473075" cy="525463"/>
          </a:xfrm>
          <a:custGeom>
            <a:avLst/>
            <a:gdLst>
              <a:gd name="T0" fmla="*/ 1378 w 1378"/>
              <a:gd name="T1" fmla="*/ 339 h 1529"/>
              <a:gd name="T2" fmla="*/ 1378 w 1378"/>
              <a:gd name="T3" fmla="*/ 46 h 1529"/>
              <a:gd name="T4" fmla="*/ 1360 w 1378"/>
              <a:gd name="T5" fmla="*/ 11 h 1529"/>
              <a:gd name="T6" fmla="*/ 1321 w 1378"/>
              <a:gd name="T7" fmla="*/ 4 h 1529"/>
              <a:gd name="T8" fmla="*/ 448 w 1378"/>
              <a:gd name="T9" fmla="*/ 282 h 1529"/>
              <a:gd name="T10" fmla="*/ 418 w 1378"/>
              <a:gd name="T11" fmla="*/ 323 h 1529"/>
              <a:gd name="T12" fmla="*/ 418 w 1378"/>
              <a:gd name="T13" fmla="*/ 1178 h 1529"/>
              <a:gd name="T14" fmla="*/ 252 w 1378"/>
              <a:gd name="T15" fmla="*/ 1129 h 1529"/>
              <a:gd name="T16" fmla="*/ 78 w 1378"/>
              <a:gd name="T17" fmla="*/ 1183 h 1529"/>
              <a:gd name="T18" fmla="*/ 0 w 1378"/>
              <a:gd name="T19" fmla="*/ 1329 h 1529"/>
              <a:gd name="T20" fmla="*/ 78 w 1378"/>
              <a:gd name="T21" fmla="*/ 1475 h 1529"/>
              <a:gd name="T22" fmla="*/ 252 w 1378"/>
              <a:gd name="T23" fmla="*/ 1529 h 1529"/>
              <a:gd name="T24" fmla="*/ 426 w 1378"/>
              <a:gd name="T25" fmla="*/ 1475 h 1529"/>
              <a:gd name="T26" fmla="*/ 504 w 1378"/>
              <a:gd name="T27" fmla="*/ 1329 h 1529"/>
              <a:gd name="T28" fmla="*/ 504 w 1378"/>
              <a:gd name="T29" fmla="*/ 648 h 1529"/>
              <a:gd name="T30" fmla="*/ 1291 w 1378"/>
              <a:gd name="T31" fmla="*/ 398 h 1529"/>
              <a:gd name="T32" fmla="*/ 1291 w 1378"/>
              <a:gd name="T33" fmla="*/ 899 h 1529"/>
              <a:gd name="T34" fmla="*/ 1125 w 1378"/>
              <a:gd name="T35" fmla="*/ 850 h 1529"/>
              <a:gd name="T36" fmla="*/ 952 w 1378"/>
              <a:gd name="T37" fmla="*/ 905 h 1529"/>
              <a:gd name="T38" fmla="*/ 873 w 1378"/>
              <a:gd name="T39" fmla="*/ 1050 h 1529"/>
              <a:gd name="T40" fmla="*/ 952 w 1378"/>
              <a:gd name="T41" fmla="*/ 1196 h 1529"/>
              <a:gd name="T42" fmla="*/ 1125 w 1378"/>
              <a:gd name="T43" fmla="*/ 1251 h 1529"/>
              <a:gd name="T44" fmla="*/ 1299 w 1378"/>
              <a:gd name="T45" fmla="*/ 1196 h 1529"/>
              <a:gd name="T46" fmla="*/ 1378 w 1378"/>
              <a:gd name="T47" fmla="*/ 1050 h 1529"/>
              <a:gd name="T48" fmla="*/ 1378 w 1378"/>
              <a:gd name="T49" fmla="*/ 339 h 1529"/>
              <a:gd name="T50" fmla="*/ 252 w 1378"/>
              <a:gd name="T51" fmla="*/ 1443 h 1529"/>
              <a:gd name="T52" fmla="*/ 86 w 1378"/>
              <a:gd name="T53" fmla="*/ 1329 h 1529"/>
              <a:gd name="T54" fmla="*/ 252 w 1378"/>
              <a:gd name="T55" fmla="*/ 1215 h 1529"/>
              <a:gd name="T56" fmla="*/ 418 w 1378"/>
              <a:gd name="T57" fmla="*/ 1329 h 1529"/>
              <a:gd name="T58" fmla="*/ 252 w 1378"/>
              <a:gd name="T59" fmla="*/ 1443 h 1529"/>
              <a:gd name="T60" fmla="*/ 504 w 1378"/>
              <a:gd name="T61" fmla="*/ 557 h 1529"/>
              <a:gd name="T62" fmla="*/ 504 w 1378"/>
              <a:gd name="T63" fmla="*/ 354 h 1529"/>
              <a:gd name="T64" fmla="*/ 1291 w 1378"/>
              <a:gd name="T65" fmla="*/ 104 h 1529"/>
              <a:gd name="T66" fmla="*/ 1291 w 1378"/>
              <a:gd name="T67" fmla="*/ 307 h 1529"/>
              <a:gd name="T68" fmla="*/ 504 w 1378"/>
              <a:gd name="T69" fmla="*/ 557 h 1529"/>
              <a:gd name="T70" fmla="*/ 1126 w 1378"/>
              <a:gd name="T71" fmla="*/ 1164 h 1529"/>
              <a:gd name="T72" fmla="*/ 960 w 1378"/>
              <a:gd name="T73" fmla="*/ 1050 h 1529"/>
              <a:gd name="T74" fmla="*/ 1126 w 1378"/>
              <a:gd name="T75" fmla="*/ 936 h 1529"/>
              <a:gd name="T76" fmla="*/ 1292 w 1378"/>
              <a:gd name="T77" fmla="*/ 1050 h 1529"/>
              <a:gd name="T78" fmla="*/ 1126 w 1378"/>
              <a:gd name="T79" fmla="*/ 1164 h 1529"/>
              <a:gd name="T80" fmla="*/ 1126 w 1378"/>
              <a:gd name="T81" fmla="*/ 1164 h 1529"/>
              <a:gd name="T82" fmla="*/ 1126 w 1378"/>
              <a:gd name="T83" fmla="*/ 1164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8" h="1529">
                <a:moveTo>
                  <a:pt x="1378" y="339"/>
                </a:moveTo>
                <a:cubicBezTo>
                  <a:pt x="1378" y="46"/>
                  <a:pt x="1378" y="46"/>
                  <a:pt x="1378" y="46"/>
                </a:cubicBezTo>
                <a:cubicBezTo>
                  <a:pt x="1378" y="32"/>
                  <a:pt x="1371" y="19"/>
                  <a:pt x="1360" y="11"/>
                </a:cubicBezTo>
                <a:cubicBezTo>
                  <a:pt x="1349" y="3"/>
                  <a:pt x="1334" y="0"/>
                  <a:pt x="1321" y="4"/>
                </a:cubicBezTo>
                <a:cubicBezTo>
                  <a:pt x="448" y="282"/>
                  <a:pt x="448" y="282"/>
                  <a:pt x="448" y="282"/>
                </a:cubicBezTo>
                <a:cubicBezTo>
                  <a:pt x="430" y="287"/>
                  <a:pt x="418" y="304"/>
                  <a:pt x="418" y="323"/>
                </a:cubicBezTo>
                <a:cubicBezTo>
                  <a:pt x="418" y="1178"/>
                  <a:pt x="418" y="1178"/>
                  <a:pt x="418" y="1178"/>
                </a:cubicBezTo>
                <a:cubicBezTo>
                  <a:pt x="372" y="1146"/>
                  <a:pt x="314" y="1129"/>
                  <a:pt x="252" y="1129"/>
                </a:cubicBezTo>
                <a:cubicBezTo>
                  <a:pt x="187" y="1129"/>
                  <a:pt x="125" y="1148"/>
                  <a:pt x="78" y="1183"/>
                </a:cubicBezTo>
                <a:cubicBezTo>
                  <a:pt x="28" y="1222"/>
                  <a:pt x="0" y="1273"/>
                  <a:pt x="0" y="1329"/>
                </a:cubicBezTo>
                <a:cubicBezTo>
                  <a:pt x="0" y="1385"/>
                  <a:pt x="28" y="1437"/>
                  <a:pt x="78" y="1475"/>
                </a:cubicBezTo>
                <a:cubicBezTo>
                  <a:pt x="125" y="1510"/>
                  <a:pt x="187" y="1529"/>
                  <a:pt x="252" y="1529"/>
                </a:cubicBezTo>
                <a:cubicBezTo>
                  <a:pt x="317" y="1529"/>
                  <a:pt x="379" y="1510"/>
                  <a:pt x="426" y="1475"/>
                </a:cubicBezTo>
                <a:cubicBezTo>
                  <a:pt x="476" y="1437"/>
                  <a:pt x="504" y="1385"/>
                  <a:pt x="504" y="1329"/>
                </a:cubicBezTo>
                <a:cubicBezTo>
                  <a:pt x="504" y="648"/>
                  <a:pt x="504" y="648"/>
                  <a:pt x="504" y="648"/>
                </a:cubicBezTo>
                <a:cubicBezTo>
                  <a:pt x="1291" y="398"/>
                  <a:pt x="1291" y="398"/>
                  <a:pt x="1291" y="398"/>
                </a:cubicBezTo>
                <a:cubicBezTo>
                  <a:pt x="1291" y="899"/>
                  <a:pt x="1291" y="899"/>
                  <a:pt x="1291" y="899"/>
                </a:cubicBezTo>
                <a:cubicBezTo>
                  <a:pt x="1245" y="867"/>
                  <a:pt x="1187" y="850"/>
                  <a:pt x="1125" y="850"/>
                </a:cubicBezTo>
                <a:cubicBezTo>
                  <a:pt x="1060" y="850"/>
                  <a:pt x="999" y="870"/>
                  <a:pt x="952" y="905"/>
                </a:cubicBezTo>
                <a:cubicBezTo>
                  <a:pt x="901" y="943"/>
                  <a:pt x="873" y="994"/>
                  <a:pt x="873" y="1050"/>
                </a:cubicBezTo>
                <a:cubicBezTo>
                  <a:pt x="873" y="1106"/>
                  <a:pt x="901" y="1158"/>
                  <a:pt x="952" y="1196"/>
                </a:cubicBezTo>
                <a:cubicBezTo>
                  <a:pt x="999" y="1231"/>
                  <a:pt x="1060" y="1251"/>
                  <a:pt x="1125" y="1251"/>
                </a:cubicBezTo>
                <a:cubicBezTo>
                  <a:pt x="1191" y="1251"/>
                  <a:pt x="1252" y="1231"/>
                  <a:pt x="1299" y="1196"/>
                </a:cubicBezTo>
                <a:cubicBezTo>
                  <a:pt x="1350" y="1158"/>
                  <a:pt x="1378" y="1106"/>
                  <a:pt x="1378" y="1050"/>
                </a:cubicBezTo>
                <a:lnTo>
                  <a:pt x="1378" y="339"/>
                </a:lnTo>
                <a:close/>
                <a:moveTo>
                  <a:pt x="252" y="1443"/>
                </a:moveTo>
                <a:cubicBezTo>
                  <a:pt x="162" y="1443"/>
                  <a:pt x="86" y="1391"/>
                  <a:pt x="86" y="1329"/>
                </a:cubicBezTo>
                <a:cubicBezTo>
                  <a:pt x="86" y="1267"/>
                  <a:pt x="162" y="1215"/>
                  <a:pt x="252" y="1215"/>
                </a:cubicBezTo>
                <a:cubicBezTo>
                  <a:pt x="342" y="1215"/>
                  <a:pt x="418" y="1267"/>
                  <a:pt x="418" y="1329"/>
                </a:cubicBezTo>
                <a:cubicBezTo>
                  <a:pt x="418" y="1391"/>
                  <a:pt x="342" y="1443"/>
                  <a:pt x="252" y="1443"/>
                </a:cubicBezTo>
                <a:close/>
                <a:moveTo>
                  <a:pt x="504" y="557"/>
                </a:moveTo>
                <a:cubicBezTo>
                  <a:pt x="504" y="354"/>
                  <a:pt x="504" y="354"/>
                  <a:pt x="504" y="354"/>
                </a:cubicBezTo>
                <a:cubicBezTo>
                  <a:pt x="1291" y="104"/>
                  <a:pt x="1291" y="104"/>
                  <a:pt x="1291" y="104"/>
                </a:cubicBezTo>
                <a:cubicBezTo>
                  <a:pt x="1291" y="307"/>
                  <a:pt x="1291" y="307"/>
                  <a:pt x="1291" y="307"/>
                </a:cubicBezTo>
                <a:lnTo>
                  <a:pt x="504" y="557"/>
                </a:lnTo>
                <a:close/>
                <a:moveTo>
                  <a:pt x="1126" y="1164"/>
                </a:moveTo>
                <a:cubicBezTo>
                  <a:pt x="1036" y="1164"/>
                  <a:pt x="960" y="1112"/>
                  <a:pt x="960" y="1050"/>
                </a:cubicBezTo>
                <a:cubicBezTo>
                  <a:pt x="960" y="989"/>
                  <a:pt x="1036" y="936"/>
                  <a:pt x="1126" y="936"/>
                </a:cubicBezTo>
                <a:cubicBezTo>
                  <a:pt x="1216" y="936"/>
                  <a:pt x="1292" y="989"/>
                  <a:pt x="1292" y="1050"/>
                </a:cubicBezTo>
                <a:cubicBezTo>
                  <a:pt x="1291" y="1112"/>
                  <a:pt x="1215" y="1164"/>
                  <a:pt x="1126" y="1164"/>
                </a:cubicBezTo>
                <a:close/>
                <a:moveTo>
                  <a:pt x="1126" y="1164"/>
                </a:moveTo>
                <a:cubicBezTo>
                  <a:pt x="1126" y="1164"/>
                  <a:pt x="1126" y="1164"/>
                  <a:pt x="1126" y="1164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33">
            <a:extLst>
              <a:ext uri="{FF2B5EF4-FFF2-40B4-BE49-F238E27FC236}">
                <a16:creationId xmlns:a16="http://schemas.microsoft.com/office/drawing/2014/main" xmlns="" id="{1C0C3B84-FFEF-4C4D-A2D3-54B734CCC898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3179763"/>
            <a:ext cx="538163" cy="460375"/>
          </a:xfrm>
          <a:custGeom>
            <a:avLst/>
            <a:gdLst>
              <a:gd name="T0" fmla="*/ 1548 w 1563"/>
              <a:gd name="T1" fmla="*/ 582 h 1341"/>
              <a:gd name="T2" fmla="*/ 858 w 1563"/>
              <a:gd name="T3" fmla="*/ 13 h 1341"/>
              <a:gd name="T4" fmla="*/ 812 w 1563"/>
              <a:gd name="T5" fmla="*/ 7 h 1341"/>
              <a:gd name="T6" fmla="*/ 788 w 1563"/>
              <a:gd name="T7" fmla="*/ 46 h 1341"/>
              <a:gd name="T8" fmla="*/ 788 w 1563"/>
              <a:gd name="T9" fmla="*/ 346 h 1341"/>
              <a:gd name="T10" fmla="*/ 103 w 1563"/>
              <a:gd name="T11" fmla="*/ 697 h 1341"/>
              <a:gd name="T12" fmla="*/ 2 w 1563"/>
              <a:gd name="T13" fmla="*/ 1263 h 1341"/>
              <a:gd name="T14" fmla="*/ 2 w 1563"/>
              <a:gd name="T15" fmla="*/ 1298 h 1341"/>
              <a:gd name="T16" fmla="*/ 34 w 1563"/>
              <a:gd name="T17" fmla="*/ 1340 h 1341"/>
              <a:gd name="T18" fmla="*/ 45 w 1563"/>
              <a:gd name="T19" fmla="*/ 1341 h 1341"/>
              <a:gd name="T20" fmla="*/ 83 w 1563"/>
              <a:gd name="T21" fmla="*/ 1319 h 1341"/>
              <a:gd name="T22" fmla="*/ 787 w 1563"/>
              <a:gd name="T23" fmla="*/ 887 h 1341"/>
              <a:gd name="T24" fmla="*/ 787 w 1563"/>
              <a:gd name="T25" fmla="*/ 1185 h 1341"/>
              <a:gd name="T26" fmla="*/ 812 w 1563"/>
              <a:gd name="T27" fmla="*/ 1224 h 1341"/>
              <a:gd name="T28" fmla="*/ 859 w 1563"/>
              <a:gd name="T29" fmla="*/ 1219 h 1341"/>
              <a:gd name="T30" fmla="*/ 1548 w 1563"/>
              <a:gd name="T31" fmla="*/ 648 h 1341"/>
              <a:gd name="T32" fmla="*/ 1563 w 1563"/>
              <a:gd name="T33" fmla="*/ 615 h 1341"/>
              <a:gd name="T34" fmla="*/ 1548 w 1563"/>
              <a:gd name="T35" fmla="*/ 582 h 1341"/>
              <a:gd name="T36" fmla="*/ 874 w 1563"/>
              <a:gd name="T37" fmla="*/ 1094 h 1341"/>
              <a:gd name="T38" fmla="*/ 874 w 1563"/>
              <a:gd name="T39" fmla="*/ 844 h 1341"/>
              <a:gd name="T40" fmla="*/ 861 w 1563"/>
              <a:gd name="T41" fmla="*/ 813 h 1341"/>
              <a:gd name="T42" fmla="*/ 831 w 1563"/>
              <a:gd name="T43" fmla="*/ 800 h 1341"/>
              <a:gd name="T44" fmla="*/ 394 w 1563"/>
              <a:gd name="T45" fmla="*/ 866 h 1341"/>
              <a:gd name="T46" fmla="*/ 89 w 1563"/>
              <a:gd name="T47" fmla="*/ 1146 h 1341"/>
              <a:gd name="T48" fmla="*/ 179 w 1563"/>
              <a:gd name="T49" fmla="*/ 739 h 1341"/>
              <a:gd name="T50" fmla="*/ 831 w 1563"/>
              <a:gd name="T51" fmla="*/ 431 h 1341"/>
              <a:gd name="T52" fmla="*/ 874 w 1563"/>
              <a:gd name="T53" fmla="*/ 388 h 1341"/>
              <a:gd name="T54" fmla="*/ 874 w 1563"/>
              <a:gd name="T55" fmla="*/ 138 h 1341"/>
              <a:gd name="T56" fmla="*/ 1452 w 1563"/>
              <a:gd name="T57" fmla="*/ 615 h 1341"/>
              <a:gd name="T58" fmla="*/ 874 w 1563"/>
              <a:gd name="T59" fmla="*/ 1094 h 1341"/>
              <a:gd name="T60" fmla="*/ 874 w 1563"/>
              <a:gd name="T61" fmla="*/ 1094 h 1341"/>
              <a:gd name="T62" fmla="*/ 874 w 1563"/>
              <a:gd name="T63" fmla="*/ 109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3" h="1341">
                <a:moveTo>
                  <a:pt x="1548" y="582"/>
                </a:moveTo>
                <a:cubicBezTo>
                  <a:pt x="858" y="13"/>
                  <a:pt x="858" y="13"/>
                  <a:pt x="858" y="13"/>
                </a:cubicBezTo>
                <a:cubicBezTo>
                  <a:pt x="845" y="3"/>
                  <a:pt x="827" y="0"/>
                  <a:pt x="812" y="7"/>
                </a:cubicBezTo>
                <a:cubicBezTo>
                  <a:pt x="797" y="14"/>
                  <a:pt x="788" y="30"/>
                  <a:pt x="788" y="46"/>
                </a:cubicBezTo>
                <a:cubicBezTo>
                  <a:pt x="788" y="346"/>
                  <a:pt x="788" y="346"/>
                  <a:pt x="788" y="346"/>
                </a:cubicBezTo>
                <a:cubicBezTo>
                  <a:pt x="453" y="358"/>
                  <a:pt x="223" y="476"/>
                  <a:pt x="103" y="697"/>
                </a:cubicBezTo>
                <a:cubicBezTo>
                  <a:pt x="0" y="888"/>
                  <a:pt x="1" y="1114"/>
                  <a:pt x="2" y="1263"/>
                </a:cubicBezTo>
                <a:cubicBezTo>
                  <a:pt x="2" y="1298"/>
                  <a:pt x="2" y="1298"/>
                  <a:pt x="2" y="1298"/>
                </a:cubicBezTo>
                <a:cubicBezTo>
                  <a:pt x="2" y="1318"/>
                  <a:pt x="15" y="1335"/>
                  <a:pt x="34" y="1340"/>
                </a:cubicBezTo>
                <a:cubicBezTo>
                  <a:pt x="38" y="1341"/>
                  <a:pt x="42" y="1341"/>
                  <a:pt x="45" y="1341"/>
                </a:cubicBezTo>
                <a:cubicBezTo>
                  <a:pt x="61" y="1341"/>
                  <a:pt x="75" y="1333"/>
                  <a:pt x="83" y="1319"/>
                </a:cubicBezTo>
                <a:cubicBezTo>
                  <a:pt x="316" y="908"/>
                  <a:pt x="509" y="888"/>
                  <a:pt x="787" y="887"/>
                </a:cubicBezTo>
                <a:cubicBezTo>
                  <a:pt x="787" y="1185"/>
                  <a:pt x="787" y="1185"/>
                  <a:pt x="787" y="1185"/>
                </a:cubicBezTo>
                <a:cubicBezTo>
                  <a:pt x="787" y="1202"/>
                  <a:pt x="797" y="1217"/>
                  <a:pt x="812" y="1224"/>
                </a:cubicBezTo>
                <a:cubicBezTo>
                  <a:pt x="828" y="1231"/>
                  <a:pt x="845" y="1229"/>
                  <a:pt x="859" y="1219"/>
                </a:cubicBezTo>
                <a:cubicBezTo>
                  <a:pt x="1548" y="648"/>
                  <a:pt x="1548" y="648"/>
                  <a:pt x="1548" y="648"/>
                </a:cubicBezTo>
                <a:cubicBezTo>
                  <a:pt x="1558" y="640"/>
                  <a:pt x="1563" y="628"/>
                  <a:pt x="1563" y="615"/>
                </a:cubicBezTo>
                <a:cubicBezTo>
                  <a:pt x="1563" y="602"/>
                  <a:pt x="1558" y="590"/>
                  <a:pt x="1548" y="582"/>
                </a:cubicBezTo>
                <a:close/>
                <a:moveTo>
                  <a:pt x="874" y="1094"/>
                </a:moveTo>
                <a:cubicBezTo>
                  <a:pt x="874" y="844"/>
                  <a:pt x="874" y="844"/>
                  <a:pt x="874" y="844"/>
                </a:cubicBezTo>
                <a:cubicBezTo>
                  <a:pt x="874" y="832"/>
                  <a:pt x="870" y="821"/>
                  <a:pt x="861" y="813"/>
                </a:cubicBezTo>
                <a:cubicBezTo>
                  <a:pt x="853" y="805"/>
                  <a:pt x="842" y="800"/>
                  <a:pt x="831" y="800"/>
                </a:cubicBezTo>
                <a:cubicBezTo>
                  <a:pt x="657" y="800"/>
                  <a:pt x="523" y="805"/>
                  <a:pt x="394" y="866"/>
                </a:cubicBezTo>
                <a:cubicBezTo>
                  <a:pt x="282" y="918"/>
                  <a:pt x="185" y="1006"/>
                  <a:pt x="89" y="1146"/>
                </a:cubicBezTo>
                <a:cubicBezTo>
                  <a:pt x="93" y="1019"/>
                  <a:pt x="110" y="867"/>
                  <a:pt x="179" y="739"/>
                </a:cubicBezTo>
                <a:cubicBezTo>
                  <a:pt x="289" y="535"/>
                  <a:pt x="502" y="434"/>
                  <a:pt x="831" y="431"/>
                </a:cubicBezTo>
                <a:cubicBezTo>
                  <a:pt x="855" y="431"/>
                  <a:pt x="874" y="412"/>
                  <a:pt x="874" y="388"/>
                </a:cubicBezTo>
                <a:cubicBezTo>
                  <a:pt x="874" y="138"/>
                  <a:pt x="874" y="138"/>
                  <a:pt x="874" y="138"/>
                </a:cubicBezTo>
                <a:cubicBezTo>
                  <a:pt x="1452" y="615"/>
                  <a:pt x="1452" y="615"/>
                  <a:pt x="1452" y="615"/>
                </a:cubicBezTo>
                <a:lnTo>
                  <a:pt x="874" y="1094"/>
                </a:lnTo>
                <a:close/>
                <a:moveTo>
                  <a:pt x="874" y="1094"/>
                </a:moveTo>
                <a:cubicBezTo>
                  <a:pt x="874" y="1094"/>
                  <a:pt x="874" y="1094"/>
                  <a:pt x="874" y="1094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7">
            <a:extLst>
              <a:ext uri="{FF2B5EF4-FFF2-40B4-BE49-F238E27FC236}">
                <a16:creationId xmlns:a16="http://schemas.microsoft.com/office/drawing/2014/main" xmlns="" id="{F8AE719B-7FF7-47EF-B64F-11AE36E34744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3179763"/>
            <a:ext cx="280988" cy="527050"/>
          </a:xfrm>
          <a:custGeom>
            <a:avLst/>
            <a:gdLst>
              <a:gd name="T0" fmla="*/ 798 w 815"/>
              <a:gd name="T1" fmla="*/ 737 h 1531"/>
              <a:gd name="T2" fmla="*/ 78 w 815"/>
              <a:gd name="T3" fmla="*/ 17 h 1531"/>
              <a:gd name="T4" fmla="*/ 17 w 815"/>
              <a:gd name="T5" fmla="*/ 17 h 1531"/>
              <a:gd name="T6" fmla="*/ 17 w 815"/>
              <a:gd name="T7" fmla="*/ 78 h 1531"/>
              <a:gd name="T8" fmla="*/ 706 w 815"/>
              <a:gd name="T9" fmla="*/ 768 h 1531"/>
              <a:gd name="T10" fmla="*/ 17 w 815"/>
              <a:gd name="T11" fmla="*/ 1457 h 1531"/>
              <a:gd name="T12" fmla="*/ 17 w 815"/>
              <a:gd name="T13" fmla="*/ 1519 h 1531"/>
              <a:gd name="T14" fmla="*/ 47 w 815"/>
              <a:gd name="T15" fmla="*/ 1531 h 1531"/>
              <a:gd name="T16" fmla="*/ 78 w 815"/>
              <a:gd name="T17" fmla="*/ 1519 h 1531"/>
              <a:gd name="T18" fmla="*/ 798 w 815"/>
              <a:gd name="T19" fmla="*/ 798 h 1531"/>
              <a:gd name="T20" fmla="*/ 798 w 815"/>
              <a:gd name="T21" fmla="*/ 737 h 1531"/>
              <a:gd name="T22" fmla="*/ 798 w 815"/>
              <a:gd name="T23" fmla="*/ 737 h 1531"/>
              <a:gd name="T24" fmla="*/ 798 w 815"/>
              <a:gd name="T25" fmla="*/ 737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798" y="737"/>
                </a:moveTo>
                <a:cubicBezTo>
                  <a:pt x="78" y="17"/>
                  <a:pt x="78" y="17"/>
                  <a:pt x="78" y="17"/>
                </a:cubicBezTo>
                <a:cubicBezTo>
                  <a:pt x="61" y="0"/>
                  <a:pt x="34" y="0"/>
                  <a:pt x="17" y="17"/>
                </a:cubicBezTo>
                <a:cubicBezTo>
                  <a:pt x="0" y="34"/>
                  <a:pt x="0" y="61"/>
                  <a:pt x="17" y="78"/>
                </a:cubicBezTo>
                <a:cubicBezTo>
                  <a:pt x="706" y="768"/>
                  <a:pt x="706" y="768"/>
                  <a:pt x="706" y="768"/>
                </a:cubicBezTo>
                <a:cubicBezTo>
                  <a:pt x="17" y="1457"/>
                  <a:pt x="17" y="1457"/>
                  <a:pt x="17" y="1457"/>
                </a:cubicBezTo>
                <a:cubicBezTo>
                  <a:pt x="0" y="1474"/>
                  <a:pt x="0" y="1502"/>
                  <a:pt x="17" y="1519"/>
                </a:cubicBezTo>
                <a:cubicBezTo>
                  <a:pt x="25" y="1527"/>
                  <a:pt x="36" y="1531"/>
                  <a:pt x="47" y="1531"/>
                </a:cubicBezTo>
                <a:cubicBezTo>
                  <a:pt x="58" y="1531"/>
                  <a:pt x="69" y="1527"/>
                  <a:pt x="78" y="1519"/>
                </a:cubicBezTo>
                <a:cubicBezTo>
                  <a:pt x="798" y="798"/>
                  <a:pt x="798" y="798"/>
                  <a:pt x="798" y="798"/>
                </a:cubicBezTo>
                <a:cubicBezTo>
                  <a:pt x="815" y="782"/>
                  <a:pt x="815" y="754"/>
                  <a:pt x="798" y="737"/>
                </a:cubicBezTo>
                <a:close/>
                <a:moveTo>
                  <a:pt x="798" y="737"/>
                </a:moveTo>
                <a:cubicBezTo>
                  <a:pt x="798" y="737"/>
                  <a:pt x="798" y="737"/>
                  <a:pt x="798" y="737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9" name="Group 140">
            <a:extLst>
              <a:ext uri="{FF2B5EF4-FFF2-40B4-BE49-F238E27FC236}">
                <a16:creationId xmlns:a16="http://schemas.microsoft.com/office/drawing/2014/main" xmlns="" id="{06F166E0-B389-4A9D-8DB0-474A4812E9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3179763"/>
            <a:ext cx="396875" cy="530225"/>
            <a:chOff x="1262" y="2322"/>
            <a:chExt cx="250" cy="334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11" name="Freeform 141">
              <a:extLst>
                <a:ext uri="{FF2B5EF4-FFF2-40B4-BE49-F238E27FC236}">
                  <a16:creationId xmlns:a16="http://schemas.microsoft.com/office/drawing/2014/main" xmlns="" id="{C1ABDF60-53BC-4A95-9BD2-6E4E8E4BE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322"/>
              <a:ext cx="250" cy="334"/>
            </a:xfrm>
            <a:custGeom>
              <a:avLst/>
              <a:gdLst>
                <a:gd name="T0" fmla="*/ 1073 w 1156"/>
                <a:gd name="T1" fmla="*/ 673 h 1545"/>
                <a:gd name="T2" fmla="*/ 1050 w 1156"/>
                <a:gd name="T3" fmla="*/ 673 h 1545"/>
                <a:gd name="T4" fmla="*/ 1050 w 1156"/>
                <a:gd name="T5" fmla="*/ 472 h 1545"/>
                <a:gd name="T6" fmla="*/ 578 w 1156"/>
                <a:gd name="T7" fmla="*/ 0 h 1545"/>
                <a:gd name="T8" fmla="*/ 106 w 1156"/>
                <a:gd name="T9" fmla="*/ 472 h 1545"/>
                <a:gd name="T10" fmla="*/ 149 w 1156"/>
                <a:gd name="T11" fmla="*/ 515 h 1545"/>
                <a:gd name="T12" fmla="*/ 192 w 1156"/>
                <a:gd name="T13" fmla="*/ 472 h 1545"/>
                <a:gd name="T14" fmla="*/ 578 w 1156"/>
                <a:gd name="T15" fmla="*/ 86 h 1545"/>
                <a:gd name="T16" fmla="*/ 964 w 1156"/>
                <a:gd name="T17" fmla="*/ 472 h 1545"/>
                <a:gd name="T18" fmla="*/ 964 w 1156"/>
                <a:gd name="T19" fmla="*/ 673 h 1545"/>
                <a:gd name="T20" fmla="*/ 84 w 1156"/>
                <a:gd name="T21" fmla="*/ 673 h 1545"/>
                <a:gd name="T22" fmla="*/ 0 w 1156"/>
                <a:gd name="T23" fmla="*/ 757 h 1545"/>
                <a:gd name="T24" fmla="*/ 0 w 1156"/>
                <a:gd name="T25" fmla="*/ 1295 h 1545"/>
                <a:gd name="T26" fmla="*/ 250 w 1156"/>
                <a:gd name="T27" fmla="*/ 1545 h 1545"/>
                <a:gd name="T28" fmla="*/ 906 w 1156"/>
                <a:gd name="T29" fmla="*/ 1545 h 1545"/>
                <a:gd name="T30" fmla="*/ 1156 w 1156"/>
                <a:gd name="T31" fmla="*/ 1295 h 1545"/>
                <a:gd name="T32" fmla="*/ 1156 w 1156"/>
                <a:gd name="T33" fmla="*/ 757 h 1545"/>
                <a:gd name="T34" fmla="*/ 1073 w 1156"/>
                <a:gd name="T35" fmla="*/ 673 h 1545"/>
                <a:gd name="T36" fmla="*/ 1070 w 1156"/>
                <a:gd name="T37" fmla="*/ 1295 h 1545"/>
                <a:gd name="T38" fmla="*/ 906 w 1156"/>
                <a:gd name="T39" fmla="*/ 1459 h 1545"/>
                <a:gd name="T40" fmla="*/ 251 w 1156"/>
                <a:gd name="T41" fmla="*/ 1459 h 1545"/>
                <a:gd name="T42" fmla="*/ 87 w 1156"/>
                <a:gd name="T43" fmla="*/ 1295 h 1545"/>
                <a:gd name="T44" fmla="*/ 87 w 1156"/>
                <a:gd name="T45" fmla="*/ 760 h 1545"/>
                <a:gd name="T46" fmla="*/ 1070 w 1156"/>
                <a:gd name="T47" fmla="*/ 760 h 1545"/>
                <a:gd name="T48" fmla="*/ 1070 w 1156"/>
                <a:gd name="T49" fmla="*/ 1295 h 1545"/>
                <a:gd name="T50" fmla="*/ 1070 w 1156"/>
                <a:gd name="T51" fmla="*/ 1295 h 1545"/>
                <a:gd name="T52" fmla="*/ 1070 w 1156"/>
                <a:gd name="T53" fmla="*/ 129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6" h="1545">
                  <a:moveTo>
                    <a:pt x="1073" y="673"/>
                  </a:moveTo>
                  <a:cubicBezTo>
                    <a:pt x="1050" y="673"/>
                    <a:pt x="1050" y="673"/>
                    <a:pt x="1050" y="673"/>
                  </a:cubicBezTo>
                  <a:cubicBezTo>
                    <a:pt x="1050" y="472"/>
                    <a:pt x="1050" y="472"/>
                    <a:pt x="1050" y="472"/>
                  </a:cubicBezTo>
                  <a:cubicBezTo>
                    <a:pt x="1050" y="212"/>
                    <a:pt x="838" y="0"/>
                    <a:pt x="578" y="0"/>
                  </a:cubicBezTo>
                  <a:cubicBezTo>
                    <a:pt x="318" y="0"/>
                    <a:pt x="106" y="212"/>
                    <a:pt x="106" y="472"/>
                  </a:cubicBezTo>
                  <a:cubicBezTo>
                    <a:pt x="106" y="496"/>
                    <a:pt x="125" y="515"/>
                    <a:pt x="149" y="515"/>
                  </a:cubicBezTo>
                  <a:cubicBezTo>
                    <a:pt x="173" y="515"/>
                    <a:pt x="192" y="496"/>
                    <a:pt x="192" y="472"/>
                  </a:cubicBezTo>
                  <a:cubicBezTo>
                    <a:pt x="192" y="260"/>
                    <a:pt x="365" y="86"/>
                    <a:pt x="578" y="86"/>
                  </a:cubicBezTo>
                  <a:cubicBezTo>
                    <a:pt x="790" y="86"/>
                    <a:pt x="964" y="259"/>
                    <a:pt x="964" y="472"/>
                  </a:cubicBezTo>
                  <a:cubicBezTo>
                    <a:pt x="964" y="673"/>
                    <a:pt x="964" y="673"/>
                    <a:pt x="964" y="673"/>
                  </a:cubicBezTo>
                  <a:cubicBezTo>
                    <a:pt x="84" y="673"/>
                    <a:pt x="84" y="673"/>
                    <a:pt x="84" y="673"/>
                  </a:cubicBezTo>
                  <a:cubicBezTo>
                    <a:pt x="37" y="673"/>
                    <a:pt x="0" y="711"/>
                    <a:pt x="0" y="757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433"/>
                    <a:pt x="112" y="1545"/>
                    <a:pt x="250" y="1545"/>
                  </a:cubicBezTo>
                  <a:cubicBezTo>
                    <a:pt x="906" y="1545"/>
                    <a:pt x="906" y="1545"/>
                    <a:pt x="906" y="1545"/>
                  </a:cubicBezTo>
                  <a:cubicBezTo>
                    <a:pt x="1044" y="1545"/>
                    <a:pt x="1156" y="1433"/>
                    <a:pt x="1156" y="1295"/>
                  </a:cubicBezTo>
                  <a:cubicBezTo>
                    <a:pt x="1156" y="757"/>
                    <a:pt x="1156" y="757"/>
                    <a:pt x="1156" y="757"/>
                  </a:cubicBezTo>
                  <a:cubicBezTo>
                    <a:pt x="1156" y="711"/>
                    <a:pt x="1119" y="673"/>
                    <a:pt x="1073" y="673"/>
                  </a:cubicBezTo>
                  <a:close/>
                  <a:moveTo>
                    <a:pt x="1070" y="1295"/>
                  </a:moveTo>
                  <a:cubicBezTo>
                    <a:pt x="1070" y="1385"/>
                    <a:pt x="996" y="1459"/>
                    <a:pt x="906" y="1459"/>
                  </a:cubicBezTo>
                  <a:cubicBezTo>
                    <a:pt x="251" y="1459"/>
                    <a:pt x="251" y="1459"/>
                    <a:pt x="251" y="1459"/>
                  </a:cubicBezTo>
                  <a:cubicBezTo>
                    <a:pt x="160" y="1459"/>
                    <a:pt x="87" y="1385"/>
                    <a:pt x="87" y="1295"/>
                  </a:cubicBezTo>
                  <a:cubicBezTo>
                    <a:pt x="87" y="760"/>
                    <a:pt x="87" y="760"/>
                    <a:pt x="87" y="760"/>
                  </a:cubicBezTo>
                  <a:cubicBezTo>
                    <a:pt x="1070" y="760"/>
                    <a:pt x="1070" y="760"/>
                    <a:pt x="1070" y="760"/>
                  </a:cubicBezTo>
                  <a:lnTo>
                    <a:pt x="1070" y="1295"/>
                  </a:lnTo>
                  <a:close/>
                  <a:moveTo>
                    <a:pt x="1070" y="1295"/>
                  </a:moveTo>
                  <a:cubicBezTo>
                    <a:pt x="1070" y="1295"/>
                    <a:pt x="1070" y="1295"/>
                    <a:pt x="1070" y="12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2">
              <a:extLst>
                <a:ext uri="{FF2B5EF4-FFF2-40B4-BE49-F238E27FC236}">
                  <a16:creationId xmlns:a16="http://schemas.microsoft.com/office/drawing/2014/main" xmlns="" id="{11A958BE-902E-4293-BB77-BE9EC522D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2" y="2528"/>
              <a:ext cx="70" cy="70"/>
            </a:xfrm>
            <a:custGeom>
              <a:avLst/>
              <a:gdLst>
                <a:gd name="T0" fmla="*/ 161 w 323"/>
                <a:gd name="T1" fmla="*/ 323 h 323"/>
                <a:gd name="T2" fmla="*/ 323 w 323"/>
                <a:gd name="T3" fmla="*/ 162 h 323"/>
                <a:gd name="T4" fmla="*/ 161 w 323"/>
                <a:gd name="T5" fmla="*/ 0 h 323"/>
                <a:gd name="T6" fmla="*/ 0 w 323"/>
                <a:gd name="T7" fmla="*/ 162 h 323"/>
                <a:gd name="T8" fmla="*/ 161 w 323"/>
                <a:gd name="T9" fmla="*/ 323 h 323"/>
                <a:gd name="T10" fmla="*/ 161 w 323"/>
                <a:gd name="T11" fmla="*/ 86 h 323"/>
                <a:gd name="T12" fmla="*/ 236 w 323"/>
                <a:gd name="T13" fmla="*/ 161 h 323"/>
                <a:gd name="T14" fmla="*/ 161 w 323"/>
                <a:gd name="T15" fmla="*/ 237 h 323"/>
                <a:gd name="T16" fmla="*/ 86 w 323"/>
                <a:gd name="T17" fmla="*/ 162 h 323"/>
                <a:gd name="T18" fmla="*/ 161 w 323"/>
                <a:gd name="T19" fmla="*/ 86 h 323"/>
                <a:gd name="T20" fmla="*/ 161 w 323"/>
                <a:gd name="T21" fmla="*/ 86 h 323"/>
                <a:gd name="T22" fmla="*/ 161 w 323"/>
                <a:gd name="T23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3" h="323">
                  <a:moveTo>
                    <a:pt x="161" y="323"/>
                  </a:moveTo>
                  <a:cubicBezTo>
                    <a:pt x="251" y="323"/>
                    <a:pt x="323" y="250"/>
                    <a:pt x="323" y="162"/>
                  </a:cubicBezTo>
                  <a:cubicBezTo>
                    <a:pt x="323" y="72"/>
                    <a:pt x="250" y="0"/>
                    <a:pt x="161" y="0"/>
                  </a:cubicBezTo>
                  <a:cubicBezTo>
                    <a:pt x="72" y="0"/>
                    <a:pt x="0" y="73"/>
                    <a:pt x="0" y="162"/>
                  </a:cubicBezTo>
                  <a:cubicBezTo>
                    <a:pt x="0" y="250"/>
                    <a:pt x="72" y="323"/>
                    <a:pt x="161" y="323"/>
                  </a:cubicBezTo>
                  <a:close/>
                  <a:moveTo>
                    <a:pt x="161" y="86"/>
                  </a:moveTo>
                  <a:cubicBezTo>
                    <a:pt x="203" y="86"/>
                    <a:pt x="236" y="120"/>
                    <a:pt x="236" y="161"/>
                  </a:cubicBezTo>
                  <a:cubicBezTo>
                    <a:pt x="236" y="202"/>
                    <a:pt x="203" y="237"/>
                    <a:pt x="161" y="237"/>
                  </a:cubicBezTo>
                  <a:cubicBezTo>
                    <a:pt x="120" y="237"/>
                    <a:pt x="86" y="203"/>
                    <a:pt x="86" y="162"/>
                  </a:cubicBezTo>
                  <a:cubicBezTo>
                    <a:pt x="86" y="120"/>
                    <a:pt x="120" y="86"/>
                    <a:pt x="161" y="86"/>
                  </a:cubicBezTo>
                  <a:close/>
                  <a:moveTo>
                    <a:pt x="161" y="86"/>
                  </a:moveTo>
                  <a:cubicBezTo>
                    <a:pt x="161" y="86"/>
                    <a:pt x="161" y="86"/>
                    <a:pt x="161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Freeform 146">
            <a:extLst>
              <a:ext uri="{FF2B5EF4-FFF2-40B4-BE49-F238E27FC236}">
                <a16:creationId xmlns:a16="http://schemas.microsoft.com/office/drawing/2014/main" xmlns="" id="{8F16245F-69CB-41D9-938A-FA1283306412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4449763"/>
            <a:ext cx="517525" cy="51752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6" name="Group 149">
            <a:extLst>
              <a:ext uri="{FF2B5EF4-FFF2-40B4-BE49-F238E27FC236}">
                <a16:creationId xmlns:a16="http://schemas.microsoft.com/office/drawing/2014/main" xmlns="" id="{6EDDAAE3-3BCF-4B3F-94C8-EC1FAB6E3A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4449763"/>
            <a:ext cx="522288" cy="522288"/>
            <a:chOff x="2221" y="2322"/>
            <a:chExt cx="329" cy="329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18" name="Freeform 150">
              <a:extLst>
                <a:ext uri="{FF2B5EF4-FFF2-40B4-BE49-F238E27FC236}">
                  <a16:creationId xmlns:a16="http://schemas.microsoft.com/office/drawing/2014/main" xmlns="" id="{CC1D16CC-FD10-41E3-A984-3AA798BAEE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1">
              <a:extLst>
                <a:ext uri="{FF2B5EF4-FFF2-40B4-BE49-F238E27FC236}">
                  <a16:creationId xmlns:a16="http://schemas.microsoft.com/office/drawing/2014/main" xmlns="" id="{F0FD6C78-0953-4016-96DE-75D49366D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2">
              <a:extLst>
                <a:ext uri="{FF2B5EF4-FFF2-40B4-BE49-F238E27FC236}">
                  <a16:creationId xmlns:a16="http://schemas.microsoft.com/office/drawing/2014/main" xmlns="" id="{3010BAB0-C131-458B-A7A7-2FACE4805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Group 155">
            <a:extLst>
              <a:ext uri="{FF2B5EF4-FFF2-40B4-BE49-F238E27FC236}">
                <a16:creationId xmlns:a16="http://schemas.microsoft.com/office/drawing/2014/main" xmlns="" id="{443FA0F4-CB43-4E71-97C8-41831EF780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4449763"/>
            <a:ext cx="536575" cy="444500"/>
            <a:chOff x="2702" y="2322"/>
            <a:chExt cx="338" cy="280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23" name="Freeform 156">
              <a:extLst>
                <a:ext uri="{FF2B5EF4-FFF2-40B4-BE49-F238E27FC236}">
                  <a16:creationId xmlns:a16="http://schemas.microsoft.com/office/drawing/2014/main" xmlns="" id="{7994D1DD-97C6-409E-A770-57F47B43F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7">
              <a:extLst>
                <a:ext uri="{FF2B5EF4-FFF2-40B4-BE49-F238E27FC236}">
                  <a16:creationId xmlns:a16="http://schemas.microsoft.com/office/drawing/2014/main" xmlns="" id="{DD7FA106-789E-478B-8C61-942B6ED11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8">
              <a:extLst>
                <a:ext uri="{FF2B5EF4-FFF2-40B4-BE49-F238E27FC236}">
                  <a16:creationId xmlns:a16="http://schemas.microsoft.com/office/drawing/2014/main" xmlns="" id="{25B573D0-3319-4CAB-B4B8-806D7F57F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6" name="Group 161">
            <a:extLst>
              <a:ext uri="{FF2B5EF4-FFF2-40B4-BE49-F238E27FC236}">
                <a16:creationId xmlns:a16="http://schemas.microsoft.com/office/drawing/2014/main" xmlns="" id="{20915A98-52E4-429F-BA29-6C4921B301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4449763"/>
            <a:ext cx="523875" cy="523875"/>
            <a:chOff x="3182" y="2323"/>
            <a:chExt cx="330" cy="330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28" name="Freeform 162">
              <a:extLst>
                <a:ext uri="{FF2B5EF4-FFF2-40B4-BE49-F238E27FC236}">
                  <a16:creationId xmlns:a16="http://schemas.microsoft.com/office/drawing/2014/main" xmlns="" id="{CC57C3E9-58FD-40BB-ABC3-C13A2A65E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358"/>
              <a:ext cx="295" cy="295"/>
            </a:xfrm>
            <a:custGeom>
              <a:avLst/>
              <a:gdLst>
                <a:gd name="T0" fmla="*/ 1317 w 1361"/>
                <a:gd name="T1" fmla="*/ 637 h 1360"/>
                <a:gd name="T2" fmla="*/ 724 w 1361"/>
                <a:gd name="T3" fmla="*/ 637 h 1360"/>
                <a:gd name="T4" fmla="*/ 724 w 1361"/>
                <a:gd name="T5" fmla="*/ 43 h 1360"/>
                <a:gd name="T6" fmla="*/ 680 w 1361"/>
                <a:gd name="T7" fmla="*/ 0 h 1360"/>
                <a:gd name="T8" fmla="*/ 0 w 1361"/>
                <a:gd name="T9" fmla="*/ 680 h 1360"/>
                <a:gd name="T10" fmla="*/ 680 w 1361"/>
                <a:gd name="T11" fmla="*/ 1360 h 1360"/>
                <a:gd name="T12" fmla="*/ 1361 w 1361"/>
                <a:gd name="T13" fmla="*/ 680 h 1360"/>
                <a:gd name="T14" fmla="*/ 1317 w 1361"/>
                <a:gd name="T15" fmla="*/ 637 h 1360"/>
                <a:gd name="T16" fmla="*/ 680 w 1361"/>
                <a:gd name="T17" fmla="*/ 1274 h 1360"/>
                <a:gd name="T18" fmla="*/ 86 w 1361"/>
                <a:gd name="T19" fmla="*/ 680 h 1360"/>
                <a:gd name="T20" fmla="*/ 637 w 1361"/>
                <a:gd name="T21" fmla="*/ 88 h 1360"/>
                <a:gd name="T22" fmla="*/ 637 w 1361"/>
                <a:gd name="T23" fmla="*/ 680 h 1360"/>
                <a:gd name="T24" fmla="*/ 680 w 1361"/>
                <a:gd name="T25" fmla="*/ 723 h 1360"/>
                <a:gd name="T26" fmla="*/ 1273 w 1361"/>
                <a:gd name="T27" fmla="*/ 723 h 1360"/>
                <a:gd name="T28" fmla="*/ 680 w 1361"/>
                <a:gd name="T29" fmla="*/ 1274 h 1360"/>
                <a:gd name="T30" fmla="*/ 680 w 1361"/>
                <a:gd name="T31" fmla="*/ 1274 h 1360"/>
                <a:gd name="T32" fmla="*/ 680 w 1361"/>
                <a:gd name="T33" fmla="*/ 1274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1" h="1360">
                  <a:moveTo>
                    <a:pt x="1317" y="637"/>
                  </a:moveTo>
                  <a:cubicBezTo>
                    <a:pt x="724" y="637"/>
                    <a:pt x="724" y="637"/>
                    <a:pt x="724" y="637"/>
                  </a:cubicBezTo>
                  <a:cubicBezTo>
                    <a:pt x="724" y="43"/>
                    <a:pt x="724" y="43"/>
                    <a:pt x="724" y="43"/>
                  </a:cubicBezTo>
                  <a:cubicBezTo>
                    <a:pt x="724" y="19"/>
                    <a:pt x="704" y="0"/>
                    <a:pt x="680" y="0"/>
                  </a:cubicBezTo>
                  <a:cubicBezTo>
                    <a:pt x="305" y="0"/>
                    <a:pt x="0" y="305"/>
                    <a:pt x="0" y="680"/>
                  </a:cubicBezTo>
                  <a:cubicBezTo>
                    <a:pt x="0" y="1055"/>
                    <a:pt x="305" y="1360"/>
                    <a:pt x="680" y="1360"/>
                  </a:cubicBezTo>
                  <a:cubicBezTo>
                    <a:pt x="1055" y="1360"/>
                    <a:pt x="1361" y="1055"/>
                    <a:pt x="1361" y="680"/>
                  </a:cubicBezTo>
                  <a:cubicBezTo>
                    <a:pt x="1361" y="656"/>
                    <a:pt x="1341" y="637"/>
                    <a:pt x="1317" y="637"/>
                  </a:cubicBezTo>
                  <a:close/>
                  <a:moveTo>
                    <a:pt x="680" y="1274"/>
                  </a:moveTo>
                  <a:cubicBezTo>
                    <a:pt x="353" y="1274"/>
                    <a:pt x="86" y="1007"/>
                    <a:pt x="86" y="680"/>
                  </a:cubicBezTo>
                  <a:cubicBezTo>
                    <a:pt x="86" y="367"/>
                    <a:pt x="330" y="110"/>
                    <a:pt x="637" y="88"/>
                  </a:cubicBezTo>
                  <a:cubicBezTo>
                    <a:pt x="637" y="680"/>
                    <a:pt x="637" y="680"/>
                    <a:pt x="637" y="680"/>
                  </a:cubicBezTo>
                  <a:cubicBezTo>
                    <a:pt x="637" y="704"/>
                    <a:pt x="656" y="723"/>
                    <a:pt x="680" y="723"/>
                  </a:cubicBezTo>
                  <a:cubicBezTo>
                    <a:pt x="1273" y="723"/>
                    <a:pt x="1273" y="723"/>
                    <a:pt x="1273" y="723"/>
                  </a:cubicBezTo>
                  <a:cubicBezTo>
                    <a:pt x="1251" y="1031"/>
                    <a:pt x="993" y="1274"/>
                    <a:pt x="680" y="1274"/>
                  </a:cubicBezTo>
                  <a:close/>
                  <a:moveTo>
                    <a:pt x="680" y="1274"/>
                  </a:moveTo>
                  <a:cubicBezTo>
                    <a:pt x="680" y="1274"/>
                    <a:pt x="680" y="1274"/>
                    <a:pt x="680" y="1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3">
              <a:extLst>
                <a:ext uri="{FF2B5EF4-FFF2-40B4-BE49-F238E27FC236}">
                  <a16:creationId xmlns:a16="http://schemas.microsoft.com/office/drawing/2014/main" xmlns="" id="{30538ED3-9B31-4047-87F5-8A1B45968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5" y="2323"/>
              <a:ext cx="157" cy="157"/>
            </a:xfrm>
            <a:custGeom>
              <a:avLst/>
              <a:gdLst>
                <a:gd name="T0" fmla="*/ 724 w 724"/>
                <a:gd name="T1" fmla="*/ 678 h 724"/>
                <a:gd name="T2" fmla="*/ 554 w 724"/>
                <a:gd name="T3" fmla="*/ 230 h 724"/>
                <a:gd name="T4" fmla="*/ 44 w 724"/>
                <a:gd name="T5" fmla="*/ 0 h 724"/>
                <a:gd name="T6" fmla="*/ 0 w 724"/>
                <a:gd name="T7" fmla="*/ 43 h 724"/>
                <a:gd name="T8" fmla="*/ 0 w 724"/>
                <a:gd name="T9" fmla="*/ 681 h 724"/>
                <a:gd name="T10" fmla="*/ 44 w 724"/>
                <a:gd name="T11" fmla="*/ 724 h 724"/>
                <a:gd name="T12" fmla="*/ 681 w 724"/>
                <a:gd name="T13" fmla="*/ 724 h 724"/>
                <a:gd name="T14" fmla="*/ 724 w 724"/>
                <a:gd name="T15" fmla="*/ 681 h 724"/>
                <a:gd name="T16" fmla="*/ 724 w 724"/>
                <a:gd name="T17" fmla="*/ 678 h 724"/>
                <a:gd name="T18" fmla="*/ 87 w 724"/>
                <a:gd name="T19" fmla="*/ 638 h 724"/>
                <a:gd name="T20" fmla="*/ 87 w 724"/>
                <a:gd name="T21" fmla="*/ 89 h 724"/>
                <a:gd name="T22" fmla="*/ 489 w 724"/>
                <a:gd name="T23" fmla="*/ 288 h 724"/>
                <a:gd name="T24" fmla="*/ 636 w 724"/>
                <a:gd name="T25" fmla="*/ 638 h 724"/>
                <a:gd name="T26" fmla="*/ 87 w 724"/>
                <a:gd name="T27" fmla="*/ 638 h 724"/>
                <a:gd name="T28" fmla="*/ 87 w 724"/>
                <a:gd name="T29" fmla="*/ 638 h 724"/>
                <a:gd name="T30" fmla="*/ 87 w 724"/>
                <a:gd name="T31" fmla="*/ 638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4" h="724">
                  <a:moveTo>
                    <a:pt x="724" y="678"/>
                  </a:moveTo>
                  <a:cubicBezTo>
                    <a:pt x="723" y="513"/>
                    <a:pt x="663" y="354"/>
                    <a:pt x="554" y="230"/>
                  </a:cubicBezTo>
                  <a:cubicBezTo>
                    <a:pt x="424" y="84"/>
                    <a:pt x="239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705"/>
                    <a:pt x="20" y="724"/>
                    <a:pt x="44" y="724"/>
                  </a:cubicBezTo>
                  <a:cubicBezTo>
                    <a:pt x="681" y="724"/>
                    <a:pt x="681" y="724"/>
                    <a:pt x="681" y="724"/>
                  </a:cubicBezTo>
                  <a:cubicBezTo>
                    <a:pt x="705" y="724"/>
                    <a:pt x="724" y="705"/>
                    <a:pt x="724" y="681"/>
                  </a:cubicBezTo>
                  <a:lnTo>
                    <a:pt x="724" y="678"/>
                  </a:lnTo>
                  <a:close/>
                  <a:moveTo>
                    <a:pt x="87" y="638"/>
                  </a:moveTo>
                  <a:cubicBezTo>
                    <a:pt x="87" y="89"/>
                    <a:pt x="87" y="89"/>
                    <a:pt x="87" y="89"/>
                  </a:cubicBezTo>
                  <a:cubicBezTo>
                    <a:pt x="241" y="100"/>
                    <a:pt x="386" y="171"/>
                    <a:pt x="489" y="288"/>
                  </a:cubicBezTo>
                  <a:cubicBezTo>
                    <a:pt x="575" y="385"/>
                    <a:pt x="626" y="508"/>
                    <a:pt x="636" y="638"/>
                  </a:cubicBezTo>
                  <a:lnTo>
                    <a:pt x="87" y="638"/>
                  </a:lnTo>
                  <a:close/>
                  <a:moveTo>
                    <a:pt x="87" y="638"/>
                  </a:moveTo>
                  <a:cubicBezTo>
                    <a:pt x="87" y="638"/>
                    <a:pt x="87" y="638"/>
                    <a:pt x="87" y="6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Freeform 167">
            <a:extLst>
              <a:ext uri="{FF2B5EF4-FFF2-40B4-BE49-F238E27FC236}">
                <a16:creationId xmlns:a16="http://schemas.microsoft.com/office/drawing/2014/main" xmlns="" id="{D785481D-788E-428E-BA08-AB756482CB9A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4449763"/>
            <a:ext cx="536575" cy="504825"/>
          </a:xfrm>
          <a:custGeom>
            <a:avLst/>
            <a:gdLst>
              <a:gd name="T0" fmla="*/ 1423 w 1561"/>
              <a:gd name="T1" fmla="*/ 526 h 1471"/>
              <a:gd name="T2" fmla="*/ 1265 w 1561"/>
              <a:gd name="T3" fmla="*/ 132 h 1471"/>
              <a:gd name="T4" fmla="*/ 1192 w 1561"/>
              <a:gd name="T5" fmla="*/ 0 h 1471"/>
              <a:gd name="T6" fmla="*/ 951 w 1561"/>
              <a:gd name="T7" fmla="*/ 117 h 1471"/>
              <a:gd name="T8" fmla="*/ 731 w 1561"/>
              <a:gd name="T9" fmla="*/ 90 h 1471"/>
              <a:gd name="T10" fmla="*/ 0 w 1561"/>
              <a:gd name="T11" fmla="*/ 735 h 1471"/>
              <a:gd name="T12" fmla="*/ 16 w 1561"/>
              <a:gd name="T13" fmla="*/ 871 h 1471"/>
              <a:gd name="T14" fmla="*/ 65 w 1561"/>
              <a:gd name="T15" fmla="*/ 1001 h 1471"/>
              <a:gd name="T16" fmla="*/ 265 w 1561"/>
              <a:gd name="T17" fmla="*/ 1372 h 1471"/>
              <a:gd name="T18" fmla="*/ 266 w 1561"/>
              <a:gd name="T19" fmla="*/ 1401 h 1471"/>
              <a:gd name="T20" fmla="*/ 586 w 1561"/>
              <a:gd name="T21" fmla="*/ 1471 h 1471"/>
              <a:gd name="T22" fmla="*/ 668 w 1561"/>
              <a:gd name="T23" fmla="*/ 1378 h 1471"/>
              <a:gd name="T24" fmla="*/ 771 w 1561"/>
              <a:gd name="T25" fmla="*/ 1389 h 1471"/>
              <a:gd name="T26" fmla="*/ 1091 w 1561"/>
              <a:gd name="T27" fmla="*/ 1471 h 1471"/>
              <a:gd name="T28" fmla="*/ 1173 w 1561"/>
              <a:gd name="T29" fmla="*/ 1331 h 1471"/>
              <a:gd name="T30" fmla="*/ 1248 w 1561"/>
              <a:gd name="T31" fmla="*/ 1191 h 1471"/>
              <a:gd name="T32" fmla="*/ 1251 w 1561"/>
              <a:gd name="T33" fmla="*/ 1188 h 1471"/>
              <a:gd name="T34" fmla="*/ 1445 w 1561"/>
              <a:gd name="T35" fmla="*/ 934 h 1471"/>
              <a:gd name="T36" fmla="*/ 1560 w 1561"/>
              <a:gd name="T37" fmla="*/ 641 h 1471"/>
              <a:gd name="T38" fmla="*/ 1192 w 1561"/>
              <a:gd name="T39" fmla="*/ 86 h 1471"/>
              <a:gd name="T40" fmla="*/ 1192 w 1561"/>
              <a:gd name="T41" fmla="*/ 86 h 1471"/>
              <a:gd name="T42" fmla="*/ 1186 w 1561"/>
              <a:gd name="T43" fmla="*/ 43 h 1471"/>
              <a:gd name="T44" fmla="*/ 1475 w 1561"/>
              <a:gd name="T45" fmla="*/ 819 h 1471"/>
              <a:gd name="T46" fmla="*/ 1396 w 1561"/>
              <a:gd name="T47" fmla="*/ 848 h 1471"/>
              <a:gd name="T48" fmla="*/ 1193 w 1561"/>
              <a:gd name="T49" fmla="*/ 1125 h 1471"/>
              <a:gd name="T50" fmla="*/ 1192 w 1561"/>
              <a:gd name="T51" fmla="*/ 1126 h 1471"/>
              <a:gd name="T52" fmla="*/ 1182 w 1561"/>
              <a:gd name="T53" fmla="*/ 1134 h 1471"/>
              <a:gd name="T54" fmla="*/ 1088 w 1561"/>
              <a:gd name="T55" fmla="*/ 1385 h 1471"/>
              <a:gd name="T56" fmla="*/ 857 w 1561"/>
              <a:gd name="T57" fmla="*/ 1333 h 1471"/>
              <a:gd name="T58" fmla="*/ 810 w 1561"/>
              <a:gd name="T59" fmla="*/ 1290 h 1471"/>
              <a:gd name="T60" fmla="*/ 631 w 1561"/>
              <a:gd name="T61" fmla="*/ 1287 h 1471"/>
              <a:gd name="T62" fmla="*/ 582 w 1561"/>
              <a:gd name="T63" fmla="*/ 1330 h 1471"/>
              <a:gd name="T64" fmla="*/ 352 w 1561"/>
              <a:gd name="T65" fmla="*/ 1385 h 1471"/>
              <a:gd name="T66" fmla="*/ 250 w 1561"/>
              <a:gd name="T67" fmla="*/ 1127 h 1471"/>
              <a:gd name="T68" fmla="*/ 142 w 1561"/>
              <a:gd name="T69" fmla="*/ 963 h 1471"/>
              <a:gd name="T70" fmla="*/ 100 w 1561"/>
              <a:gd name="T71" fmla="*/ 851 h 1471"/>
              <a:gd name="T72" fmla="*/ 87 w 1561"/>
              <a:gd name="T73" fmla="*/ 735 h 1471"/>
              <a:gd name="T74" fmla="*/ 814 w 1561"/>
              <a:gd name="T75" fmla="*/ 181 h 1471"/>
              <a:gd name="T76" fmla="*/ 945 w 1561"/>
              <a:gd name="T77" fmla="*/ 207 h 1471"/>
              <a:gd name="T78" fmla="*/ 1192 w 1561"/>
              <a:gd name="T79" fmla="*/ 87 h 1471"/>
              <a:gd name="T80" fmla="*/ 1171 w 1561"/>
              <a:gd name="T81" fmla="*/ 327 h 1471"/>
              <a:gd name="T82" fmla="*/ 1393 w 1561"/>
              <a:gd name="T83" fmla="*/ 613 h 1471"/>
              <a:gd name="T84" fmla="*/ 1475 w 1561"/>
              <a:gd name="T85" fmla="*/ 642 h 1471"/>
              <a:gd name="T86" fmla="*/ 1475 w 1561"/>
              <a:gd name="T87" fmla="*/ 819 h 1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61" h="1471">
                <a:moveTo>
                  <a:pt x="1445" y="526"/>
                </a:moveTo>
                <a:cubicBezTo>
                  <a:pt x="1423" y="526"/>
                  <a:pt x="1423" y="526"/>
                  <a:pt x="1423" y="526"/>
                </a:cubicBezTo>
                <a:cubicBezTo>
                  <a:pt x="1385" y="429"/>
                  <a:pt x="1322" y="341"/>
                  <a:pt x="1237" y="269"/>
                </a:cubicBezTo>
                <a:cubicBezTo>
                  <a:pt x="1225" y="227"/>
                  <a:pt x="1234" y="180"/>
                  <a:pt x="1265" y="132"/>
                </a:cubicBezTo>
                <a:cubicBezTo>
                  <a:pt x="1282" y="105"/>
                  <a:pt x="1283" y="72"/>
                  <a:pt x="1267" y="44"/>
                </a:cubicBezTo>
                <a:cubicBezTo>
                  <a:pt x="1252" y="17"/>
                  <a:pt x="1223" y="0"/>
                  <a:pt x="1192" y="0"/>
                </a:cubicBezTo>
                <a:cubicBezTo>
                  <a:pt x="1188" y="0"/>
                  <a:pt x="1185" y="0"/>
                  <a:pt x="1181" y="1"/>
                </a:cubicBezTo>
                <a:cubicBezTo>
                  <a:pt x="1064" y="15"/>
                  <a:pt x="993" y="67"/>
                  <a:pt x="951" y="117"/>
                </a:cubicBezTo>
                <a:cubicBezTo>
                  <a:pt x="900" y="101"/>
                  <a:pt x="835" y="96"/>
                  <a:pt x="822" y="95"/>
                </a:cubicBezTo>
                <a:cubicBezTo>
                  <a:pt x="792" y="92"/>
                  <a:pt x="762" y="90"/>
                  <a:pt x="731" y="90"/>
                </a:cubicBezTo>
                <a:cubicBezTo>
                  <a:pt x="537" y="90"/>
                  <a:pt x="354" y="156"/>
                  <a:pt x="216" y="277"/>
                </a:cubicBezTo>
                <a:cubicBezTo>
                  <a:pt x="77" y="399"/>
                  <a:pt x="0" y="562"/>
                  <a:pt x="0" y="735"/>
                </a:cubicBezTo>
                <a:cubicBezTo>
                  <a:pt x="0" y="780"/>
                  <a:pt x="5" y="825"/>
                  <a:pt x="16" y="868"/>
                </a:cubicBezTo>
                <a:cubicBezTo>
                  <a:pt x="16" y="869"/>
                  <a:pt x="16" y="870"/>
                  <a:pt x="16" y="871"/>
                </a:cubicBezTo>
                <a:cubicBezTo>
                  <a:pt x="17" y="873"/>
                  <a:pt x="17" y="873"/>
                  <a:pt x="17" y="873"/>
                </a:cubicBezTo>
                <a:cubicBezTo>
                  <a:pt x="28" y="917"/>
                  <a:pt x="44" y="960"/>
                  <a:pt x="65" y="1001"/>
                </a:cubicBezTo>
                <a:cubicBezTo>
                  <a:pt x="100" y="1076"/>
                  <a:pt x="141" y="1139"/>
                  <a:pt x="188" y="1187"/>
                </a:cubicBezTo>
                <a:cubicBezTo>
                  <a:pt x="252" y="1254"/>
                  <a:pt x="264" y="1338"/>
                  <a:pt x="265" y="1372"/>
                </a:cubicBezTo>
                <a:cubicBezTo>
                  <a:pt x="265" y="1391"/>
                  <a:pt x="265" y="1391"/>
                  <a:pt x="265" y="1391"/>
                </a:cubicBezTo>
                <a:cubicBezTo>
                  <a:pt x="265" y="1395"/>
                  <a:pt x="266" y="1398"/>
                  <a:pt x="266" y="1401"/>
                </a:cubicBezTo>
                <a:cubicBezTo>
                  <a:pt x="272" y="1441"/>
                  <a:pt x="307" y="1471"/>
                  <a:pt x="348" y="1471"/>
                </a:cubicBezTo>
                <a:cubicBezTo>
                  <a:pt x="586" y="1471"/>
                  <a:pt x="586" y="1471"/>
                  <a:pt x="586" y="1471"/>
                </a:cubicBezTo>
                <a:cubicBezTo>
                  <a:pt x="631" y="1471"/>
                  <a:pt x="668" y="1434"/>
                  <a:pt x="668" y="1389"/>
                </a:cubicBezTo>
                <a:cubicBezTo>
                  <a:pt x="668" y="1378"/>
                  <a:pt x="668" y="1378"/>
                  <a:pt x="668" y="1378"/>
                </a:cubicBezTo>
                <a:cubicBezTo>
                  <a:pt x="702" y="1380"/>
                  <a:pt x="736" y="1381"/>
                  <a:pt x="771" y="1379"/>
                </a:cubicBezTo>
                <a:cubicBezTo>
                  <a:pt x="771" y="1389"/>
                  <a:pt x="771" y="1389"/>
                  <a:pt x="771" y="1389"/>
                </a:cubicBezTo>
                <a:cubicBezTo>
                  <a:pt x="771" y="1434"/>
                  <a:pt x="807" y="1471"/>
                  <a:pt x="853" y="1471"/>
                </a:cubicBezTo>
                <a:cubicBezTo>
                  <a:pt x="1091" y="1471"/>
                  <a:pt x="1091" y="1471"/>
                  <a:pt x="1091" y="1471"/>
                </a:cubicBezTo>
                <a:cubicBezTo>
                  <a:pt x="1137" y="1471"/>
                  <a:pt x="1173" y="1434"/>
                  <a:pt x="1173" y="1389"/>
                </a:cubicBezTo>
                <a:cubicBezTo>
                  <a:pt x="1173" y="1331"/>
                  <a:pt x="1173" y="1331"/>
                  <a:pt x="1173" y="1331"/>
                </a:cubicBezTo>
                <a:cubicBezTo>
                  <a:pt x="1174" y="1317"/>
                  <a:pt x="1179" y="1253"/>
                  <a:pt x="1239" y="1198"/>
                </a:cubicBezTo>
                <a:cubicBezTo>
                  <a:pt x="1242" y="1196"/>
                  <a:pt x="1245" y="1193"/>
                  <a:pt x="1248" y="1191"/>
                </a:cubicBezTo>
                <a:cubicBezTo>
                  <a:pt x="1249" y="1190"/>
                  <a:pt x="1249" y="1190"/>
                  <a:pt x="1249" y="1190"/>
                </a:cubicBezTo>
                <a:cubicBezTo>
                  <a:pt x="1250" y="1189"/>
                  <a:pt x="1251" y="1189"/>
                  <a:pt x="1251" y="1188"/>
                </a:cubicBezTo>
                <a:cubicBezTo>
                  <a:pt x="1331" y="1116"/>
                  <a:pt x="1391" y="1029"/>
                  <a:pt x="1426" y="934"/>
                </a:cubicBezTo>
                <a:cubicBezTo>
                  <a:pt x="1445" y="934"/>
                  <a:pt x="1445" y="934"/>
                  <a:pt x="1445" y="934"/>
                </a:cubicBezTo>
                <a:cubicBezTo>
                  <a:pt x="1508" y="934"/>
                  <a:pt x="1560" y="883"/>
                  <a:pt x="1560" y="819"/>
                </a:cubicBezTo>
                <a:cubicBezTo>
                  <a:pt x="1560" y="641"/>
                  <a:pt x="1560" y="641"/>
                  <a:pt x="1560" y="641"/>
                </a:cubicBezTo>
                <a:cubicBezTo>
                  <a:pt x="1561" y="577"/>
                  <a:pt x="1509" y="526"/>
                  <a:pt x="1445" y="526"/>
                </a:cubicBezTo>
                <a:close/>
                <a:moveTo>
                  <a:pt x="1192" y="86"/>
                </a:move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86" y="43"/>
                  <a:pt x="1186" y="43"/>
                  <a:pt x="1186" y="43"/>
                </a:cubicBezTo>
                <a:lnTo>
                  <a:pt x="1192" y="86"/>
                </a:lnTo>
                <a:close/>
                <a:moveTo>
                  <a:pt x="1475" y="819"/>
                </a:moveTo>
                <a:cubicBezTo>
                  <a:pt x="1475" y="835"/>
                  <a:pt x="1461" y="848"/>
                  <a:pt x="1445" y="848"/>
                </a:cubicBezTo>
                <a:cubicBezTo>
                  <a:pt x="1396" y="848"/>
                  <a:pt x="1396" y="848"/>
                  <a:pt x="1396" y="848"/>
                </a:cubicBezTo>
                <a:cubicBezTo>
                  <a:pt x="1377" y="848"/>
                  <a:pt x="1360" y="861"/>
                  <a:pt x="1354" y="879"/>
                </a:cubicBezTo>
                <a:cubicBezTo>
                  <a:pt x="1326" y="971"/>
                  <a:pt x="1270" y="1056"/>
                  <a:pt x="1193" y="1125"/>
                </a:cubicBezTo>
                <a:cubicBezTo>
                  <a:pt x="1192" y="1125"/>
                  <a:pt x="1192" y="1125"/>
                  <a:pt x="1192" y="1125"/>
                </a:cubicBezTo>
                <a:cubicBezTo>
                  <a:pt x="1192" y="1126"/>
                  <a:pt x="1192" y="1126"/>
                  <a:pt x="1192" y="1126"/>
                </a:cubicBezTo>
                <a:cubicBezTo>
                  <a:pt x="1183" y="1133"/>
                  <a:pt x="1183" y="1133"/>
                  <a:pt x="1183" y="1133"/>
                </a:cubicBezTo>
                <a:cubicBezTo>
                  <a:pt x="1182" y="1134"/>
                  <a:pt x="1182" y="1134"/>
                  <a:pt x="1182" y="1134"/>
                </a:cubicBezTo>
                <a:cubicBezTo>
                  <a:pt x="1097" y="1212"/>
                  <a:pt x="1088" y="1303"/>
                  <a:pt x="1088" y="1329"/>
                </a:cubicBezTo>
                <a:cubicBezTo>
                  <a:pt x="1088" y="1385"/>
                  <a:pt x="1088" y="1385"/>
                  <a:pt x="1088" y="1385"/>
                </a:cubicBezTo>
                <a:cubicBezTo>
                  <a:pt x="857" y="1385"/>
                  <a:pt x="857" y="1385"/>
                  <a:pt x="857" y="1385"/>
                </a:cubicBezTo>
                <a:cubicBezTo>
                  <a:pt x="857" y="1333"/>
                  <a:pt x="857" y="1333"/>
                  <a:pt x="857" y="1333"/>
                </a:cubicBezTo>
                <a:cubicBezTo>
                  <a:pt x="857" y="1321"/>
                  <a:pt x="852" y="1309"/>
                  <a:pt x="843" y="1301"/>
                </a:cubicBezTo>
                <a:cubicBezTo>
                  <a:pt x="834" y="1292"/>
                  <a:pt x="821" y="1289"/>
                  <a:pt x="810" y="1290"/>
                </a:cubicBezTo>
                <a:cubicBezTo>
                  <a:pt x="783" y="1293"/>
                  <a:pt x="757" y="1294"/>
                  <a:pt x="731" y="1294"/>
                </a:cubicBezTo>
                <a:cubicBezTo>
                  <a:pt x="698" y="1294"/>
                  <a:pt x="664" y="1292"/>
                  <a:pt x="631" y="1287"/>
                </a:cubicBezTo>
                <a:cubicBezTo>
                  <a:pt x="619" y="1286"/>
                  <a:pt x="606" y="1290"/>
                  <a:pt x="597" y="1298"/>
                </a:cubicBezTo>
                <a:cubicBezTo>
                  <a:pt x="588" y="1306"/>
                  <a:pt x="582" y="1318"/>
                  <a:pt x="582" y="1330"/>
                </a:cubicBezTo>
                <a:cubicBezTo>
                  <a:pt x="582" y="1385"/>
                  <a:pt x="582" y="1385"/>
                  <a:pt x="582" y="1385"/>
                </a:cubicBezTo>
                <a:cubicBezTo>
                  <a:pt x="352" y="1385"/>
                  <a:pt x="352" y="1385"/>
                  <a:pt x="352" y="1385"/>
                </a:cubicBezTo>
                <a:cubicBezTo>
                  <a:pt x="352" y="1369"/>
                  <a:pt x="352" y="1369"/>
                  <a:pt x="352" y="1369"/>
                </a:cubicBezTo>
                <a:cubicBezTo>
                  <a:pt x="350" y="1326"/>
                  <a:pt x="336" y="1216"/>
                  <a:pt x="250" y="1127"/>
                </a:cubicBezTo>
                <a:cubicBezTo>
                  <a:pt x="210" y="1085"/>
                  <a:pt x="174" y="1031"/>
                  <a:pt x="143" y="964"/>
                </a:cubicBezTo>
                <a:cubicBezTo>
                  <a:pt x="143" y="964"/>
                  <a:pt x="142" y="963"/>
                  <a:pt x="142" y="963"/>
                </a:cubicBezTo>
                <a:cubicBezTo>
                  <a:pt x="124" y="927"/>
                  <a:pt x="110" y="890"/>
                  <a:pt x="101" y="852"/>
                </a:cubicBezTo>
                <a:cubicBezTo>
                  <a:pt x="101" y="852"/>
                  <a:pt x="100" y="851"/>
                  <a:pt x="100" y="851"/>
                </a:cubicBezTo>
                <a:cubicBezTo>
                  <a:pt x="100" y="850"/>
                  <a:pt x="100" y="850"/>
                  <a:pt x="100" y="850"/>
                </a:cubicBezTo>
                <a:cubicBezTo>
                  <a:pt x="92" y="812"/>
                  <a:pt x="87" y="774"/>
                  <a:pt x="87" y="735"/>
                </a:cubicBezTo>
                <a:cubicBezTo>
                  <a:pt x="87" y="427"/>
                  <a:pt x="376" y="177"/>
                  <a:pt x="732" y="177"/>
                </a:cubicBezTo>
                <a:cubicBezTo>
                  <a:pt x="759" y="177"/>
                  <a:pt x="787" y="178"/>
                  <a:pt x="814" y="181"/>
                </a:cubicBezTo>
                <a:cubicBezTo>
                  <a:pt x="815" y="181"/>
                  <a:pt x="815" y="181"/>
                  <a:pt x="816" y="181"/>
                </a:cubicBezTo>
                <a:cubicBezTo>
                  <a:pt x="852" y="184"/>
                  <a:pt x="918" y="193"/>
                  <a:pt x="945" y="207"/>
                </a:cubicBezTo>
                <a:cubicBezTo>
                  <a:pt x="964" y="218"/>
                  <a:pt x="989" y="212"/>
                  <a:pt x="1001" y="194"/>
                </a:cubicBezTo>
                <a:cubicBezTo>
                  <a:pt x="1029" y="152"/>
                  <a:pt x="1085" y="100"/>
                  <a:pt x="1192" y="87"/>
                </a:cubicBezTo>
                <a:cubicBezTo>
                  <a:pt x="1148" y="156"/>
                  <a:pt x="1136" y="228"/>
                  <a:pt x="1155" y="295"/>
                </a:cubicBezTo>
                <a:cubicBezTo>
                  <a:pt x="1155" y="307"/>
                  <a:pt x="1161" y="319"/>
                  <a:pt x="1171" y="327"/>
                </a:cubicBezTo>
                <a:cubicBezTo>
                  <a:pt x="1257" y="397"/>
                  <a:pt x="1320" y="485"/>
                  <a:pt x="1352" y="583"/>
                </a:cubicBezTo>
                <a:cubicBezTo>
                  <a:pt x="1357" y="601"/>
                  <a:pt x="1374" y="613"/>
                  <a:pt x="1393" y="613"/>
                </a:cubicBezTo>
                <a:cubicBezTo>
                  <a:pt x="1446" y="613"/>
                  <a:pt x="1446" y="613"/>
                  <a:pt x="1446" y="613"/>
                </a:cubicBezTo>
                <a:cubicBezTo>
                  <a:pt x="1462" y="613"/>
                  <a:pt x="1475" y="626"/>
                  <a:pt x="1475" y="642"/>
                </a:cubicBezTo>
                <a:cubicBezTo>
                  <a:pt x="1475" y="819"/>
                  <a:pt x="1475" y="819"/>
                  <a:pt x="1475" y="819"/>
                </a:cubicBezTo>
                <a:close/>
                <a:moveTo>
                  <a:pt x="1475" y="819"/>
                </a:moveTo>
                <a:cubicBezTo>
                  <a:pt x="1475" y="819"/>
                  <a:pt x="1475" y="819"/>
                  <a:pt x="1475" y="819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3" name="Group 170">
            <a:extLst>
              <a:ext uri="{FF2B5EF4-FFF2-40B4-BE49-F238E27FC236}">
                <a16:creationId xmlns:a16="http://schemas.microsoft.com/office/drawing/2014/main" xmlns="" id="{E71CF266-D2C9-4BA7-8A34-CDC0E9EEA5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4449763"/>
            <a:ext cx="420688" cy="523875"/>
            <a:chOff x="4142" y="2322"/>
            <a:chExt cx="265" cy="330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35" name="Freeform 171">
              <a:extLst>
                <a:ext uri="{FF2B5EF4-FFF2-40B4-BE49-F238E27FC236}">
                  <a16:creationId xmlns:a16="http://schemas.microsoft.com/office/drawing/2014/main" xmlns="" id="{FE19CA24-2A1E-4FDE-8978-851597F91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2">
              <a:extLst>
                <a:ext uri="{FF2B5EF4-FFF2-40B4-BE49-F238E27FC236}">
                  <a16:creationId xmlns:a16="http://schemas.microsoft.com/office/drawing/2014/main" xmlns="" id="{6311C410-72A8-46CA-AF68-349EDDF68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Group 175">
            <a:extLst>
              <a:ext uri="{FF2B5EF4-FFF2-40B4-BE49-F238E27FC236}">
                <a16:creationId xmlns:a16="http://schemas.microsoft.com/office/drawing/2014/main" xmlns="" id="{0DB9682C-A379-4E7B-AF6F-C97E846355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4449763"/>
            <a:ext cx="504825" cy="530225"/>
            <a:chOff x="302" y="2962"/>
            <a:chExt cx="318" cy="334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39" name="Freeform 176">
              <a:extLst>
                <a:ext uri="{FF2B5EF4-FFF2-40B4-BE49-F238E27FC236}">
                  <a16:creationId xmlns:a16="http://schemas.microsoft.com/office/drawing/2014/main" xmlns="" id="{A0E89F36-B27E-4934-B368-27C70A760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2962"/>
              <a:ext cx="318" cy="334"/>
            </a:xfrm>
            <a:custGeom>
              <a:avLst/>
              <a:gdLst>
                <a:gd name="T0" fmla="*/ 1239 w 1468"/>
                <a:gd name="T1" fmla="*/ 316 h 1544"/>
                <a:gd name="T2" fmla="*/ 1200 w 1468"/>
                <a:gd name="T3" fmla="*/ 316 h 1544"/>
                <a:gd name="T4" fmla="*/ 1200 w 1468"/>
                <a:gd name="T5" fmla="*/ 228 h 1544"/>
                <a:gd name="T6" fmla="*/ 972 w 1468"/>
                <a:gd name="T7" fmla="*/ 0 h 1544"/>
                <a:gd name="T8" fmla="*/ 492 w 1468"/>
                <a:gd name="T9" fmla="*/ 0 h 1544"/>
                <a:gd name="T10" fmla="*/ 264 w 1468"/>
                <a:gd name="T11" fmla="*/ 228 h 1544"/>
                <a:gd name="T12" fmla="*/ 264 w 1468"/>
                <a:gd name="T13" fmla="*/ 316 h 1544"/>
                <a:gd name="T14" fmla="*/ 228 w 1468"/>
                <a:gd name="T15" fmla="*/ 316 h 1544"/>
                <a:gd name="T16" fmla="*/ 0 w 1468"/>
                <a:gd name="T17" fmla="*/ 545 h 1544"/>
                <a:gd name="T18" fmla="*/ 0 w 1468"/>
                <a:gd name="T19" fmla="*/ 913 h 1544"/>
                <a:gd name="T20" fmla="*/ 228 w 1468"/>
                <a:gd name="T21" fmla="*/ 1141 h 1544"/>
                <a:gd name="T22" fmla="*/ 264 w 1468"/>
                <a:gd name="T23" fmla="*/ 1141 h 1544"/>
                <a:gd name="T24" fmla="*/ 264 w 1468"/>
                <a:gd name="T25" fmla="*/ 1430 h 1544"/>
                <a:gd name="T26" fmla="*/ 378 w 1468"/>
                <a:gd name="T27" fmla="*/ 1544 h 1544"/>
                <a:gd name="T28" fmla="*/ 1085 w 1468"/>
                <a:gd name="T29" fmla="*/ 1544 h 1544"/>
                <a:gd name="T30" fmla="*/ 1199 w 1468"/>
                <a:gd name="T31" fmla="*/ 1430 h 1544"/>
                <a:gd name="T32" fmla="*/ 1199 w 1468"/>
                <a:gd name="T33" fmla="*/ 1141 h 1544"/>
                <a:gd name="T34" fmla="*/ 1239 w 1468"/>
                <a:gd name="T35" fmla="*/ 1141 h 1544"/>
                <a:gd name="T36" fmla="*/ 1468 w 1468"/>
                <a:gd name="T37" fmla="*/ 913 h 1544"/>
                <a:gd name="T38" fmla="*/ 1468 w 1468"/>
                <a:gd name="T39" fmla="*/ 545 h 1544"/>
                <a:gd name="T40" fmla="*/ 1239 w 1468"/>
                <a:gd name="T41" fmla="*/ 316 h 1544"/>
                <a:gd name="T42" fmla="*/ 350 w 1468"/>
                <a:gd name="T43" fmla="*/ 228 h 1544"/>
                <a:gd name="T44" fmla="*/ 492 w 1468"/>
                <a:gd name="T45" fmla="*/ 86 h 1544"/>
                <a:gd name="T46" fmla="*/ 971 w 1468"/>
                <a:gd name="T47" fmla="*/ 86 h 1544"/>
                <a:gd name="T48" fmla="*/ 1113 w 1468"/>
                <a:gd name="T49" fmla="*/ 228 h 1544"/>
                <a:gd name="T50" fmla="*/ 1113 w 1468"/>
                <a:gd name="T51" fmla="*/ 316 h 1544"/>
                <a:gd name="T52" fmla="*/ 350 w 1468"/>
                <a:gd name="T53" fmla="*/ 316 h 1544"/>
                <a:gd name="T54" fmla="*/ 350 w 1468"/>
                <a:gd name="T55" fmla="*/ 228 h 1544"/>
                <a:gd name="T56" fmla="*/ 1113 w 1468"/>
                <a:gd name="T57" fmla="*/ 1431 h 1544"/>
                <a:gd name="T58" fmla="*/ 1085 w 1468"/>
                <a:gd name="T59" fmla="*/ 1458 h 1544"/>
                <a:gd name="T60" fmla="*/ 378 w 1468"/>
                <a:gd name="T61" fmla="*/ 1458 h 1544"/>
                <a:gd name="T62" fmla="*/ 350 w 1468"/>
                <a:gd name="T63" fmla="*/ 1431 h 1544"/>
                <a:gd name="T64" fmla="*/ 350 w 1468"/>
                <a:gd name="T65" fmla="*/ 954 h 1544"/>
                <a:gd name="T66" fmla="*/ 1113 w 1468"/>
                <a:gd name="T67" fmla="*/ 954 h 1544"/>
                <a:gd name="T68" fmla="*/ 1113 w 1468"/>
                <a:gd name="T69" fmla="*/ 1431 h 1544"/>
                <a:gd name="T70" fmla="*/ 1381 w 1468"/>
                <a:gd name="T71" fmla="*/ 913 h 1544"/>
                <a:gd name="T72" fmla="*/ 1239 w 1468"/>
                <a:gd name="T73" fmla="*/ 1055 h 1544"/>
                <a:gd name="T74" fmla="*/ 1200 w 1468"/>
                <a:gd name="T75" fmla="*/ 1055 h 1544"/>
                <a:gd name="T76" fmla="*/ 1200 w 1468"/>
                <a:gd name="T77" fmla="*/ 954 h 1544"/>
                <a:gd name="T78" fmla="*/ 1257 w 1468"/>
                <a:gd name="T79" fmla="*/ 954 h 1544"/>
                <a:gd name="T80" fmla="*/ 1300 w 1468"/>
                <a:gd name="T81" fmla="*/ 910 h 1544"/>
                <a:gd name="T82" fmla="*/ 1257 w 1468"/>
                <a:gd name="T83" fmla="*/ 867 h 1544"/>
                <a:gd name="T84" fmla="*/ 201 w 1468"/>
                <a:gd name="T85" fmla="*/ 867 h 1544"/>
                <a:gd name="T86" fmla="*/ 157 w 1468"/>
                <a:gd name="T87" fmla="*/ 910 h 1544"/>
                <a:gd name="T88" fmla="*/ 201 w 1468"/>
                <a:gd name="T89" fmla="*/ 954 h 1544"/>
                <a:gd name="T90" fmla="*/ 264 w 1468"/>
                <a:gd name="T91" fmla="*/ 954 h 1544"/>
                <a:gd name="T92" fmla="*/ 264 w 1468"/>
                <a:gd name="T93" fmla="*/ 1055 h 1544"/>
                <a:gd name="T94" fmla="*/ 228 w 1468"/>
                <a:gd name="T95" fmla="*/ 1055 h 1544"/>
                <a:gd name="T96" fmla="*/ 86 w 1468"/>
                <a:gd name="T97" fmla="*/ 913 h 1544"/>
                <a:gd name="T98" fmla="*/ 86 w 1468"/>
                <a:gd name="T99" fmla="*/ 545 h 1544"/>
                <a:gd name="T100" fmla="*/ 228 w 1468"/>
                <a:gd name="T101" fmla="*/ 403 h 1544"/>
                <a:gd name="T102" fmla="*/ 1239 w 1468"/>
                <a:gd name="T103" fmla="*/ 403 h 1544"/>
                <a:gd name="T104" fmla="*/ 1381 w 1468"/>
                <a:gd name="T105" fmla="*/ 545 h 1544"/>
                <a:gd name="T106" fmla="*/ 1381 w 1468"/>
                <a:gd name="T107" fmla="*/ 913 h 1544"/>
                <a:gd name="T108" fmla="*/ 1381 w 1468"/>
                <a:gd name="T109" fmla="*/ 913 h 1544"/>
                <a:gd name="T110" fmla="*/ 1381 w 1468"/>
                <a:gd name="T111" fmla="*/ 913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68" h="1544">
                  <a:moveTo>
                    <a:pt x="1239" y="316"/>
                  </a:moveTo>
                  <a:cubicBezTo>
                    <a:pt x="1200" y="316"/>
                    <a:pt x="1200" y="316"/>
                    <a:pt x="1200" y="316"/>
                  </a:cubicBezTo>
                  <a:cubicBezTo>
                    <a:pt x="1200" y="228"/>
                    <a:pt x="1200" y="228"/>
                    <a:pt x="1200" y="228"/>
                  </a:cubicBezTo>
                  <a:cubicBezTo>
                    <a:pt x="1200" y="102"/>
                    <a:pt x="1097" y="0"/>
                    <a:pt x="97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67" y="0"/>
                    <a:pt x="264" y="102"/>
                    <a:pt x="264" y="228"/>
                  </a:cubicBezTo>
                  <a:cubicBezTo>
                    <a:pt x="264" y="316"/>
                    <a:pt x="264" y="316"/>
                    <a:pt x="264" y="316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102" y="316"/>
                    <a:pt x="0" y="419"/>
                    <a:pt x="0" y="545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0" y="1038"/>
                    <a:pt x="102" y="1141"/>
                    <a:pt x="228" y="1141"/>
                  </a:cubicBezTo>
                  <a:cubicBezTo>
                    <a:pt x="264" y="1141"/>
                    <a:pt x="264" y="1141"/>
                    <a:pt x="264" y="1141"/>
                  </a:cubicBezTo>
                  <a:cubicBezTo>
                    <a:pt x="264" y="1430"/>
                    <a:pt x="264" y="1430"/>
                    <a:pt x="264" y="1430"/>
                  </a:cubicBezTo>
                  <a:cubicBezTo>
                    <a:pt x="264" y="1493"/>
                    <a:pt x="315" y="1544"/>
                    <a:pt x="378" y="1544"/>
                  </a:cubicBezTo>
                  <a:cubicBezTo>
                    <a:pt x="1085" y="1544"/>
                    <a:pt x="1085" y="1544"/>
                    <a:pt x="1085" y="1544"/>
                  </a:cubicBezTo>
                  <a:cubicBezTo>
                    <a:pt x="1148" y="1544"/>
                    <a:pt x="1199" y="1493"/>
                    <a:pt x="1199" y="1430"/>
                  </a:cubicBezTo>
                  <a:cubicBezTo>
                    <a:pt x="1199" y="1141"/>
                    <a:pt x="1199" y="1141"/>
                    <a:pt x="1199" y="1141"/>
                  </a:cubicBezTo>
                  <a:cubicBezTo>
                    <a:pt x="1239" y="1141"/>
                    <a:pt x="1239" y="1141"/>
                    <a:pt x="1239" y="1141"/>
                  </a:cubicBezTo>
                  <a:cubicBezTo>
                    <a:pt x="1365" y="1141"/>
                    <a:pt x="1468" y="1038"/>
                    <a:pt x="1468" y="913"/>
                  </a:cubicBezTo>
                  <a:cubicBezTo>
                    <a:pt x="1468" y="545"/>
                    <a:pt x="1468" y="545"/>
                    <a:pt x="1468" y="545"/>
                  </a:cubicBezTo>
                  <a:cubicBezTo>
                    <a:pt x="1468" y="419"/>
                    <a:pt x="1365" y="316"/>
                    <a:pt x="1239" y="316"/>
                  </a:cubicBezTo>
                  <a:close/>
                  <a:moveTo>
                    <a:pt x="350" y="228"/>
                  </a:moveTo>
                  <a:cubicBezTo>
                    <a:pt x="350" y="150"/>
                    <a:pt x="414" y="86"/>
                    <a:pt x="492" y="86"/>
                  </a:cubicBezTo>
                  <a:cubicBezTo>
                    <a:pt x="971" y="86"/>
                    <a:pt x="971" y="86"/>
                    <a:pt x="971" y="86"/>
                  </a:cubicBezTo>
                  <a:cubicBezTo>
                    <a:pt x="1049" y="86"/>
                    <a:pt x="1113" y="150"/>
                    <a:pt x="1113" y="228"/>
                  </a:cubicBezTo>
                  <a:cubicBezTo>
                    <a:pt x="1113" y="316"/>
                    <a:pt x="1113" y="316"/>
                    <a:pt x="1113" y="316"/>
                  </a:cubicBezTo>
                  <a:cubicBezTo>
                    <a:pt x="350" y="316"/>
                    <a:pt x="350" y="316"/>
                    <a:pt x="350" y="316"/>
                  </a:cubicBezTo>
                  <a:lnTo>
                    <a:pt x="350" y="228"/>
                  </a:lnTo>
                  <a:close/>
                  <a:moveTo>
                    <a:pt x="1113" y="1431"/>
                  </a:moveTo>
                  <a:cubicBezTo>
                    <a:pt x="1113" y="1446"/>
                    <a:pt x="1100" y="1458"/>
                    <a:pt x="1085" y="1458"/>
                  </a:cubicBezTo>
                  <a:cubicBezTo>
                    <a:pt x="378" y="1458"/>
                    <a:pt x="378" y="1458"/>
                    <a:pt x="378" y="1458"/>
                  </a:cubicBezTo>
                  <a:cubicBezTo>
                    <a:pt x="363" y="1458"/>
                    <a:pt x="350" y="1446"/>
                    <a:pt x="350" y="1431"/>
                  </a:cubicBezTo>
                  <a:cubicBezTo>
                    <a:pt x="350" y="954"/>
                    <a:pt x="350" y="954"/>
                    <a:pt x="350" y="954"/>
                  </a:cubicBezTo>
                  <a:cubicBezTo>
                    <a:pt x="1113" y="954"/>
                    <a:pt x="1113" y="954"/>
                    <a:pt x="1113" y="954"/>
                  </a:cubicBezTo>
                  <a:lnTo>
                    <a:pt x="1113" y="1431"/>
                  </a:lnTo>
                  <a:close/>
                  <a:moveTo>
                    <a:pt x="1381" y="913"/>
                  </a:moveTo>
                  <a:cubicBezTo>
                    <a:pt x="1381" y="991"/>
                    <a:pt x="1317" y="1055"/>
                    <a:pt x="1239" y="1055"/>
                  </a:cubicBezTo>
                  <a:cubicBezTo>
                    <a:pt x="1200" y="1055"/>
                    <a:pt x="1200" y="1055"/>
                    <a:pt x="1200" y="1055"/>
                  </a:cubicBezTo>
                  <a:cubicBezTo>
                    <a:pt x="1200" y="954"/>
                    <a:pt x="1200" y="954"/>
                    <a:pt x="1200" y="954"/>
                  </a:cubicBezTo>
                  <a:cubicBezTo>
                    <a:pt x="1257" y="954"/>
                    <a:pt x="1257" y="954"/>
                    <a:pt x="1257" y="954"/>
                  </a:cubicBezTo>
                  <a:cubicBezTo>
                    <a:pt x="1281" y="954"/>
                    <a:pt x="1300" y="934"/>
                    <a:pt x="1300" y="910"/>
                  </a:cubicBezTo>
                  <a:cubicBezTo>
                    <a:pt x="1300" y="886"/>
                    <a:pt x="1281" y="867"/>
                    <a:pt x="1257" y="867"/>
                  </a:cubicBezTo>
                  <a:cubicBezTo>
                    <a:pt x="201" y="867"/>
                    <a:pt x="201" y="867"/>
                    <a:pt x="201" y="867"/>
                  </a:cubicBezTo>
                  <a:cubicBezTo>
                    <a:pt x="177" y="867"/>
                    <a:pt x="157" y="886"/>
                    <a:pt x="157" y="910"/>
                  </a:cubicBezTo>
                  <a:cubicBezTo>
                    <a:pt x="157" y="934"/>
                    <a:pt x="177" y="954"/>
                    <a:pt x="201" y="954"/>
                  </a:cubicBezTo>
                  <a:cubicBezTo>
                    <a:pt x="264" y="954"/>
                    <a:pt x="264" y="954"/>
                    <a:pt x="264" y="954"/>
                  </a:cubicBezTo>
                  <a:cubicBezTo>
                    <a:pt x="264" y="1055"/>
                    <a:pt x="264" y="1055"/>
                    <a:pt x="264" y="1055"/>
                  </a:cubicBezTo>
                  <a:cubicBezTo>
                    <a:pt x="228" y="1055"/>
                    <a:pt x="228" y="1055"/>
                    <a:pt x="228" y="1055"/>
                  </a:cubicBezTo>
                  <a:cubicBezTo>
                    <a:pt x="150" y="1055"/>
                    <a:pt x="86" y="991"/>
                    <a:pt x="86" y="913"/>
                  </a:cubicBezTo>
                  <a:cubicBezTo>
                    <a:pt x="86" y="545"/>
                    <a:pt x="86" y="545"/>
                    <a:pt x="86" y="545"/>
                  </a:cubicBezTo>
                  <a:cubicBezTo>
                    <a:pt x="86" y="467"/>
                    <a:pt x="150" y="403"/>
                    <a:pt x="228" y="403"/>
                  </a:cubicBezTo>
                  <a:cubicBezTo>
                    <a:pt x="1239" y="403"/>
                    <a:pt x="1239" y="403"/>
                    <a:pt x="1239" y="403"/>
                  </a:cubicBezTo>
                  <a:cubicBezTo>
                    <a:pt x="1317" y="403"/>
                    <a:pt x="1381" y="467"/>
                    <a:pt x="1381" y="545"/>
                  </a:cubicBezTo>
                  <a:lnTo>
                    <a:pt x="1381" y="913"/>
                  </a:lnTo>
                  <a:close/>
                  <a:moveTo>
                    <a:pt x="1381" y="913"/>
                  </a:moveTo>
                  <a:cubicBezTo>
                    <a:pt x="1381" y="913"/>
                    <a:pt x="1381" y="913"/>
                    <a:pt x="1381" y="9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7">
              <a:extLst>
                <a:ext uri="{FF2B5EF4-FFF2-40B4-BE49-F238E27FC236}">
                  <a16:creationId xmlns:a16="http://schemas.microsoft.com/office/drawing/2014/main" xmlns="" id="{6760F875-31C7-49C1-902F-794E5ACADD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" y="3196"/>
              <a:ext cx="138" cy="18"/>
            </a:xfrm>
            <a:custGeom>
              <a:avLst/>
              <a:gdLst>
                <a:gd name="T0" fmla="*/ 43 w 636"/>
                <a:gd name="T1" fmla="*/ 86 h 86"/>
                <a:gd name="T2" fmla="*/ 593 w 636"/>
                <a:gd name="T3" fmla="*/ 86 h 86"/>
                <a:gd name="T4" fmla="*/ 636 w 636"/>
                <a:gd name="T5" fmla="*/ 43 h 86"/>
                <a:gd name="T6" fmla="*/ 593 w 636"/>
                <a:gd name="T7" fmla="*/ 0 h 86"/>
                <a:gd name="T8" fmla="*/ 43 w 636"/>
                <a:gd name="T9" fmla="*/ 0 h 86"/>
                <a:gd name="T10" fmla="*/ 0 w 636"/>
                <a:gd name="T11" fmla="*/ 43 h 86"/>
                <a:gd name="T12" fmla="*/ 43 w 636"/>
                <a:gd name="T13" fmla="*/ 86 h 86"/>
                <a:gd name="T14" fmla="*/ 43 w 636"/>
                <a:gd name="T15" fmla="*/ 86 h 86"/>
                <a:gd name="T16" fmla="*/ 43 w 636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86">
                  <a:moveTo>
                    <a:pt x="43" y="86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617" y="86"/>
                    <a:pt x="636" y="67"/>
                    <a:pt x="636" y="43"/>
                  </a:cubicBezTo>
                  <a:cubicBezTo>
                    <a:pt x="636" y="19"/>
                    <a:pt x="617" y="0"/>
                    <a:pt x="59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lose/>
                  <a:moveTo>
                    <a:pt x="43" y="86"/>
                  </a:moveTo>
                  <a:cubicBezTo>
                    <a:pt x="43" y="86"/>
                    <a:pt x="43" y="86"/>
                    <a:pt x="4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8">
              <a:extLst>
                <a:ext uri="{FF2B5EF4-FFF2-40B4-BE49-F238E27FC236}">
                  <a16:creationId xmlns:a16="http://schemas.microsoft.com/office/drawing/2014/main" xmlns="" id="{58B1471B-A2BE-4E34-950D-C46680F55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" y="3234"/>
              <a:ext cx="138" cy="19"/>
            </a:xfrm>
            <a:custGeom>
              <a:avLst/>
              <a:gdLst>
                <a:gd name="T0" fmla="*/ 594 w 637"/>
                <a:gd name="T1" fmla="*/ 0 h 87"/>
                <a:gd name="T2" fmla="*/ 43 w 637"/>
                <a:gd name="T3" fmla="*/ 0 h 87"/>
                <a:gd name="T4" fmla="*/ 0 w 637"/>
                <a:gd name="T5" fmla="*/ 44 h 87"/>
                <a:gd name="T6" fmla="*/ 43 w 637"/>
                <a:gd name="T7" fmla="*/ 87 h 87"/>
                <a:gd name="T8" fmla="*/ 593 w 637"/>
                <a:gd name="T9" fmla="*/ 87 h 87"/>
                <a:gd name="T10" fmla="*/ 637 w 637"/>
                <a:gd name="T11" fmla="*/ 44 h 87"/>
                <a:gd name="T12" fmla="*/ 594 w 637"/>
                <a:gd name="T13" fmla="*/ 0 h 87"/>
                <a:gd name="T14" fmla="*/ 594 w 637"/>
                <a:gd name="T15" fmla="*/ 0 h 87"/>
                <a:gd name="T16" fmla="*/ 594 w 63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87">
                  <a:moveTo>
                    <a:pt x="59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3" y="87"/>
                  </a:cubicBezTo>
                  <a:cubicBezTo>
                    <a:pt x="593" y="87"/>
                    <a:pt x="593" y="87"/>
                    <a:pt x="593" y="87"/>
                  </a:cubicBezTo>
                  <a:cubicBezTo>
                    <a:pt x="617" y="87"/>
                    <a:pt x="637" y="68"/>
                    <a:pt x="637" y="44"/>
                  </a:cubicBezTo>
                  <a:cubicBezTo>
                    <a:pt x="637" y="20"/>
                    <a:pt x="617" y="0"/>
                    <a:pt x="594" y="0"/>
                  </a:cubicBezTo>
                  <a:close/>
                  <a:moveTo>
                    <a:pt x="594" y="0"/>
                  </a:moveTo>
                  <a:cubicBezTo>
                    <a:pt x="594" y="0"/>
                    <a:pt x="594" y="0"/>
                    <a:pt x="5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9">
              <a:extLst>
                <a:ext uri="{FF2B5EF4-FFF2-40B4-BE49-F238E27FC236}">
                  <a16:creationId xmlns:a16="http://schemas.microsoft.com/office/drawing/2014/main" xmlns="" id="{F121319D-912C-4A04-A3F8-84EA7AC4D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" y="3067"/>
              <a:ext cx="38" cy="19"/>
            </a:xfrm>
            <a:custGeom>
              <a:avLst/>
              <a:gdLst>
                <a:gd name="T0" fmla="*/ 130 w 174"/>
                <a:gd name="T1" fmla="*/ 0 h 86"/>
                <a:gd name="T2" fmla="*/ 43 w 174"/>
                <a:gd name="T3" fmla="*/ 0 h 86"/>
                <a:gd name="T4" fmla="*/ 0 w 174"/>
                <a:gd name="T5" fmla="*/ 43 h 86"/>
                <a:gd name="T6" fmla="*/ 43 w 174"/>
                <a:gd name="T7" fmla="*/ 86 h 86"/>
                <a:gd name="T8" fmla="*/ 130 w 174"/>
                <a:gd name="T9" fmla="*/ 86 h 86"/>
                <a:gd name="T10" fmla="*/ 174 w 174"/>
                <a:gd name="T11" fmla="*/ 43 h 86"/>
                <a:gd name="T12" fmla="*/ 130 w 174"/>
                <a:gd name="T13" fmla="*/ 0 h 86"/>
                <a:gd name="T14" fmla="*/ 130 w 174"/>
                <a:gd name="T15" fmla="*/ 0 h 86"/>
                <a:gd name="T16" fmla="*/ 130 w 17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86">
                  <a:moveTo>
                    <a:pt x="13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54" y="86"/>
                    <a:pt x="174" y="67"/>
                    <a:pt x="174" y="43"/>
                  </a:cubicBezTo>
                  <a:cubicBezTo>
                    <a:pt x="174" y="19"/>
                    <a:pt x="154" y="0"/>
                    <a:pt x="130" y="0"/>
                  </a:cubicBezTo>
                  <a:close/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Group 182">
            <a:extLst>
              <a:ext uri="{FF2B5EF4-FFF2-40B4-BE49-F238E27FC236}">
                <a16:creationId xmlns:a16="http://schemas.microsoft.com/office/drawing/2014/main" xmlns="" id="{80333A5F-F8AF-4656-BC81-647B0CB5638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4449763"/>
            <a:ext cx="520701" cy="538163"/>
            <a:chOff x="773" y="2962"/>
            <a:chExt cx="328" cy="339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45" name="Freeform 183">
              <a:extLst>
                <a:ext uri="{FF2B5EF4-FFF2-40B4-BE49-F238E27FC236}">
                  <a16:creationId xmlns:a16="http://schemas.microsoft.com/office/drawing/2014/main" xmlns="" id="{771319BF-4A72-4BEE-AB90-9370BA59F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" y="2962"/>
              <a:ext cx="279" cy="211"/>
            </a:xfrm>
            <a:custGeom>
              <a:avLst/>
              <a:gdLst>
                <a:gd name="T0" fmla="*/ 333 w 1289"/>
                <a:gd name="T1" fmla="*/ 311 h 975"/>
                <a:gd name="T2" fmla="*/ 1145 w 1289"/>
                <a:gd name="T3" fmla="*/ 290 h 975"/>
                <a:gd name="T4" fmla="*/ 959 w 1289"/>
                <a:gd name="T5" fmla="*/ 297 h 975"/>
                <a:gd name="T6" fmla="*/ 917 w 1289"/>
                <a:gd name="T7" fmla="*/ 342 h 975"/>
                <a:gd name="T8" fmla="*/ 961 w 1289"/>
                <a:gd name="T9" fmla="*/ 383 h 975"/>
                <a:gd name="T10" fmla="*/ 962 w 1289"/>
                <a:gd name="T11" fmla="*/ 383 h 975"/>
                <a:gd name="T12" fmla="*/ 1248 w 1289"/>
                <a:gd name="T13" fmla="*/ 373 h 975"/>
                <a:gd name="T14" fmla="*/ 1289 w 1289"/>
                <a:gd name="T15" fmla="*/ 330 h 975"/>
                <a:gd name="T16" fmla="*/ 1289 w 1289"/>
                <a:gd name="T17" fmla="*/ 324 h 975"/>
                <a:gd name="T18" fmla="*/ 1279 w 1289"/>
                <a:gd name="T19" fmla="*/ 42 h 975"/>
                <a:gd name="T20" fmla="*/ 1234 w 1289"/>
                <a:gd name="T21" fmla="*/ 1 h 975"/>
                <a:gd name="T22" fmla="*/ 1192 w 1289"/>
                <a:gd name="T23" fmla="*/ 45 h 975"/>
                <a:gd name="T24" fmla="*/ 1199 w 1289"/>
                <a:gd name="T25" fmla="*/ 222 h 975"/>
                <a:gd name="T26" fmla="*/ 787 w 1289"/>
                <a:gd name="T27" fmla="*/ 65 h 975"/>
                <a:gd name="T28" fmla="*/ 275 w 1289"/>
                <a:gd name="T29" fmla="*/ 247 h 975"/>
                <a:gd name="T30" fmla="*/ 61 w 1289"/>
                <a:gd name="T31" fmla="*/ 942 h 975"/>
                <a:gd name="T32" fmla="*/ 103 w 1289"/>
                <a:gd name="T33" fmla="*/ 975 h 975"/>
                <a:gd name="T34" fmla="*/ 113 w 1289"/>
                <a:gd name="T35" fmla="*/ 974 h 975"/>
                <a:gd name="T36" fmla="*/ 145 w 1289"/>
                <a:gd name="T37" fmla="*/ 922 h 975"/>
                <a:gd name="T38" fmla="*/ 333 w 1289"/>
                <a:gd name="T39" fmla="*/ 311 h 975"/>
                <a:gd name="T40" fmla="*/ 333 w 1289"/>
                <a:gd name="T41" fmla="*/ 311 h 975"/>
                <a:gd name="T42" fmla="*/ 333 w 1289"/>
                <a:gd name="T43" fmla="*/ 31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9" h="975">
                  <a:moveTo>
                    <a:pt x="333" y="311"/>
                  </a:moveTo>
                  <a:cubicBezTo>
                    <a:pt x="564" y="102"/>
                    <a:pt x="910" y="99"/>
                    <a:pt x="1145" y="290"/>
                  </a:cubicBezTo>
                  <a:cubicBezTo>
                    <a:pt x="959" y="297"/>
                    <a:pt x="959" y="297"/>
                    <a:pt x="959" y="297"/>
                  </a:cubicBezTo>
                  <a:cubicBezTo>
                    <a:pt x="935" y="298"/>
                    <a:pt x="916" y="318"/>
                    <a:pt x="917" y="342"/>
                  </a:cubicBezTo>
                  <a:cubicBezTo>
                    <a:pt x="918" y="365"/>
                    <a:pt x="938" y="383"/>
                    <a:pt x="961" y="383"/>
                  </a:cubicBezTo>
                  <a:cubicBezTo>
                    <a:pt x="962" y="383"/>
                    <a:pt x="962" y="383"/>
                    <a:pt x="962" y="383"/>
                  </a:cubicBezTo>
                  <a:cubicBezTo>
                    <a:pt x="1248" y="373"/>
                    <a:pt x="1248" y="373"/>
                    <a:pt x="1248" y="373"/>
                  </a:cubicBezTo>
                  <a:cubicBezTo>
                    <a:pt x="1271" y="372"/>
                    <a:pt x="1289" y="353"/>
                    <a:pt x="1289" y="330"/>
                  </a:cubicBezTo>
                  <a:cubicBezTo>
                    <a:pt x="1289" y="324"/>
                    <a:pt x="1289" y="324"/>
                    <a:pt x="1289" y="324"/>
                  </a:cubicBezTo>
                  <a:cubicBezTo>
                    <a:pt x="1279" y="42"/>
                    <a:pt x="1279" y="42"/>
                    <a:pt x="1279" y="42"/>
                  </a:cubicBezTo>
                  <a:cubicBezTo>
                    <a:pt x="1278" y="18"/>
                    <a:pt x="1258" y="0"/>
                    <a:pt x="1234" y="1"/>
                  </a:cubicBezTo>
                  <a:cubicBezTo>
                    <a:pt x="1210" y="2"/>
                    <a:pt x="1191" y="21"/>
                    <a:pt x="1192" y="45"/>
                  </a:cubicBezTo>
                  <a:cubicBezTo>
                    <a:pt x="1199" y="222"/>
                    <a:pt x="1199" y="222"/>
                    <a:pt x="1199" y="222"/>
                  </a:cubicBezTo>
                  <a:cubicBezTo>
                    <a:pt x="1083" y="127"/>
                    <a:pt x="940" y="72"/>
                    <a:pt x="787" y="65"/>
                  </a:cubicBezTo>
                  <a:cubicBezTo>
                    <a:pt x="597" y="55"/>
                    <a:pt x="415" y="120"/>
                    <a:pt x="275" y="247"/>
                  </a:cubicBezTo>
                  <a:cubicBezTo>
                    <a:pt x="82" y="422"/>
                    <a:pt x="0" y="689"/>
                    <a:pt x="61" y="942"/>
                  </a:cubicBezTo>
                  <a:cubicBezTo>
                    <a:pt x="66" y="962"/>
                    <a:pt x="83" y="975"/>
                    <a:pt x="103" y="975"/>
                  </a:cubicBezTo>
                  <a:cubicBezTo>
                    <a:pt x="107" y="975"/>
                    <a:pt x="110" y="975"/>
                    <a:pt x="113" y="974"/>
                  </a:cubicBezTo>
                  <a:cubicBezTo>
                    <a:pt x="136" y="968"/>
                    <a:pt x="151" y="945"/>
                    <a:pt x="145" y="922"/>
                  </a:cubicBezTo>
                  <a:cubicBezTo>
                    <a:pt x="91" y="699"/>
                    <a:pt x="163" y="465"/>
                    <a:pt x="333" y="311"/>
                  </a:cubicBezTo>
                  <a:close/>
                  <a:moveTo>
                    <a:pt x="333" y="311"/>
                  </a:moveTo>
                  <a:cubicBezTo>
                    <a:pt x="333" y="311"/>
                    <a:pt x="333" y="311"/>
                    <a:pt x="333" y="3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4">
              <a:extLst>
                <a:ext uri="{FF2B5EF4-FFF2-40B4-BE49-F238E27FC236}">
                  <a16:creationId xmlns:a16="http://schemas.microsoft.com/office/drawing/2014/main" xmlns="" id="{3E78163F-7809-49DA-A830-C03734367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" y="3090"/>
              <a:ext cx="280" cy="211"/>
            </a:xfrm>
            <a:custGeom>
              <a:avLst/>
              <a:gdLst>
                <a:gd name="T0" fmla="*/ 1235 w 1296"/>
                <a:gd name="T1" fmla="*/ 37 h 979"/>
                <a:gd name="T2" fmla="*/ 1183 w 1296"/>
                <a:gd name="T3" fmla="*/ 6 h 979"/>
                <a:gd name="T4" fmla="*/ 1151 w 1296"/>
                <a:gd name="T5" fmla="*/ 58 h 979"/>
                <a:gd name="T6" fmla="*/ 963 w 1296"/>
                <a:gd name="T7" fmla="*/ 668 h 979"/>
                <a:gd name="T8" fmla="*/ 545 w 1296"/>
                <a:gd name="T9" fmla="*/ 829 h 979"/>
                <a:gd name="T10" fmla="*/ 146 w 1296"/>
                <a:gd name="T11" fmla="*/ 685 h 979"/>
                <a:gd name="T12" fmla="*/ 334 w 1296"/>
                <a:gd name="T13" fmla="*/ 668 h 979"/>
                <a:gd name="T14" fmla="*/ 373 w 1296"/>
                <a:gd name="T15" fmla="*/ 621 h 979"/>
                <a:gd name="T16" fmla="*/ 326 w 1296"/>
                <a:gd name="T17" fmla="*/ 582 h 979"/>
                <a:gd name="T18" fmla="*/ 41 w 1296"/>
                <a:gd name="T19" fmla="*/ 608 h 979"/>
                <a:gd name="T20" fmla="*/ 2 w 1296"/>
                <a:gd name="T21" fmla="*/ 655 h 979"/>
                <a:gd name="T22" fmla="*/ 28 w 1296"/>
                <a:gd name="T23" fmla="*/ 939 h 979"/>
                <a:gd name="T24" fmla="*/ 71 w 1296"/>
                <a:gd name="T25" fmla="*/ 979 h 979"/>
                <a:gd name="T26" fmla="*/ 75 w 1296"/>
                <a:gd name="T27" fmla="*/ 978 h 979"/>
                <a:gd name="T28" fmla="*/ 114 w 1296"/>
                <a:gd name="T29" fmla="*/ 931 h 979"/>
                <a:gd name="T30" fmla="*/ 98 w 1296"/>
                <a:gd name="T31" fmla="*/ 758 h 979"/>
                <a:gd name="T32" fmla="*/ 509 w 1296"/>
                <a:gd name="T33" fmla="*/ 915 h 979"/>
                <a:gd name="T34" fmla="*/ 545 w 1296"/>
                <a:gd name="T35" fmla="*/ 916 h 979"/>
                <a:gd name="T36" fmla="*/ 1021 w 1296"/>
                <a:gd name="T37" fmla="*/ 732 h 979"/>
                <a:gd name="T38" fmla="*/ 1235 w 1296"/>
                <a:gd name="T39" fmla="*/ 37 h 979"/>
                <a:gd name="T40" fmla="*/ 1235 w 1296"/>
                <a:gd name="T41" fmla="*/ 37 h 979"/>
                <a:gd name="T42" fmla="*/ 1235 w 1296"/>
                <a:gd name="T43" fmla="*/ 37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6" h="979">
                  <a:moveTo>
                    <a:pt x="1235" y="37"/>
                  </a:moveTo>
                  <a:cubicBezTo>
                    <a:pt x="1229" y="14"/>
                    <a:pt x="1206" y="0"/>
                    <a:pt x="1183" y="6"/>
                  </a:cubicBezTo>
                  <a:cubicBezTo>
                    <a:pt x="1160" y="11"/>
                    <a:pt x="1145" y="35"/>
                    <a:pt x="1151" y="58"/>
                  </a:cubicBezTo>
                  <a:cubicBezTo>
                    <a:pt x="1205" y="280"/>
                    <a:pt x="1133" y="514"/>
                    <a:pt x="963" y="668"/>
                  </a:cubicBezTo>
                  <a:cubicBezTo>
                    <a:pt x="844" y="776"/>
                    <a:pt x="694" y="829"/>
                    <a:pt x="545" y="829"/>
                  </a:cubicBezTo>
                  <a:cubicBezTo>
                    <a:pt x="402" y="829"/>
                    <a:pt x="260" y="781"/>
                    <a:pt x="146" y="685"/>
                  </a:cubicBezTo>
                  <a:cubicBezTo>
                    <a:pt x="334" y="668"/>
                    <a:pt x="334" y="668"/>
                    <a:pt x="334" y="668"/>
                  </a:cubicBezTo>
                  <a:cubicBezTo>
                    <a:pt x="358" y="666"/>
                    <a:pt x="375" y="645"/>
                    <a:pt x="373" y="621"/>
                  </a:cubicBezTo>
                  <a:cubicBezTo>
                    <a:pt x="371" y="597"/>
                    <a:pt x="350" y="580"/>
                    <a:pt x="326" y="582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18" y="610"/>
                    <a:pt x="0" y="631"/>
                    <a:pt x="2" y="655"/>
                  </a:cubicBezTo>
                  <a:cubicBezTo>
                    <a:pt x="28" y="939"/>
                    <a:pt x="28" y="939"/>
                    <a:pt x="28" y="939"/>
                  </a:cubicBezTo>
                  <a:cubicBezTo>
                    <a:pt x="30" y="962"/>
                    <a:pt x="49" y="979"/>
                    <a:pt x="71" y="979"/>
                  </a:cubicBezTo>
                  <a:cubicBezTo>
                    <a:pt x="72" y="979"/>
                    <a:pt x="73" y="979"/>
                    <a:pt x="75" y="978"/>
                  </a:cubicBezTo>
                  <a:cubicBezTo>
                    <a:pt x="98" y="976"/>
                    <a:pt x="116" y="955"/>
                    <a:pt x="114" y="931"/>
                  </a:cubicBezTo>
                  <a:cubicBezTo>
                    <a:pt x="98" y="758"/>
                    <a:pt x="98" y="758"/>
                    <a:pt x="98" y="758"/>
                  </a:cubicBezTo>
                  <a:cubicBezTo>
                    <a:pt x="215" y="852"/>
                    <a:pt x="357" y="907"/>
                    <a:pt x="509" y="915"/>
                  </a:cubicBezTo>
                  <a:cubicBezTo>
                    <a:pt x="521" y="915"/>
                    <a:pt x="533" y="916"/>
                    <a:pt x="545" y="916"/>
                  </a:cubicBezTo>
                  <a:cubicBezTo>
                    <a:pt x="721" y="916"/>
                    <a:pt x="889" y="851"/>
                    <a:pt x="1021" y="732"/>
                  </a:cubicBezTo>
                  <a:cubicBezTo>
                    <a:pt x="1214" y="557"/>
                    <a:pt x="1296" y="291"/>
                    <a:pt x="1235" y="37"/>
                  </a:cubicBezTo>
                  <a:close/>
                  <a:moveTo>
                    <a:pt x="1235" y="37"/>
                  </a:moveTo>
                  <a:cubicBezTo>
                    <a:pt x="1235" y="37"/>
                    <a:pt x="1235" y="37"/>
                    <a:pt x="123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Group 187">
            <a:extLst>
              <a:ext uri="{FF2B5EF4-FFF2-40B4-BE49-F238E27FC236}">
                <a16:creationId xmlns:a16="http://schemas.microsoft.com/office/drawing/2014/main" xmlns="" id="{6C52D1B0-C31A-42E6-8CD9-D231327E36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4449763"/>
            <a:ext cx="527050" cy="525463"/>
            <a:chOff x="1262" y="2962"/>
            <a:chExt cx="332" cy="331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49" name="Freeform 188">
              <a:extLst>
                <a:ext uri="{FF2B5EF4-FFF2-40B4-BE49-F238E27FC236}">
                  <a16:creationId xmlns:a16="http://schemas.microsoft.com/office/drawing/2014/main" xmlns="" id="{CEE0B547-38AD-4FFF-B984-620E186E7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9">
              <a:extLst>
                <a:ext uri="{FF2B5EF4-FFF2-40B4-BE49-F238E27FC236}">
                  <a16:creationId xmlns:a16="http://schemas.microsoft.com/office/drawing/2014/main" xmlns="" id="{0F08DB47-633B-47F8-B7F0-920224448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Group 192">
            <a:extLst>
              <a:ext uri="{FF2B5EF4-FFF2-40B4-BE49-F238E27FC236}">
                <a16:creationId xmlns:a16="http://schemas.microsoft.com/office/drawing/2014/main" xmlns="" id="{8A1011E5-EBF0-411C-89A9-729638DDA5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4449763"/>
            <a:ext cx="512763" cy="527050"/>
            <a:chOff x="1742" y="2962"/>
            <a:chExt cx="323" cy="332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53" name="Freeform 193">
              <a:extLst>
                <a:ext uri="{FF2B5EF4-FFF2-40B4-BE49-F238E27FC236}">
                  <a16:creationId xmlns:a16="http://schemas.microsoft.com/office/drawing/2014/main" xmlns="" id="{1B1FEAA0-EEDA-46E0-9D44-2B61F7919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6" y="2962"/>
              <a:ext cx="95" cy="332"/>
            </a:xfrm>
            <a:custGeom>
              <a:avLst/>
              <a:gdLst>
                <a:gd name="T0" fmla="*/ 262 w 438"/>
                <a:gd name="T1" fmla="*/ 749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749 h 1537"/>
                <a:gd name="T10" fmla="*/ 0 w 438"/>
                <a:gd name="T11" fmla="*/ 964 h 1537"/>
                <a:gd name="T12" fmla="*/ 176 w 438"/>
                <a:gd name="T13" fmla="*/ 1179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1179 h 1537"/>
                <a:gd name="T22" fmla="*/ 438 w 438"/>
                <a:gd name="T23" fmla="*/ 964 h 1537"/>
                <a:gd name="T24" fmla="*/ 262 w 438"/>
                <a:gd name="T25" fmla="*/ 749 h 1537"/>
                <a:gd name="T26" fmla="*/ 219 w 438"/>
                <a:gd name="T27" fmla="*/ 1097 h 1537"/>
                <a:gd name="T28" fmla="*/ 86 w 438"/>
                <a:gd name="T29" fmla="*/ 964 h 1537"/>
                <a:gd name="T30" fmla="*/ 219 w 438"/>
                <a:gd name="T31" fmla="*/ 831 h 1537"/>
                <a:gd name="T32" fmla="*/ 352 w 438"/>
                <a:gd name="T33" fmla="*/ 964 h 1537"/>
                <a:gd name="T34" fmla="*/ 219 w 438"/>
                <a:gd name="T35" fmla="*/ 1097 h 1537"/>
                <a:gd name="T36" fmla="*/ 219 w 438"/>
                <a:gd name="T37" fmla="*/ 1097 h 1537"/>
                <a:gd name="T38" fmla="*/ 219 w 438"/>
                <a:gd name="T39" fmla="*/ 109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749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749"/>
                    <a:pt x="176" y="749"/>
                    <a:pt x="176" y="749"/>
                  </a:cubicBezTo>
                  <a:cubicBezTo>
                    <a:pt x="76" y="769"/>
                    <a:pt x="0" y="858"/>
                    <a:pt x="0" y="964"/>
                  </a:cubicBezTo>
                  <a:cubicBezTo>
                    <a:pt x="0" y="1070"/>
                    <a:pt x="76" y="1159"/>
                    <a:pt x="176" y="1179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1179"/>
                    <a:pt x="262" y="1179"/>
                    <a:pt x="262" y="1179"/>
                  </a:cubicBezTo>
                  <a:cubicBezTo>
                    <a:pt x="363" y="1159"/>
                    <a:pt x="438" y="1070"/>
                    <a:pt x="438" y="964"/>
                  </a:cubicBezTo>
                  <a:cubicBezTo>
                    <a:pt x="438" y="858"/>
                    <a:pt x="363" y="769"/>
                    <a:pt x="262" y="749"/>
                  </a:cubicBezTo>
                  <a:close/>
                  <a:moveTo>
                    <a:pt x="219" y="1097"/>
                  </a:moveTo>
                  <a:cubicBezTo>
                    <a:pt x="146" y="1097"/>
                    <a:pt x="86" y="1037"/>
                    <a:pt x="86" y="964"/>
                  </a:cubicBezTo>
                  <a:cubicBezTo>
                    <a:pt x="86" y="891"/>
                    <a:pt x="146" y="831"/>
                    <a:pt x="219" y="831"/>
                  </a:cubicBezTo>
                  <a:cubicBezTo>
                    <a:pt x="292" y="831"/>
                    <a:pt x="352" y="891"/>
                    <a:pt x="352" y="964"/>
                  </a:cubicBezTo>
                  <a:cubicBezTo>
                    <a:pt x="352" y="1037"/>
                    <a:pt x="292" y="1097"/>
                    <a:pt x="219" y="1097"/>
                  </a:cubicBezTo>
                  <a:close/>
                  <a:moveTo>
                    <a:pt x="219" y="1097"/>
                  </a:moveTo>
                  <a:cubicBezTo>
                    <a:pt x="219" y="1097"/>
                    <a:pt x="219" y="1097"/>
                    <a:pt x="219" y="10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4">
              <a:extLst>
                <a:ext uri="{FF2B5EF4-FFF2-40B4-BE49-F238E27FC236}">
                  <a16:creationId xmlns:a16="http://schemas.microsoft.com/office/drawing/2014/main" xmlns="" id="{1FBD94C1-FB5E-46EF-9CB0-6A5EDA0B5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3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5">
              <a:extLst>
                <a:ext uri="{FF2B5EF4-FFF2-40B4-BE49-F238E27FC236}">
                  <a16:creationId xmlns:a16="http://schemas.microsoft.com/office/drawing/2014/main" xmlns="" id="{9D7D6775-D85D-4FEC-AD4A-2044EB228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0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4 h 1537"/>
                <a:gd name="T16" fmla="*/ 219 w 438"/>
                <a:gd name="T17" fmla="*/ 1537 h 1537"/>
                <a:gd name="T18" fmla="*/ 262 w 438"/>
                <a:gd name="T19" fmla="*/ 1494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4"/>
                    <a:pt x="176" y="1494"/>
                    <a:pt x="176" y="1494"/>
                  </a:cubicBezTo>
                  <a:cubicBezTo>
                    <a:pt x="176" y="1518"/>
                    <a:pt x="195" y="1537"/>
                    <a:pt x="219" y="1537"/>
                  </a:cubicBezTo>
                  <a:cubicBezTo>
                    <a:pt x="243" y="1537"/>
                    <a:pt x="262" y="1518"/>
                    <a:pt x="262" y="1494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2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8" name="Freeform 199">
            <a:extLst>
              <a:ext uri="{FF2B5EF4-FFF2-40B4-BE49-F238E27FC236}">
                <a16:creationId xmlns:a16="http://schemas.microsoft.com/office/drawing/2014/main" xmlns="" id="{566E0034-4816-483D-BE46-C75A1AD4FEC0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5719763"/>
            <a:ext cx="500063" cy="528638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203">
            <a:extLst>
              <a:ext uri="{FF2B5EF4-FFF2-40B4-BE49-F238E27FC236}">
                <a16:creationId xmlns:a16="http://schemas.microsoft.com/office/drawing/2014/main" xmlns="" id="{2317CCEC-DFB4-4A8B-A127-372E39D2FCEA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5719763"/>
            <a:ext cx="430213" cy="536575"/>
          </a:xfrm>
          <a:custGeom>
            <a:avLst/>
            <a:gdLst>
              <a:gd name="T0" fmla="*/ 1252 w 1252"/>
              <a:gd name="T1" fmla="*/ 1353 h 1565"/>
              <a:gd name="T2" fmla="*/ 1163 w 1252"/>
              <a:gd name="T3" fmla="*/ 344 h 1565"/>
              <a:gd name="T4" fmla="*/ 1120 w 1252"/>
              <a:gd name="T5" fmla="*/ 304 h 1565"/>
              <a:gd name="T6" fmla="*/ 935 w 1252"/>
              <a:gd name="T7" fmla="*/ 304 h 1565"/>
              <a:gd name="T8" fmla="*/ 626 w 1252"/>
              <a:gd name="T9" fmla="*/ 0 h 1565"/>
              <a:gd name="T10" fmla="*/ 317 w 1252"/>
              <a:gd name="T11" fmla="*/ 304 h 1565"/>
              <a:gd name="T12" fmla="*/ 133 w 1252"/>
              <a:gd name="T13" fmla="*/ 304 h 1565"/>
              <a:gd name="T14" fmla="*/ 90 w 1252"/>
              <a:gd name="T15" fmla="*/ 344 h 1565"/>
              <a:gd name="T16" fmla="*/ 0 w 1252"/>
              <a:gd name="T17" fmla="*/ 1353 h 1565"/>
              <a:gd name="T18" fmla="*/ 0 w 1252"/>
              <a:gd name="T19" fmla="*/ 1356 h 1565"/>
              <a:gd name="T20" fmla="*/ 235 w 1252"/>
              <a:gd name="T21" fmla="*/ 1565 h 1565"/>
              <a:gd name="T22" fmla="*/ 1018 w 1252"/>
              <a:gd name="T23" fmla="*/ 1565 h 1565"/>
              <a:gd name="T24" fmla="*/ 1252 w 1252"/>
              <a:gd name="T25" fmla="*/ 1356 h 1565"/>
              <a:gd name="T26" fmla="*/ 1252 w 1252"/>
              <a:gd name="T27" fmla="*/ 1353 h 1565"/>
              <a:gd name="T28" fmla="*/ 626 w 1252"/>
              <a:gd name="T29" fmla="*/ 86 h 1565"/>
              <a:gd name="T30" fmla="*/ 849 w 1252"/>
              <a:gd name="T31" fmla="*/ 304 h 1565"/>
              <a:gd name="T32" fmla="*/ 404 w 1252"/>
              <a:gd name="T33" fmla="*/ 304 h 1565"/>
              <a:gd name="T34" fmla="*/ 626 w 1252"/>
              <a:gd name="T35" fmla="*/ 86 h 1565"/>
              <a:gd name="T36" fmla="*/ 1018 w 1252"/>
              <a:gd name="T37" fmla="*/ 1478 h 1565"/>
              <a:gd name="T38" fmla="*/ 235 w 1252"/>
              <a:gd name="T39" fmla="*/ 1478 h 1565"/>
              <a:gd name="T40" fmla="*/ 86 w 1252"/>
              <a:gd name="T41" fmla="*/ 1358 h 1565"/>
              <a:gd name="T42" fmla="*/ 172 w 1252"/>
              <a:gd name="T43" fmla="*/ 391 h 1565"/>
              <a:gd name="T44" fmla="*/ 317 w 1252"/>
              <a:gd name="T45" fmla="*/ 391 h 1565"/>
              <a:gd name="T46" fmla="*/ 317 w 1252"/>
              <a:gd name="T47" fmla="*/ 522 h 1565"/>
              <a:gd name="T48" fmla="*/ 360 w 1252"/>
              <a:gd name="T49" fmla="*/ 565 h 1565"/>
              <a:gd name="T50" fmla="*/ 403 w 1252"/>
              <a:gd name="T51" fmla="*/ 522 h 1565"/>
              <a:gd name="T52" fmla="*/ 403 w 1252"/>
              <a:gd name="T53" fmla="*/ 391 h 1565"/>
              <a:gd name="T54" fmla="*/ 849 w 1252"/>
              <a:gd name="T55" fmla="*/ 391 h 1565"/>
              <a:gd name="T56" fmla="*/ 849 w 1252"/>
              <a:gd name="T57" fmla="*/ 522 h 1565"/>
              <a:gd name="T58" fmla="*/ 892 w 1252"/>
              <a:gd name="T59" fmla="*/ 565 h 1565"/>
              <a:gd name="T60" fmla="*/ 935 w 1252"/>
              <a:gd name="T61" fmla="*/ 522 h 1565"/>
              <a:gd name="T62" fmla="*/ 935 w 1252"/>
              <a:gd name="T63" fmla="*/ 391 h 1565"/>
              <a:gd name="T64" fmla="*/ 1080 w 1252"/>
              <a:gd name="T65" fmla="*/ 391 h 1565"/>
              <a:gd name="T66" fmla="*/ 1166 w 1252"/>
              <a:gd name="T67" fmla="*/ 1358 h 1565"/>
              <a:gd name="T68" fmla="*/ 1018 w 1252"/>
              <a:gd name="T69" fmla="*/ 1478 h 1565"/>
              <a:gd name="T70" fmla="*/ 1018 w 1252"/>
              <a:gd name="T71" fmla="*/ 1478 h 1565"/>
              <a:gd name="T72" fmla="*/ 1018 w 1252"/>
              <a:gd name="T73" fmla="*/ 1478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52" h="1565">
                <a:moveTo>
                  <a:pt x="1252" y="1353"/>
                </a:moveTo>
                <a:cubicBezTo>
                  <a:pt x="1163" y="344"/>
                  <a:pt x="1163" y="344"/>
                  <a:pt x="1163" y="344"/>
                </a:cubicBezTo>
                <a:cubicBezTo>
                  <a:pt x="1161" y="321"/>
                  <a:pt x="1142" y="304"/>
                  <a:pt x="1120" y="304"/>
                </a:cubicBezTo>
                <a:cubicBezTo>
                  <a:pt x="935" y="304"/>
                  <a:pt x="935" y="304"/>
                  <a:pt x="935" y="304"/>
                </a:cubicBezTo>
                <a:cubicBezTo>
                  <a:pt x="933" y="136"/>
                  <a:pt x="795" y="0"/>
                  <a:pt x="626" y="0"/>
                </a:cubicBezTo>
                <a:cubicBezTo>
                  <a:pt x="457" y="0"/>
                  <a:pt x="320" y="136"/>
                  <a:pt x="317" y="304"/>
                </a:cubicBezTo>
                <a:cubicBezTo>
                  <a:pt x="133" y="304"/>
                  <a:pt x="133" y="304"/>
                  <a:pt x="133" y="304"/>
                </a:cubicBezTo>
                <a:cubicBezTo>
                  <a:pt x="110" y="304"/>
                  <a:pt x="92" y="321"/>
                  <a:pt x="90" y="344"/>
                </a:cubicBezTo>
                <a:cubicBezTo>
                  <a:pt x="0" y="1353"/>
                  <a:pt x="0" y="1353"/>
                  <a:pt x="0" y="1353"/>
                </a:cubicBezTo>
                <a:cubicBezTo>
                  <a:pt x="0" y="1354"/>
                  <a:pt x="0" y="1355"/>
                  <a:pt x="0" y="1356"/>
                </a:cubicBezTo>
                <a:cubicBezTo>
                  <a:pt x="0" y="1471"/>
                  <a:pt x="105" y="1565"/>
                  <a:pt x="235" y="1565"/>
                </a:cubicBezTo>
                <a:cubicBezTo>
                  <a:pt x="1018" y="1565"/>
                  <a:pt x="1018" y="1565"/>
                  <a:pt x="1018" y="1565"/>
                </a:cubicBezTo>
                <a:cubicBezTo>
                  <a:pt x="1147" y="1565"/>
                  <a:pt x="1252" y="1471"/>
                  <a:pt x="1252" y="1356"/>
                </a:cubicBezTo>
                <a:cubicBezTo>
                  <a:pt x="1252" y="1355"/>
                  <a:pt x="1252" y="1354"/>
                  <a:pt x="1252" y="1353"/>
                </a:cubicBezTo>
                <a:close/>
                <a:moveTo>
                  <a:pt x="626" y="86"/>
                </a:moveTo>
                <a:cubicBezTo>
                  <a:pt x="748" y="86"/>
                  <a:pt x="846" y="184"/>
                  <a:pt x="849" y="304"/>
                </a:cubicBezTo>
                <a:cubicBezTo>
                  <a:pt x="404" y="304"/>
                  <a:pt x="404" y="304"/>
                  <a:pt x="404" y="304"/>
                </a:cubicBezTo>
                <a:cubicBezTo>
                  <a:pt x="406" y="184"/>
                  <a:pt x="505" y="86"/>
                  <a:pt x="626" y="86"/>
                </a:cubicBezTo>
                <a:close/>
                <a:moveTo>
                  <a:pt x="1018" y="1478"/>
                </a:moveTo>
                <a:cubicBezTo>
                  <a:pt x="235" y="1478"/>
                  <a:pt x="235" y="1478"/>
                  <a:pt x="235" y="1478"/>
                </a:cubicBezTo>
                <a:cubicBezTo>
                  <a:pt x="154" y="1478"/>
                  <a:pt x="88" y="1425"/>
                  <a:pt x="86" y="1358"/>
                </a:cubicBezTo>
                <a:cubicBezTo>
                  <a:pt x="172" y="391"/>
                  <a:pt x="172" y="391"/>
                  <a:pt x="172" y="391"/>
                </a:cubicBezTo>
                <a:cubicBezTo>
                  <a:pt x="317" y="391"/>
                  <a:pt x="317" y="391"/>
                  <a:pt x="317" y="391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7" y="546"/>
                  <a:pt x="336" y="565"/>
                  <a:pt x="360" y="565"/>
                </a:cubicBezTo>
                <a:cubicBezTo>
                  <a:pt x="384" y="565"/>
                  <a:pt x="403" y="546"/>
                  <a:pt x="403" y="522"/>
                </a:cubicBezTo>
                <a:cubicBezTo>
                  <a:pt x="403" y="391"/>
                  <a:pt x="403" y="391"/>
                  <a:pt x="403" y="391"/>
                </a:cubicBezTo>
                <a:cubicBezTo>
                  <a:pt x="849" y="391"/>
                  <a:pt x="849" y="391"/>
                  <a:pt x="849" y="391"/>
                </a:cubicBezTo>
                <a:cubicBezTo>
                  <a:pt x="849" y="522"/>
                  <a:pt x="849" y="522"/>
                  <a:pt x="849" y="522"/>
                </a:cubicBezTo>
                <a:cubicBezTo>
                  <a:pt x="849" y="546"/>
                  <a:pt x="868" y="565"/>
                  <a:pt x="892" y="565"/>
                </a:cubicBezTo>
                <a:cubicBezTo>
                  <a:pt x="916" y="565"/>
                  <a:pt x="935" y="546"/>
                  <a:pt x="935" y="522"/>
                </a:cubicBezTo>
                <a:cubicBezTo>
                  <a:pt x="935" y="391"/>
                  <a:pt x="935" y="391"/>
                  <a:pt x="935" y="391"/>
                </a:cubicBezTo>
                <a:cubicBezTo>
                  <a:pt x="1080" y="391"/>
                  <a:pt x="1080" y="391"/>
                  <a:pt x="1080" y="391"/>
                </a:cubicBezTo>
                <a:cubicBezTo>
                  <a:pt x="1166" y="1358"/>
                  <a:pt x="1166" y="1358"/>
                  <a:pt x="1166" y="1358"/>
                </a:cubicBezTo>
                <a:cubicBezTo>
                  <a:pt x="1165" y="1425"/>
                  <a:pt x="1099" y="1478"/>
                  <a:pt x="1018" y="1478"/>
                </a:cubicBezTo>
                <a:close/>
                <a:moveTo>
                  <a:pt x="1018" y="1478"/>
                </a:moveTo>
                <a:cubicBezTo>
                  <a:pt x="1018" y="1478"/>
                  <a:pt x="1018" y="1478"/>
                  <a:pt x="1018" y="1478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07">
            <a:extLst>
              <a:ext uri="{FF2B5EF4-FFF2-40B4-BE49-F238E27FC236}">
                <a16:creationId xmlns:a16="http://schemas.microsoft.com/office/drawing/2014/main" xmlns="" id="{D9265838-EEA5-4EF2-9458-6756AD0FCC3B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5719763"/>
            <a:ext cx="500063" cy="536575"/>
          </a:xfrm>
          <a:custGeom>
            <a:avLst/>
            <a:gdLst>
              <a:gd name="T0" fmla="*/ 1276 w 1453"/>
              <a:gd name="T1" fmla="*/ 1031 h 1563"/>
              <a:gd name="T2" fmla="*/ 1453 w 1453"/>
              <a:gd name="T3" fmla="*/ 490 h 1563"/>
              <a:gd name="T4" fmla="*/ 1452 w 1453"/>
              <a:gd name="T5" fmla="*/ 486 h 1563"/>
              <a:gd name="T6" fmla="*/ 1451 w 1453"/>
              <a:gd name="T7" fmla="*/ 481 h 1563"/>
              <a:gd name="T8" fmla="*/ 1450 w 1453"/>
              <a:gd name="T9" fmla="*/ 478 h 1563"/>
              <a:gd name="T10" fmla="*/ 1448 w 1453"/>
              <a:gd name="T11" fmla="*/ 474 h 1563"/>
              <a:gd name="T12" fmla="*/ 1446 w 1453"/>
              <a:gd name="T13" fmla="*/ 470 h 1563"/>
              <a:gd name="T14" fmla="*/ 1444 w 1453"/>
              <a:gd name="T15" fmla="*/ 467 h 1563"/>
              <a:gd name="T16" fmla="*/ 1441 w 1453"/>
              <a:gd name="T17" fmla="*/ 464 h 1563"/>
              <a:gd name="T18" fmla="*/ 1438 w 1453"/>
              <a:gd name="T19" fmla="*/ 461 h 1563"/>
              <a:gd name="T20" fmla="*/ 1435 w 1453"/>
              <a:gd name="T21" fmla="*/ 458 h 1563"/>
              <a:gd name="T22" fmla="*/ 1431 w 1453"/>
              <a:gd name="T23" fmla="*/ 456 h 1563"/>
              <a:gd name="T24" fmla="*/ 1425 w 1453"/>
              <a:gd name="T25" fmla="*/ 453 h 1563"/>
              <a:gd name="T26" fmla="*/ 1421 w 1453"/>
              <a:gd name="T27" fmla="*/ 452 h 1563"/>
              <a:gd name="T28" fmla="*/ 1417 w 1453"/>
              <a:gd name="T29" fmla="*/ 451 h 1563"/>
              <a:gd name="T30" fmla="*/ 328 w 1453"/>
              <a:gd name="T31" fmla="*/ 301 h 1563"/>
              <a:gd name="T32" fmla="*/ 328 w 1453"/>
              <a:gd name="T33" fmla="*/ 144 h 1563"/>
              <a:gd name="T34" fmla="*/ 328 w 1453"/>
              <a:gd name="T35" fmla="*/ 140 h 1563"/>
              <a:gd name="T36" fmla="*/ 327 w 1453"/>
              <a:gd name="T37" fmla="*/ 136 h 1563"/>
              <a:gd name="T38" fmla="*/ 325 w 1453"/>
              <a:gd name="T39" fmla="*/ 132 h 1563"/>
              <a:gd name="T40" fmla="*/ 323 w 1453"/>
              <a:gd name="T41" fmla="*/ 128 h 1563"/>
              <a:gd name="T42" fmla="*/ 321 w 1453"/>
              <a:gd name="T43" fmla="*/ 125 h 1563"/>
              <a:gd name="T44" fmla="*/ 319 w 1453"/>
              <a:gd name="T45" fmla="*/ 121 h 1563"/>
              <a:gd name="T46" fmla="*/ 315 w 1453"/>
              <a:gd name="T47" fmla="*/ 117 h 1563"/>
              <a:gd name="T48" fmla="*/ 312 w 1453"/>
              <a:gd name="T49" fmla="*/ 114 h 1563"/>
              <a:gd name="T50" fmla="*/ 307 w 1453"/>
              <a:gd name="T51" fmla="*/ 111 h 1563"/>
              <a:gd name="T52" fmla="*/ 302 w 1453"/>
              <a:gd name="T53" fmla="*/ 109 h 1563"/>
              <a:gd name="T54" fmla="*/ 9 w 1453"/>
              <a:gd name="T55" fmla="*/ 32 h 1563"/>
              <a:gd name="T56" fmla="*/ 242 w 1453"/>
              <a:gd name="T57" fmla="*/ 177 h 1563"/>
              <a:gd name="T58" fmla="*/ 396 w 1453"/>
              <a:gd name="T59" fmla="*/ 1299 h 1563"/>
              <a:gd name="T60" fmla="*/ 545 w 1453"/>
              <a:gd name="T61" fmla="*/ 1563 h 1563"/>
              <a:gd name="T62" fmla="*/ 696 w 1453"/>
              <a:gd name="T63" fmla="*/ 1301 h 1563"/>
              <a:gd name="T64" fmla="*/ 1060 w 1453"/>
              <a:gd name="T65" fmla="*/ 1389 h 1563"/>
              <a:gd name="T66" fmla="*/ 1409 w 1453"/>
              <a:gd name="T67" fmla="*/ 1389 h 1563"/>
              <a:gd name="T68" fmla="*/ 418 w 1453"/>
              <a:gd name="T69" fmla="*/ 1214 h 1563"/>
              <a:gd name="T70" fmla="*/ 328 w 1453"/>
              <a:gd name="T71" fmla="*/ 1007 h 1563"/>
              <a:gd name="T72" fmla="*/ 633 w 1453"/>
              <a:gd name="T73" fmla="*/ 1388 h 1563"/>
              <a:gd name="T74" fmla="*/ 457 w 1453"/>
              <a:gd name="T75" fmla="*/ 1388 h 1563"/>
              <a:gd name="T76" fmla="*/ 633 w 1453"/>
              <a:gd name="T77" fmla="*/ 1388 h 1563"/>
              <a:gd name="T78" fmla="*/ 1235 w 1453"/>
              <a:gd name="T79" fmla="*/ 1476 h 1563"/>
              <a:gd name="T80" fmla="*/ 1235 w 1453"/>
              <a:gd name="T81" fmla="*/ 1300 h 1563"/>
              <a:gd name="T82" fmla="*/ 1276 w 1453"/>
              <a:gd name="T83" fmla="*/ 945 h 1563"/>
              <a:gd name="T84" fmla="*/ 328 w 1453"/>
              <a:gd name="T85" fmla="*/ 855 h 1563"/>
              <a:gd name="T86" fmla="*/ 1367 w 1453"/>
              <a:gd name="T87" fmla="*/ 531 h 1563"/>
              <a:gd name="T88" fmla="*/ 1276 w 1453"/>
              <a:gd name="T89" fmla="*/ 945 h 1563"/>
              <a:gd name="T90" fmla="*/ 1276 w 1453"/>
              <a:gd name="T91" fmla="*/ 945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3" h="1563">
                <a:moveTo>
                  <a:pt x="418" y="1031"/>
                </a:moveTo>
                <a:cubicBezTo>
                  <a:pt x="1276" y="1031"/>
                  <a:pt x="1276" y="1031"/>
                  <a:pt x="1276" y="1031"/>
                </a:cubicBezTo>
                <a:cubicBezTo>
                  <a:pt x="1374" y="1031"/>
                  <a:pt x="1453" y="952"/>
                  <a:pt x="1453" y="855"/>
                </a:cubicBezTo>
                <a:cubicBezTo>
                  <a:pt x="1453" y="490"/>
                  <a:pt x="1453" y="490"/>
                  <a:pt x="1453" y="490"/>
                </a:cubicBezTo>
                <a:cubicBezTo>
                  <a:pt x="1453" y="489"/>
                  <a:pt x="1453" y="488"/>
                  <a:pt x="1453" y="488"/>
                </a:cubicBezTo>
                <a:cubicBezTo>
                  <a:pt x="1453" y="487"/>
                  <a:pt x="1452" y="486"/>
                  <a:pt x="1452" y="486"/>
                </a:cubicBezTo>
                <a:cubicBezTo>
                  <a:pt x="1452" y="485"/>
                  <a:pt x="1452" y="484"/>
                  <a:pt x="1452" y="484"/>
                </a:cubicBezTo>
                <a:cubicBezTo>
                  <a:pt x="1452" y="483"/>
                  <a:pt x="1452" y="482"/>
                  <a:pt x="1451" y="481"/>
                </a:cubicBezTo>
                <a:cubicBezTo>
                  <a:pt x="1451" y="481"/>
                  <a:pt x="1451" y="480"/>
                  <a:pt x="1451" y="480"/>
                </a:cubicBezTo>
                <a:cubicBezTo>
                  <a:pt x="1450" y="479"/>
                  <a:pt x="1450" y="478"/>
                  <a:pt x="1450" y="478"/>
                </a:cubicBezTo>
                <a:cubicBezTo>
                  <a:pt x="1450" y="477"/>
                  <a:pt x="1449" y="476"/>
                  <a:pt x="1449" y="475"/>
                </a:cubicBezTo>
                <a:cubicBezTo>
                  <a:pt x="1449" y="475"/>
                  <a:pt x="1448" y="474"/>
                  <a:pt x="1448" y="474"/>
                </a:cubicBezTo>
                <a:cubicBezTo>
                  <a:pt x="1447" y="472"/>
                  <a:pt x="1447" y="472"/>
                  <a:pt x="1447" y="472"/>
                </a:cubicBezTo>
                <a:cubicBezTo>
                  <a:pt x="1447" y="471"/>
                  <a:pt x="1447" y="471"/>
                  <a:pt x="1446" y="470"/>
                </a:cubicBezTo>
                <a:cubicBezTo>
                  <a:pt x="1446" y="470"/>
                  <a:pt x="1445" y="469"/>
                  <a:pt x="1445" y="468"/>
                </a:cubicBezTo>
                <a:cubicBezTo>
                  <a:pt x="1445" y="468"/>
                  <a:pt x="1444" y="467"/>
                  <a:pt x="1444" y="467"/>
                </a:cubicBezTo>
                <a:cubicBezTo>
                  <a:pt x="1443" y="466"/>
                  <a:pt x="1443" y="466"/>
                  <a:pt x="1442" y="465"/>
                </a:cubicBezTo>
                <a:cubicBezTo>
                  <a:pt x="1442" y="464"/>
                  <a:pt x="1441" y="464"/>
                  <a:pt x="1441" y="464"/>
                </a:cubicBezTo>
                <a:cubicBezTo>
                  <a:pt x="1441" y="463"/>
                  <a:pt x="1440" y="463"/>
                  <a:pt x="1440" y="462"/>
                </a:cubicBezTo>
                <a:cubicBezTo>
                  <a:pt x="1438" y="461"/>
                  <a:pt x="1438" y="461"/>
                  <a:pt x="1438" y="461"/>
                </a:cubicBezTo>
                <a:cubicBezTo>
                  <a:pt x="1438" y="460"/>
                  <a:pt x="1437" y="460"/>
                  <a:pt x="1437" y="459"/>
                </a:cubicBezTo>
                <a:cubicBezTo>
                  <a:pt x="1436" y="459"/>
                  <a:pt x="1435" y="458"/>
                  <a:pt x="1435" y="458"/>
                </a:cubicBezTo>
                <a:cubicBezTo>
                  <a:pt x="1434" y="458"/>
                  <a:pt x="1434" y="457"/>
                  <a:pt x="1433" y="457"/>
                </a:cubicBezTo>
                <a:cubicBezTo>
                  <a:pt x="1432" y="457"/>
                  <a:pt x="1432" y="456"/>
                  <a:pt x="1431" y="456"/>
                </a:cubicBezTo>
                <a:cubicBezTo>
                  <a:pt x="1427" y="454"/>
                  <a:pt x="1427" y="454"/>
                  <a:pt x="1427" y="454"/>
                </a:cubicBezTo>
                <a:cubicBezTo>
                  <a:pt x="1425" y="453"/>
                  <a:pt x="1425" y="453"/>
                  <a:pt x="1425" y="453"/>
                </a:cubicBezTo>
                <a:cubicBezTo>
                  <a:pt x="1425" y="453"/>
                  <a:pt x="1424" y="453"/>
                  <a:pt x="1424" y="452"/>
                </a:cubicBezTo>
                <a:cubicBezTo>
                  <a:pt x="1423" y="452"/>
                  <a:pt x="1422" y="452"/>
                  <a:pt x="1421" y="452"/>
                </a:cubicBezTo>
                <a:cubicBezTo>
                  <a:pt x="1421" y="452"/>
                  <a:pt x="1420" y="451"/>
                  <a:pt x="1420" y="451"/>
                </a:cubicBezTo>
                <a:cubicBezTo>
                  <a:pt x="1419" y="451"/>
                  <a:pt x="1418" y="451"/>
                  <a:pt x="1417" y="451"/>
                </a:cubicBezTo>
                <a:cubicBezTo>
                  <a:pt x="1417" y="451"/>
                  <a:pt x="1416" y="451"/>
                  <a:pt x="1416" y="451"/>
                </a:cubicBezTo>
                <a:cubicBezTo>
                  <a:pt x="328" y="301"/>
                  <a:pt x="328" y="301"/>
                  <a:pt x="328" y="301"/>
                </a:cubicBezTo>
                <a:cubicBezTo>
                  <a:pt x="328" y="149"/>
                  <a:pt x="328" y="149"/>
                  <a:pt x="328" y="149"/>
                </a:cubicBezTo>
                <a:cubicBezTo>
                  <a:pt x="328" y="147"/>
                  <a:pt x="328" y="146"/>
                  <a:pt x="328" y="144"/>
                </a:cubicBezTo>
                <a:cubicBezTo>
                  <a:pt x="328" y="144"/>
                  <a:pt x="328" y="144"/>
                  <a:pt x="328" y="143"/>
                </a:cubicBezTo>
                <a:cubicBezTo>
                  <a:pt x="328" y="142"/>
                  <a:pt x="328" y="141"/>
                  <a:pt x="328" y="140"/>
                </a:cubicBezTo>
                <a:cubicBezTo>
                  <a:pt x="327" y="139"/>
                  <a:pt x="327" y="139"/>
                  <a:pt x="327" y="138"/>
                </a:cubicBezTo>
                <a:cubicBezTo>
                  <a:pt x="327" y="137"/>
                  <a:pt x="327" y="137"/>
                  <a:pt x="327" y="136"/>
                </a:cubicBezTo>
                <a:cubicBezTo>
                  <a:pt x="326" y="133"/>
                  <a:pt x="326" y="133"/>
                  <a:pt x="326" y="133"/>
                </a:cubicBezTo>
                <a:cubicBezTo>
                  <a:pt x="326" y="133"/>
                  <a:pt x="325" y="132"/>
                  <a:pt x="325" y="132"/>
                </a:cubicBezTo>
                <a:cubicBezTo>
                  <a:pt x="325" y="131"/>
                  <a:pt x="325" y="130"/>
                  <a:pt x="324" y="129"/>
                </a:cubicBezTo>
                <a:cubicBezTo>
                  <a:pt x="324" y="129"/>
                  <a:pt x="324" y="128"/>
                  <a:pt x="323" y="128"/>
                </a:cubicBezTo>
                <a:cubicBezTo>
                  <a:pt x="323" y="128"/>
                  <a:pt x="323" y="127"/>
                  <a:pt x="322" y="126"/>
                </a:cubicBezTo>
                <a:cubicBezTo>
                  <a:pt x="322" y="126"/>
                  <a:pt x="321" y="125"/>
                  <a:pt x="321" y="125"/>
                </a:cubicBezTo>
                <a:cubicBezTo>
                  <a:pt x="321" y="124"/>
                  <a:pt x="320" y="124"/>
                  <a:pt x="320" y="123"/>
                </a:cubicBezTo>
                <a:cubicBezTo>
                  <a:pt x="320" y="122"/>
                  <a:pt x="319" y="122"/>
                  <a:pt x="319" y="121"/>
                </a:cubicBezTo>
                <a:cubicBezTo>
                  <a:pt x="316" y="118"/>
                  <a:pt x="316" y="118"/>
                  <a:pt x="316" y="118"/>
                </a:cubicBezTo>
                <a:cubicBezTo>
                  <a:pt x="315" y="117"/>
                  <a:pt x="315" y="117"/>
                  <a:pt x="315" y="117"/>
                </a:cubicBezTo>
                <a:cubicBezTo>
                  <a:pt x="314" y="117"/>
                  <a:pt x="314" y="116"/>
                  <a:pt x="313" y="115"/>
                </a:cubicBezTo>
                <a:cubicBezTo>
                  <a:pt x="312" y="115"/>
                  <a:pt x="312" y="115"/>
                  <a:pt x="312" y="114"/>
                </a:cubicBezTo>
                <a:cubicBezTo>
                  <a:pt x="311" y="114"/>
                  <a:pt x="310" y="113"/>
                  <a:pt x="310" y="113"/>
                </a:cubicBezTo>
                <a:cubicBezTo>
                  <a:pt x="309" y="112"/>
                  <a:pt x="308" y="112"/>
                  <a:pt x="307" y="111"/>
                </a:cubicBezTo>
                <a:cubicBezTo>
                  <a:pt x="307" y="111"/>
                  <a:pt x="306" y="111"/>
                  <a:pt x="306" y="111"/>
                </a:cubicBezTo>
                <a:cubicBezTo>
                  <a:pt x="305" y="110"/>
                  <a:pt x="303" y="109"/>
                  <a:pt x="302" y="109"/>
                </a:cubicBezTo>
                <a:cubicBezTo>
                  <a:pt x="66" y="9"/>
                  <a:pt x="66" y="9"/>
                  <a:pt x="66" y="9"/>
                </a:cubicBezTo>
                <a:cubicBezTo>
                  <a:pt x="44" y="0"/>
                  <a:pt x="19" y="10"/>
                  <a:pt x="9" y="32"/>
                </a:cubicBezTo>
                <a:cubicBezTo>
                  <a:pt x="0" y="55"/>
                  <a:pt x="10" y="80"/>
                  <a:pt x="32" y="89"/>
                </a:cubicBezTo>
                <a:cubicBezTo>
                  <a:pt x="242" y="177"/>
                  <a:pt x="242" y="177"/>
                  <a:pt x="242" y="177"/>
                </a:cubicBezTo>
                <a:cubicBezTo>
                  <a:pt x="242" y="1124"/>
                  <a:pt x="242" y="1124"/>
                  <a:pt x="242" y="1124"/>
                </a:cubicBezTo>
                <a:cubicBezTo>
                  <a:pt x="242" y="1214"/>
                  <a:pt x="309" y="1288"/>
                  <a:pt x="396" y="1299"/>
                </a:cubicBezTo>
                <a:cubicBezTo>
                  <a:pt x="380" y="1325"/>
                  <a:pt x="371" y="1356"/>
                  <a:pt x="371" y="1389"/>
                </a:cubicBezTo>
                <a:cubicBezTo>
                  <a:pt x="371" y="1485"/>
                  <a:pt x="449" y="1563"/>
                  <a:pt x="545" y="1563"/>
                </a:cubicBezTo>
                <a:cubicBezTo>
                  <a:pt x="641" y="1563"/>
                  <a:pt x="720" y="1485"/>
                  <a:pt x="720" y="1389"/>
                </a:cubicBezTo>
                <a:cubicBezTo>
                  <a:pt x="720" y="1357"/>
                  <a:pt x="711" y="1326"/>
                  <a:pt x="696" y="1301"/>
                </a:cubicBezTo>
                <a:cubicBezTo>
                  <a:pt x="1084" y="1301"/>
                  <a:pt x="1084" y="1301"/>
                  <a:pt x="1084" y="1301"/>
                </a:cubicBezTo>
                <a:cubicBezTo>
                  <a:pt x="1069" y="1327"/>
                  <a:pt x="1060" y="1357"/>
                  <a:pt x="1060" y="1389"/>
                </a:cubicBezTo>
                <a:cubicBezTo>
                  <a:pt x="1060" y="1485"/>
                  <a:pt x="1138" y="1563"/>
                  <a:pt x="1234" y="1563"/>
                </a:cubicBezTo>
                <a:cubicBezTo>
                  <a:pt x="1330" y="1563"/>
                  <a:pt x="1409" y="1485"/>
                  <a:pt x="1409" y="1389"/>
                </a:cubicBezTo>
                <a:cubicBezTo>
                  <a:pt x="1409" y="1293"/>
                  <a:pt x="1330" y="1214"/>
                  <a:pt x="1234" y="1214"/>
                </a:cubicBezTo>
                <a:cubicBezTo>
                  <a:pt x="418" y="1214"/>
                  <a:pt x="418" y="1214"/>
                  <a:pt x="418" y="1214"/>
                </a:cubicBezTo>
                <a:cubicBezTo>
                  <a:pt x="368" y="1214"/>
                  <a:pt x="328" y="1174"/>
                  <a:pt x="328" y="1124"/>
                </a:cubicBezTo>
                <a:cubicBezTo>
                  <a:pt x="328" y="1007"/>
                  <a:pt x="328" y="1007"/>
                  <a:pt x="328" y="1007"/>
                </a:cubicBezTo>
                <a:cubicBezTo>
                  <a:pt x="354" y="1022"/>
                  <a:pt x="385" y="1031"/>
                  <a:pt x="418" y="1031"/>
                </a:cubicBezTo>
                <a:close/>
                <a:moveTo>
                  <a:pt x="633" y="1388"/>
                </a:moveTo>
                <a:cubicBezTo>
                  <a:pt x="633" y="1437"/>
                  <a:pt x="594" y="1476"/>
                  <a:pt x="545" y="1476"/>
                </a:cubicBezTo>
                <a:cubicBezTo>
                  <a:pt x="497" y="1476"/>
                  <a:pt x="457" y="1437"/>
                  <a:pt x="457" y="1388"/>
                </a:cubicBezTo>
                <a:cubicBezTo>
                  <a:pt x="457" y="1340"/>
                  <a:pt x="497" y="1300"/>
                  <a:pt x="545" y="1300"/>
                </a:cubicBezTo>
                <a:cubicBezTo>
                  <a:pt x="594" y="1300"/>
                  <a:pt x="633" y="1340"/>
                  <a:pt x="633" y="1388"/>
                </a:cubicBezTo>
                <a:close/>
                <a:moveTo>
                  <a:pt x="1323" y="1388"/>
                </a:moveTo>
                <a:cubicBezTo>
                  <a:pt x="1323" y="1437"/>
                  <a:pt x="1283" y="1476"/>
                  <a:pt x="1235" y="1476"/>
                </a:cubicBezTo>
                <a:cubicBezTo>
                  <a:pt x="1186" y="1476"/>
                  <a:pt x="1147" y="1437"/>
                  <a:pt x="1147" y="1388"/>
                </a:cubicBezTo>
                <a:cubicBezTo>
                  <a:pt x="1147" y="1340"/>
                  <a:pt x="1186" y="1300"/>
                  <a:pt x="1235" y="1300"/>
                </a:cubicBezTo>
                <a:cubicBezTo>
                  <a:pt x="1283" y="1300"/>
                  <a:pt x="1323" y="1340"/>
                  <a:pt x="1323" y="1388"/>
                </a:cubicBezTo>
                <a:close/>
                <a:moveTo>
                  <a:pt x="1276" y="945"/>
                </a:moveTo>
                <a:cubicBezTo>
                  <a:pt x="418" y="945"/>
                  <a:pt x="418" y="945"/>
                  <a:pt x="418" y="945"/>
                </a:cubicBezTo>
                <a:cubicBezTo>
                  <a:pt x="368" y="945"/>
                  <a:pt x="328" y="904"/>
                  <a:pt x="328" y="855"/>
                </a:cubicBezTo>
                <a:cubicBezTo>
                  <a:pt x="328" y="388"/>
                  <a:pt x="328" y="388"/>
                  <a:pt x="328" y="388"/>
                </a:cubicBezTo>
                <a:cubicBezTo>
                  <a:pt x="1367" y="531"/>
                  <a:pt x="1367" y="531"/>
                  <a:pt x="1367" y="531"/>
                </a:cubicBezTo>
                <a:cubicBezTo>
                  <a:pt x="1367" y="854"/>
                  <a:pt x="1367" y="854"/>
                  <a:pt x="1367" y="854"/>
                </a:cubicBezTo>
                <a:cubicBezTo>
                  <a:pt x="1367" y="904"/>
                  <a:pt x="1326" y="945"/>
                  <a:pt x="1276" y="945"/>
                </a:cubicBezTo>
                <a:close/>
                <a:moveTo>
                  <a:pt x="1276" y="945"/>
                </a:moveTo>
                <a:cubicBezTo>
                  <a:pt x="1276" y="945"/>
                  <a:pt x="1276" y="945"/>
                  <a:pt x="1276" y="945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Group 210">
            <a:extLst>
              <a:ext uri="{FF2B5EF4-FFF2-40B4-BE49-F238E27FC236}">
                <a16:creationId xmlns:a16="http://schemas.microsoft.com/office/drawing/2014/main" xmlns="" id="{5330F462-6A5E-47AA-ADF7-6F0C9937A5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5719763"/>
            <a:ext cx="482600" cy="519113"/>
            <a:chOff x="3662" y="2962"/>
            <a:chExt cx="304" cy="327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67" name="Freeform 211">
              <a:extLst>
                <a:ext uri="{FF2B5EF4-FFF2-40B4-BE49-F238E27FC236}">
                  <a16:creationId xmlns:a16="http://schemas.microsoft.com/office/drawing/2014/main" xmlns="" id="{8293B4AA-7B6D-4A06-AC2E-FF219663A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188"/>
              <a:ext cx="118" cy="56"/>
            </a:xfrm>
            <a:custGeom>
              <a:avLst/>
              <a:gdLst>
                <a:gd name="T0" fmla="*/ 524 w 547"/>
                <a:gd name="T1" fmla="*/ 15 h 260"/>
                <a:gd name="T2" fmla="*/ 463 w 547"/>
                <a:gd name="T3" fmla="*/ 24 h 260"/>
                <a:gd name="T4" fmla="*/ 162 w 547"/>
                <a:gd name="T5" fmla="*/ 174 h 260"/>
                <a:gd name="T6" fmla="*/ 43 w 547"/>
                <a:gd name="T7" fmla="*/ 174 h 260"/>
                <a:gd name="T8" fmla="*/ 0 w 547"/>
                <a:gd name="T9" fmla="*/ 217 h 260"/>
                <a:gd name="T10" fmla="*/ 43 w 547"/>
                <a:gd name="T11" fmla="*/ 260 h 260"/>
                <a:gd name="T12" fmla="*/ 163 w 547"/>
                <a:gd name="T13" fmla="*/ 260 h 260"/>
                <a:gd name="T14" fmla="*/ 372 w 547"/>
                <a:gd name="T15" fmla="*/ 210 h 260"/>
                <a:gd name="T16" fmla="*/ 532 w 547"/>
                <a:gd name="T17" fmla="*/ 75 h 260"/>
                <a:gd name="T18" fmla="*/ 524 w 547"/>
                <a:gd name="T19" fmla="*/ 15 h 260"/>
                <a:gd name="T20" fmla="*/ 524 w 547"/>
                <a:gd name="T21" fmla="*/ 15 h 260"/>
                <a:gd name="T22" fmla="*/ 524 w 547"/>
                <a:gd name="T23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260">
                  <a:moveTo>
                    <a:pt x="524" y="15"/>
                  </a:moveTo>
                  <a:cubicBezTo>
                    <a:pt x="505" y="0"/>
                    <a:pt x="478" y="4"/>
                    <a:pt x="463" y="24"/>
                  </a:cubicBezTo>
                  <a:cubicBezTo>
                    <a:pt x="391" y="119"/>
                    <a:pt x="282" y="174"/>
                    <a:pt x="162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19" y="174"/>
                    <a:pt x="0" y="193"/>
                    <a:pt x="0" y="217"/>
                  </a:cubicBezTo>
                  <a:cubicBezTo>
                    <a:pt x="0" y="241"/>
                    <a:pt x="19" y="260"/>
                    <a:pt x="43" y="260"/>
                  </a:cubicBezTo>
                  <a:cubicBezTo>
                    <a:pt x="163" y="260"/>
                    <a:pt x="163" y="260"/>
                    <a:pt x="163" y="260"/>
                  </a:cubicBezTo>
                  <a:cubicBezTo>
                    <a:pt x="236" y="260"/>
                    <a:pt x="307" y="243"/>
                    <a:pt x="372" y="210"/>
                  </a:cubicBezTo>
                  <a:cubicBezTo>
                    <a:pt x="435" y="178"/>
                    <a:pt x="490" y="132"/>
                    <a:pt x="532" y="75"/>
                  </a:cubicBezTo>
                  <a:cubicBezTo>
                    <a:pt x="547" y="56"/>
                    <a:pt x="543" y="29"/>
                    <a:pt x="524" y="15"/>
                  </a:cubicBezTo>
                  <a:close/>
                  <a:moveTo>
                    <a:pt x="524" y="15"/>
                  </a:moveTo>
                  <a:cubicBezTo>
                    <a:pt x="524" y="15"/>
                    <a:pt x="524" y="15"/>
                    <a:pt x="52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12">
              <a:extLst>
                <a:ext uri="{FF2B5EF4-FFF2-40B4-BE49-F238E27FC236}">
                  <a16:creationId xmlns:a16="http://schemas.microsoft.com/office/drawing/2014/main" xmlns="" id="{B0A16911-1E57-4CF3-92E5-55E265C64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" y="2962"/>
              <a:ext cx="169" cy="109"/>
            </a:xfrm>
            <a:custGeom>
              <a:avLst/>
              <a:gdLst>
                <a:gd name="T0" fmla="*/ 22 w 783"/>
                <a:gd name="T1" fmla="*/ 453 h 507"/>
                <a:gd name="T2" fmla="*/ 48 w 783"/>
                <a:gd name="T3" fmla="*/ 461 h 507"/>
                <a:gd name="T4" fmla="*/ 83 w 783"/>
                <a:gd name="T5" fmla="*/ 445 h 507"/>
                <a:gd name="T6" fmla="*/ 380 w 783"/>
                <a:gd name="T7" fmla="*/ 299 h 507"/>
                <a:gd name="T8" fmla="*/ 631 w 783"/>
                <a:gd name="T9" fmla="*/ 299 h 507"/>
                <a:gd name="T10" fmla="*/ 497 w 783"/>
                <a:gd name="T11" fmla="*/ 433 h 507"/>
                <a:gd name="T12" fmla="*/ 497 w 783"/>
                <a:gd name="T13" fmla="*/ 494 h 507"/>
                <a:gd name="T14" fmla="*/ 528 w 783"/>
                <a:gd name="T15" fmla="*/ 507 h 507"/>
                <a:gd name="T16" fmla="*/ 558 w 783"/>
                <a:gd name="T17" fmla="*/ 494 h 507"/>
                <a:gd name="T18" fmla="*/ 766 w 783"/>
                <a:gd name="T19" fmla="*/ 286 h 507"/>
                <a:gd name="T20" fmla="*/ 766 w 783"/>
                <a:gd name="T21" fmla="*/ 225 h 507"/>
                <a:gd name="T22" fmla="*/ 558 w 783"/>
                <a:gd name="T23" fmla="*/ 17 h 507"/>
                <a:gd name="T24" fmla="*/ 497 w 783"/>
                <a:gd name="T25" fmla="*/ 17 h 507"/>
                <a:gd name="T26" fmla="*/ 497 w 783"/>
                <a:gd name="T27" fmla="*/ 78 h 507"/>
                <a:gd name="T28" fmla="*/ 631 w 783"/>
                <a:gd name="T29" fmla="*/ 212 h 507"/>
                <a:gd name="T30" fmla="*/ 380 w 783"/>
                <a:gd name="T31" fmla="*/ 212 h 507"/>
                <a:gd name="T32" fmla="*/ 14 w 783"/>
                <a:gd name="T33" fmla="*/ 392 h 507"/>
                <a:gd name="T34" fmla="*/ 22 w 783"/>
                <a:gd name="T35" fmla="*/ 453 h 507"/>
                <a:gd name="T36" fmla="*/ 22 w 783"/>
                <a:gd name="T37" fmla="*/ 453 h 507"/>
                <a:gd name="T38" fmla="*/ 22 w 783"/>
                <a:gd name="T39" fmla="*/ 4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3" h="507">
                  <a:moveTo>
                    <a:pt x="22" y="453"/>
                  </a:moveTo>
                  <a:cubicBezTo>
                    <a:pt x="30" y="459"/>
                    <a:pt x="39" y="461"/>
                    <a:pt x="48" y="461"/>
                  </a:cubicBezTo>
                  <a:cubicBezTo>
                    <a:pt x="61" y="461"/>
                    <a:pt x="74" y="456"/>
                    <a:pt x="83" y="445"/>
                  </a:cubicBezTo>
                  <a:cubicBezTo>
                    <a:pt x="155" y="352"/>
                    <a:pt x="263" y="299"/>
                    <a:pt x="380" y="299"/>
                  </a:cubicBezTo>
                  <a:cubicBezTo>
                    <a:pt x="631" y="299"/>
                    <a:pt x="631" y="299"/>
                    <a:pt x="631" y="299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80" y="450"/>
                    <a:pt x="480" y="477"/>
                    <a:pt x="497" y="494"/>
                  </a:cubicBezTo>
                  <a:cubicBezTo>
                    <a:pt x="506" y="502"/>
                    <a:pt x="517" y="507"/>
                    <a:pt x="528" y="507"/>
                  </a:cubicBezTo>
                  <a:cubicBezTo>
                    <a:pt x="539" y="507"/>
                    <a:pt x="550" y="503"/>
                    <a:pt x="558" y="494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83" y="269"/>
                    <a:pt x="783" y="242"/>
                    <a:pt x="766" y="225"/>
                  </a:cubicBezTo>
                  <a:cubicBezTo>
                    <a:pt x="558" y="17"/>
                    <a:pt x="558" y="17"/>
                    <a:pt x="558" y="17"/>
                  </a:cubicBezTo>
                  <a:cubicBezTo>
                    <a:pt x="541" y="0"/>
                    <a:pt x="514" y="0"/>
                    <a:pt x="497" y="17"/>
                  </a:cubicBezTo>
                  <a:cubicBezTo>
                    <a:pt x="480" y="34"/>
                    <a:pt x="480" y="61"/>
                    <a:pt x="497" y="78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380" y="212"/>
                    <a:pt x="380" y="212"/>
                    <a:pt x="380" y="212"/>
                  </a:cubicBezTo>
                  <a:cubicBezTo>
                    <a:pt x="236" y="212"/>
                    <a:pt x="102" y="277"/>
                    <a:pt x="14" y="392"/>
                  </a:cubicBezTo>
                  <a:cubicBezTo>
                    <a:pt x="0" y="411"/>
                    <a:pt x="3" y="438"/>
                    <a:pt x="22" y="453"/>
                  </a:cubicBezTo>
                  <a:close/>
                  <a:moveTo>
                    <a:pt x="22" y="453"/>
                  </a:moveTo>
                  <a:cubicBezTo>
                    <a:pt x="22" y="453"/>
                    <a:pt x="22" y="453"/>
                    <a:pt x="22" y="4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3">
              <a:extLst>
                <a:ext uri="{FF2B5EF4-FFF2-40B4-BE49-F238E27FC236}">
                  <a16:creationId xmlns:a16="http://schemas.microsoft.com/office/drawing/2014/main" xmlns="" id="{0D537BD8-7287-4124-903E-7A39CD80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008"/>
              <a:ext cx="304" cy="281"/>
            </a:xfrm>
            <a:custGeom>
              <a:avLst/>
              <a:gdLst>
                <a:gd name="T0" fmla="*/ 1180 w 1405"/>
                <a:gd name="T1" fmla="*/ 810 h 1300"/>
                <a:gd name="T2" fmla="*/ 1119 w 1405"/>
                <a:gd name="T3" fmla="*/ 810 h 1300"/>
                <a:gd name="T4" fmla="*/ 1119 w 1405"/>
                <a:gd name="T5" fmla="*/ 872 h 1300"/>
                <a:gd name="T6" fmla="*/ 1253 w 1405"/>
                <a:gd name="T7" fmla="*/ 1006 h 1300"/>
                <a:gd name="T8" fmla="*/ 1002 w 1405"/>
                <a:gd name="T9" fmla="*/ 1006 h 1300"/>
                <a:gd name="T10" fmla="*/ 626 w 1405"/>
                <a:gd name="T11" fmla="*/ 629 h 1300"/>
                <a:gd name="T12" fmla="*/ 626 w 1405"/>
                <a:gd name="T13" fmla="*/ 463 h 1300"/>
                <a:gd name="T14" fmla="*/ 162 w 1405"/>
                <a:gd name="T15" fmla="*/ 0 h 1300"/>
                <a:gd name="T16" fmla="*/ 43 w 1405"/>
                <a:gd name="T17" fmla="*/ 0 h 1300"/>
                <a:gd name="T18" fmla="*/ 0 w 1405"/>
                <a:gd name="T19" fmla="*/ 43 h 1300"/>
                <a:gd name="T20" fmla="*/ 43 w 1405"/>
                <a:gd name="T21" fmla="*/ 86 h 1300"/>
                <a:gd name="T22" fmla="*/ 162 w 1405"/>
                <a:gd name="T23" fmla="*/ 86 h 1300"/>
                <a:gd name="T24" fmla="*/ 539 w 1405"/>
                <a:gd name="T25" fmla="*/ 463 h 1300"/>
                <a:gd name="T26" fmla="*/ 539 w 1405"/>
                <a:gd name="T27" fmla="*/ 629 h 1300"/>
                <a:gd name="T28" fmla="*/ 1002 w 1405"/>
                <a:gd name="T29" fmla="*/ 1092 h 1300"/>
                <a:gd name="T30" fmla="*/ 1253 w 1405"/>
                <a:gd name="T31" fmla="*/ 1092 h 1300"/>
                <a:gd name="T32" fmla="*/ 1119 w 1405"/>
                <a:gd name="T33" fmla="*/ 1226 h 1300"/>
                <a:gd name="T34" fmla="*/ 1119 w 1405"/>
                <a:gd name="T35" fmla="*/ 1287 h 1300"/>
                <a:gd name="T36" fmla="*/ 1150 w 1405"/>
                <a:gd name="T37" fmla="*/ 1300 h 1300"/>
                <a:gd name="T38" fmla="*/ 1180 w 1405"/>
                <a:gd name="T39" fmla="*/ 1287 h 1300"/>
                <a:gd name="T40" fmla="*/ 1388 w 1405"/>
                <a:gd name="T41" fmla="*/ 1079 h 1300"/>
                <a:gd name="T42" fmla="*/ 1388 w 1405"/>
                <a:gd name="T43" fmla="*/ 1018 h 1300"/>
                <a:gd name="T44" fmla="*/ 1180 w 1405"/>
                <a:gd name="T45" fmla="*/ 810 h 1300"/>
                <a:gd name="T46" fmla="*/ 1180 w 1405"/>
                <a:gd name="T47" fmla="*/ 810 h 1300"/>
                <a:gd name="T48" fmla="*/ 1180 w 1405"/>
                <a:gd name="T49" fmla="*/ 81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5" h="1300">
                  <a:moveTo>
                    <a:pt x="1180" y="810"/>
                  </a:moveTo>
                  <a:cubicBezTo>
                    <a:pt x="1163" y="793"/>
                    <a:pt x="1136" y="793"/>
                    <a:pt x="1119" y="810"/>
                  </a:cubicBezTo>
                  <a:cubicBezTo>
                    <a:pt x="1102" y="827"/>
                    <a:pt x="1102" y="855"/>
                    <a:pt x="1119" y="872"/>
                  </a:cubicBezTo>
                  <a:cubicBezTo>
                    <a:pt x="1253" y="1006"/>
                    <a:pt x="1253" y="1006"/>
                    <a:pt x="1253" y="1006"/>
                  </a:cubicBezTo>
                  <a:cubicBezTo>
                    <a:pt x="1002" y="1006"/>
                    <a:pt x="1002" y="1006"/>
                    <a:pt x="1002" y="1006"/>
                  </a:cubicBezTo>
                  <a:cubicBezTo>
                    <a:pt x="794" y="1006"/>
                    <a:pt x="626" y="837"/>
                    <a:pt x="626" y="629"/>
                  </a:cubicBezTo>
                  <a:cubicBezTo>
                    <a:pt x="626" y="463"/>
                    <a:pt x="626" y="463"/>
                    <a:pt x="626" y="463"/>
                  </a:cubicBezTo>
                  <a:cubicBezTo>
                    <a:pt x="626" y="207"/>
                    <a:pt x="418" y="0"/>
                    <a:pt x="1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370" y="86"/>
                    <a:pt x="539" y="255"/>
                    <a:pt x="539" y="463"/>
                  </a:cubicBezTo>
                  <a:cubicBezTo>
                    <a:pt x="539" y="629"/>
                    <a:pt x="539" y="629"/>
                    <a:pt x="539" y="629"/>
                  </a:cubicBezTo>
                  <a:cubicBezTo>
                    <a:pt x="539" y="884"/>
                    <a:pt x="747" y="1092"/>
                    <a:pt x="1002" y="1092"/>
                  </a:cubicBezTo>
                  <a:cubicBezTo>
                    <a:pt x="1253" y="1092"/>
                    <a:pt x="1253" y="1092"/>
                    <a:pt x="1253" y="1092"/>
                  </a:cubicBezTo>
                  <a:cubicBezTo>
                    <a:pt x="1119" y="1226"/>
                    <a:pt x="1119" y="1226"/>
                    <a:pt x="1119" y="1226"/>
                  </a:cubicBezTo>
                  <a:cubicBezTo>
                    <a:pt x="1102" y="1243"/>
                    <a:pt x="1102" y="1270"/>
                    <a:pt x="1119" y="1287"/>
                  </a:cubicBezTo>
                  <a:cubicBezTo>
                    <a:pt x="1128" y="1296"/>
                    <a:pt x="1139" y="1300"/>
                    <a:pt x="1150" y="1300"/>
                  </a:cubicBezTo>
                  <a:cubicBezTo>
                    <a:pt x="1161" y="1300"/>
                    <a:pt x="1172" y="1296"/>
                    <a:pt x="1180" y="1287"/>
                  </a:cubicBezTo>
                  <a:cubicBezTo>
                    <a:pt x="1388" y="1079"/>
                    <a:pt x="1388" y="1079"/>
                    <a:pt x="1388" y="1079"/>
                  </a:cubicBezTo>
                  <a:cubicBezTo>
                    <a:pt x="1405" y="1062"/>
                    <a:pt x="1405" y="1035"/>
                    <a:pt x="1388" y="1018"/>
                  </a:cubicBezTo>
                  <a:lnTo>
                    <a:pt x="1180" y="810"/>
                  </a:lnTo>
                  <a:close/>
                  <a:moveTo>
                    <a:pt x="1180" y="810"/>
                  </a:moveTo>
                  <a:cubicBezTo>
                    <a:pt x="1180" y="810"/>
                    <a:pt x="1180" y="810"/>
                    <a:pt x="1180" y="8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0" name="Group 216">
            <a:extLst>
              <a:ext uri="{FF2B5EF4-FFF2-40B4-BE49-F238E27FC236}">
                <a16:creationId xmlns:a16="http://schemas.microsoft.com/office/drawing/2014/main" xmlns="" id="{BA46F794-8339-4833-BBEC-60355C0E22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5719763"/>
            <a:ext cx="534988" cy="412750"/>
            <a:chOff x="4142" y="2962"/>
            <a:chExt cx="337" cy="260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72" name="Freeform 217">
              <a:extLst>
                <a:ext uri="{FF2B5EF4-FFF2-40B4-BE49-F238E27FC236}">
                  <a16:creationId xmlns:a16="http://schemas.microsoft.com/office/drawing/2014/main" xmlns="" id="{B09B17B9-403F-499E-9B5E-911F5146E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62"/>
              <a:ext cx="206" cy="260"/>
            </a:xfrm>
            <a:custGeom>
              <a:avLst/>
              <a:gdLst>
                <a:gd name="T0" fmla="*/ 904 w 947"/>
                <a:gd name="T1" fmla="*/ 0 h 1199"/>
                <a:gd name="T2" fmla="*/ 600 w 947"/>
                <a:gd name="T3" fmla="*/ 83 h 1199"/>
                <a:gd name="T4" fmla="*/ 398 w 947"/>
                <a:gd name="T5" fmla="*/ 278 h 1199"/>
                <a:gd name="T6" fmla="*/ 169 w 947"/>
                <a:gd name="T7" fmla="*/ 278 h 1199"/>
                <a:gd name="T8" fmla="*/ 0 w 947"/>
                <a:gd name="T9" fmla="*/ 447 h 1199"/>
                <a:gd name="T10" fmla="*/ 0 w 947"/>
                <a:gd name="T11" fmla="*/ 752 h 1199"/>
                <a:gd name="T12" fmla="*/ 169 w 947"/>
                <a:gd name="T13" fmla="*/ 921 h 1199"/>
                <a:gd name="T14" fmla="*/ 398 w 947"/>
                <a:gd name="T15" fmla="*/ 921 h 1199"/>
                <a:gd name="T16" fmla="*/ 600 w 947"/>
                <a:gd name="T17" fmla="*/ 1116 h 1199"/>
                <a:gd name="T18" fmla="*/ 904 w 947"/>
                <a:gd name="T19" fmla="*/ 1199 h 1199"/>
                <a:gd name="T20" fmla="*/ 947 w 947"/>
                <a:gd name="T21" fmla="*/ 1156 h 1199"/>
                <a:gd name="T22" fmla="*/ 947 w 947"/>
                <a:gd name="T23" fmla="*/ 43 h 1199"/>
                <a:gd name="T24" fmla="*/ 904 w 947"/>
                <a:gd name="T25" fmla="*/ 0 h 1199"/>
                <a:gd name="T26" fmla="*/ 379 w 947"/>
                <a:gd name="T27" fmla="*/ 835 h 1199"/>
                <a:gd name="T28" fmla="*/ 169 w 947"/>
                <a:gd name="T29" fmla="*/ 835 h 1199"/>
                <a:gd name="T30" fmla="*/ 86 w 947"/>
                <a:gd name="T31" fmla="*/ 752 h 1199"/>
                <a:gd name="T32" fmla="*/ 86 w 947"/>
                <a:gd name="T33" fmla="*/ 447 h 1199"/>
                <a:gd name="T34" fmla="*/ 169 w 947"/>
                <a:gd name="T35" fmla="*/ 364 h 1199"/>
                <a:gd name="T36" fmla="*/ 379 w 947"/>
                <a:gd name="T37" fmla="*/ 364 h 1199"/>
                <a:gd name="T38" fmla="*/ 379 w 947"/>
                <a:gd name="T39" fmla="*/ 835 h 1199"/>
                <a:gd name="T40" fmla="*/ 861 w 947"/>
                <a:gd name="T41" fmla="*/ 1111 h 1199"/>
                <a:gd name="T42" fmla="*/ 465 w 947"/>
                <a:gd name="T43" fmla="*/ 866 h 1199"/>
                <a:gd name="T44" fmla="*/ 465 w 947"/>
                <a:gd name="T45" fmla="*/ 333 h 1199"/>
                <a:gd name="T46" fmla="*/ 861 w 947"/>
                <a:gd name="T47" fmla="*/ 88 h 1199"/>
                <a:gd name="T48" fmla="*/ 861 w 947"/>
                <a:gd name="T49" fmla="*/ 1111 h 1199"/>
                <a:gd name="T50" fmla="*/ 861 w 947"/>
                <a:gd name="T51" fmla="*/ 1111 h 1199"/>
                <a:gd name="T52" fmla="*/ 861 w 947"/>
                <a:gd name="T53" fmla="*/ 1111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47" h="1199">
                  <a:moveTo>
                    <a:pt x="904" y="0"/>
                  </a:moveTo>
                  <a:cubicBezTo>
                    <a:pt x="797" y="0"/>
                    <a:pt x="692" y="28"/>
                    <a:pt x="600" y="83"/>
                  </a:cubicBezTo>
                  <a:cubicBezTo>
                    <a:pt x="518" y="131"/>
                    <a:pt x="449" y="198"/>
                    <a:pt x="398" y="278"/>
                  </a:cubicBezTo>
                  <a:cubicBezTo>
                    <a:pt x="169" y="278"/>
                    <a:pt x="169" y="278"/>
                    <a:pt x="169" y="278"/>
                  </a:cubicBezTo>
                  <a:cubicBezTo>
                    <a:pt x="76" y="278"/>
                    <a:pt x="0" y="354"/>
                    <a:pt x="0" y="447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0" y="845"/>
                    <a:pt x="76" y="921"/>
                    <a:pt x="169" y="921"/>
                  </a:cubicBezTo>
                  <a:cubicBezTo>
                    <a:pt x="398" y="921"/>
                    <a:pt x="398" y="921"/>
                    <a:pt x="398" y="921"/>
                  </a:cubicBezTo>
                  <a:cubicBezTo>
                    <a:pt x="449" y="1001"/>
                    <a:pt x="518" y="1068"/>
                    <a:pt x="600" y="1116"/>
                  </a:cubicBezTo>
                  <a:cubicBezTo>
                    <a:pt x="692" y="1171"/>
                    <a:pt x="797" y="1199"/>
                    <a:pt x="904" y="1199"/>
                  </a:cubicBezTo>
                  <a:cubicBezTo>
                    <a:pt x="928" y="1199"/>
                    <a:pt x="947" y="1180"/>
                    <a:pt x="947" y="1156"/>
                  </a:cubicBezTo>
                  <a:cubicBezTo>
                    <a:pt x="947" y="43"/>
                    <a:pt x="947" y="43"/>
                    <a:pt x="947" y="43"/>
                  </a:cubicBezTo>
                  <a:cubicBezTo>
                    <a:pt x="947" y="19"/>
                    <a:pt x="928" y="0"/>
                    <a:pt x="904" y="0"/>
                  </a:cubicBezTo>
                  <a:close/>
                  <a:moveTo>
                    <a:pt x="379" y="835"/>
                  </a:moveTo>
                  <a:cubicBezTo>
                    <a:pt x="169" y="835"/>
                    <a:pt x="169" y="835"/>
                    <a:pt x="169" y="835"/>
                  </a:cubicBezTo>
                  <a:cubicBezTo>
                    <a:pt x="123" y="835"/>
                    <a:pt x="86" y="798"/>
                    <a:pt x="86" y="752"/>
                  </a:cubicBezTo>
                  <a:cubicBezTo>
                    <a:pt x="86" y="447"/>
                    <a:pt x="86" y="447"/>
                    <a:pt x="86" y="447"/>
                  </a:cubicBezTo>
                  <a:cubicBezTo>
                    <a:pt x="86" y="401"/>
                    <a:pt x="123" y="364"/>
                    <a:pt x="169" y="364"/>
                  </a:cubicBezTo>
                  <a:cubicBezTo>
                    <a:pt x="379" y="364"/>
                    <a:pt x="379" y="364"/>
                    <a:pt x="379" y="364"/>
                  </a:cubicBezTo>
                  <a:lnTo>
                    <a:pt x="379" y="835"/>
                  </a:lnTo>
                  <a:close/>
                  <a:moveTo>
                    <a:pt x="861" y="1111"/>
                  </a:moveTo>
                  <a:cubicBezTo>
                    <a:pt x="699" y="1097"/>
                    <a:pt x="551" y="1006"/>
                    <a:pt x="465" y="866"/>
                  </a:cubicBezTo>
                  <a:cubicBezTo>
                    <a:pt x="465" y="333"/>
                    <a:pt x="465" y="333"/>
                    <a:pt x="465" y="333"/>
                  </a:cubicBezTo>
                  <a:cubicBezTo>
                    <a:pt x="551" y="193"/>
                    <a:pt x="699" y="102"/>
                    <a:pt x="861" y="88"/>
                  </a:cubicBezTo>
                  <a:lnTo>
                    <a:pt x="861" y="1111"/>
                  </a:lnTo>
                  <a:close/>
                  <a:moveTo>
                    <a:pt x="861" y="1111"/>
                  </a:moveTo>
                  <a:cubicBezTo>
                    <a:pt x="861" y="1111"/>
                    <a:pt x="861" y="1111"/>
                    <a:pt x="861" y="1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8">
              <a:extLst>
                <a:ext uri="{FF2B5EF4-FFF2-40B4-BE49-F238E27FC236}">
                  <a16:creationId xmlns:a16="http://schemas.microsoft.com/office/drawing/2014/main" xmlns="" id="{D35428BE-DC66-4AF2-98D4-631C55A4A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" y="3016"/>
              <a:ext cx="54" cy="151"/>
            </a:xfrm>
            <a:custGeom>
              <a:avLst/>
              <a:gdLst>
                <a:gd name="T0" fmla="*/ 73 w 249"/>
                <a:gd name="T1" fmla="*/ 14 h 692"/>
                <a:gd name="T2" fmla="*/ 13 w 249"/>
                <a:gd name="T3" fmla="*/ 25 h 692"/>
                <a:gd name="T4" fmla="*/ 24 w 249"/>
                <a:gd name="T5" fmla="*/ 85 h 692"/>
                <a:gd name="T6" fmla="*/ 162 w 249"/>
                <a:gd name="T7" fmla="*/ 349 h 692"/>
                <a:gd name="T8" fmla="*/ 24 w 249"/>
                <a:gd name="T9" fmla="*/ 613 h 692"/>
                <a:gd name="T10" fmla="*/ 13 w 249"/>
                <a:gd name="T11" fmla="*/ 673 h 692"/>
                <a:gd name="T12" fmla="*/ 49 w 249"/>
                <a:gd name="T13" fmla="*/ 692 h 692"/>
                <a:gd name="T14" fmla="*/ 73 w 249"/>
                <a:gd name="T15" fmla="*/ 684 h 692"/>
                <a:gd name="T16" fmla="*/ 249 w 249"/>
                <a:gd name="T17" fmla="*/ 349 h 692"/>
                <a:gd name="T18" fmla="*/ 73 w 249"/>
                <a:gd name="T19" fmla="*/ 14 h 692"/>
                <a:gd name="T20" fmla="*/ 73 w 249"/>
                <a:gd name="T21" fmla="*/ 14 h 692"/>
                <a:gd name="T22" fmla="*/ 73 w 249"/>
                <a:gd name="T23" fmla="*/ 1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692">
                  <a:moveTo>
                    <a:pt x="73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11" y="145"/>
                    <a:pt x="162" y="244"/>
                    <a:pt x="162" y="349"/>
                  </a:cubicBezTo>
                  <a:cubicBezTo>
                    <a:pt x="162" y="454"/>
                    <a:pt x="111" y="553"/>
                    <a:pt x="24" y="613"/>
                  </a:cubicBezTo>
                  <a:cubicBezTo>
                    <a:pt x="5" y="627"/>
                    <a:pt x="0" y="654"/>
                    <a:pt x="13" y="673"/>
                  </a:cubicBezTo>
                  <a:cubicBezTo>
                    <a:pt x="22" y="685"/>
                    <a:pt x="35" y="692"/>
                    <a:pt x="49" y="692"/>
                  </a:cubicBezTo>
                  <a:cubicBezTo>
                    <a:pt x="57" y="692"/>
                    <a:pt x="66" y="689"/>
                    <a:pt x="73" y="684"/>
                  </a:cubicBezTo>
                  <a:cubicBezTo>
                    <a:pt x="183" y="608"/>
                    <a:pt x="249" y="482"/>
                    <a:pt x="249" y="349"/>
                  </a:cubicBezTo>
                  <a:cubicBezTo>
                    <a:pt x="249" y="216"/>
                    <a:pt x="183" y="90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:a16="http://schemas.microsoft.com/office/drawing/2014/main" xmlns="" id="{57D0E762-7598-4DD4-8B8C-A5CC5EBF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978"/>
              <a:ext cx="74" cy="227"/>
            </a:xfrm>
            <a:custGeom>
              <a:avLst/>
              <a:gdLst>
                <a:gd name="T0" fmla="*/ 74 w 342"/>
                <a:gd name="T1" fmla="*/ 14 h 1049"/>
                <a:gd name="T2" fmla="*/ 13 w 342"/>
                <a:gd name="T3" fmla="*/ 25 h 1049"/>
                <a:gd name="T4" fmla="*/ 24 w 342"/>
                <a:gd name="T5" fmla="*/ 85 h 1049"/>
                <a:gd name="T6" fmla="*/ 256 w 342"/>
                <a:gd name="T7" fmla="*/ 528 h 1049"/>
                <a:gd name="T8" fmla="*/ 24 w 342"/>
                <a:gd name="T9" fmla="*/ 970 h 1049"/>
                <a:gd name="T10" fmla="*/ 13 w 342"/>
                <a:gd name="T11" fmla="*/ 1030 h 1049"/>
                <a:gd name="T12" fmla="*/ 49 w 342"/>
                <a:gd name="T13" fmla="*/ 1049 h 1049"/>
                <a:gd name="T14" fmla="*/ 74 w 342"/>
                <a:gd name="T15" fmla="*/ 1041 h 1049"/>
                <a:gd name="T16" fmla="*/ 342 w 342"/>
                <a:gd name="T17" fmla="*/ 528 h 1049"/>
                <a:gd name="T18" fmla="*/ 74 w 342"/>
                <a:gd name="T19" fmla="*/ 14 h 1049"/>
                <a:gd name="T20" fmla="*/ 74 w 342"/>
                <a:gd name="T21" fmla="*/ 14 h 1049"/>
                <a:gd name="T22" fmla="*/ 74 w 342"/>
                <a:gd name="T23" fmla="*/ 14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1049">
                  <a:moveTo>
                    <a:pt x="74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69" y="186"/>
                    <a:pt x="256" y="352"/>
                    <a:pt x="256" y="528"/>
                  </a:cubicBezTo>
                  <a:cubicBezTo>
                    <a:pt x="256" y="704"/>
                    <a:pt x="169" y="869"/>
                    <a:pt x="24" y="970"/>
                  </a:cubicBezTo>
                  <a:cubicBezTo>
                    <a:pt x="5" y="984"/>
                    <a:pt x="0" y="1011"/>
                    <a:pt x="13" y="1030"/>
                  </a:cubicBezTo>
                  <a:cubicBezTo>
                    <a:pt x="22" y="1043"/>
                    <a:pt x="35" y="1049"/>
                    <a:pt x="49" y="1049"/>
                  </a:cubicBezTo>
                  <a:cubicBezTo>
                    <a:pt x="58" y="1049"/>
                    <a:pt x="66" y="1046"/>
                    <a:pt x="74" y="1041"/>
                  </a:cubicBezTo>
                  <a:cubicBezTo>
                    <a:pt x="242" y="924"/>
                    <a:pt x="342" y="732"/>
                    <a:pt x="342" y="528"/>
                  </a:cubicBezTo>
                  <a:cubicBezTo>
                    <a:pt x="342" y="323"/>
                    <a:pt x="242" y="131"/>
                    <a:pt x="74" y="14"/>
                  </a:cubicBezTo>
                  <a:close/>
                  <a:moveTo>
                    <a:pt x="74" y="14"/>
                  </a:moveTo>
                  <a:cubicBezTo>
                    <a:pt x="74" y="14"/>
                    <a:pt x="74" y="14"/>
                    <a:pt x="74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7" name="Freeform 223">
            <a:extLst>
              <a:ext uri="{FF2B5EF4-FFF2-40B4-BE49-F238E27FC236}">
                <a16:creationId xmlns:a16="http://schemas.microsoft.com/office/drawing/2014/main" xmlns="" id="{3570E4E3-A498-4EC0-A9AC-AAFD94C23AFE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5719763"/>
            <a:ext cx="538163" cy="511175"/>
          </a:xfrm>
          <a:custGeom>
            <a:avLst/>
            <a:gdLst>
              <a:gd name="T0" fmla="*/ 1560 w 1565"/>
              <a:gd name="T1" fmla="*/ 563 h 1489"/>
              <a:gd name="T2" fmla="*/ 1525 w 1565"/>
              <a:gd name="T3" fmla="*/ 533 h 1489"/>
              <a:gd name="T4" fmla="*/ 1039 w 1565"/>
              <a:gd name="T5" fmla="*/ 464 h 1489"/>
              <a:gd name="T6" fmla="*/ 820 w 1565"/>
              <a:gd name="T7" fmla="*/ 24 h 1489"/>
              <a:gd name="T8" fmla="*/ 781 w 1565"/>
              <a:gd name="T9" fmla="*/ 0 h 1489"/>
              <a:gd name="T10" fmla="*/ 742 w 1565"/>
              <a:gd name="T11" fmla="*/ 25 h 1489"/>
              <a:gd name="T12" fmla="*/ 526 w 1565"/>
              <a:gd name="T13" fmla="*/ 466 h 1489"/>
              <a:gd name="T14" fmla="*/ 40 w 1565"/>
              <a:gd name="T15" fmla="*/ 538 h 1489"/>
              <a:gd name="T16" fmla="*/ 5 w 1565"/>
              <a:gd name="T17" fmla="*/ 568 h 1489"/>
              <a:gd name="T18" fmla="*/ 16 w 1565"/>
              <a:gd name="T19" fmla="*/ 612 h 1489"/>
              <a:gd name="T20" fmla="*/ 369 w 1565"/>
              <a:gd name="T21" fmla="*/ 954 h 1489"/>
              <a:gd name="T22" fmla="*/ 288 w 1565"/>
              <a:gd name="T23" fmla="*/ 1438 h 1489"/>
              <a:gd name="T24" fmla="*/ 305 w 1565"/>
              <a:gd name="T25" fmla="*/ 1481 h 1489"/>
              <a:gd name="T26" fmla="*/ 330 w 1565"/>
              <a:gd name="T27" fmla="*/ 1489 h 1489"/>
              <a:gd name="T28" fmla="*/ 350 w 1565"/>
              <a:gd name="T29" fmla="*/ 1484 h 1489"/>
              <a:gd name="T30" fmla="*/ 785 w 1565"/>
              <a:gd name="T31" fmla="*/ 1254 h 1489"/>
              <a:gd name="T32" fmla="*/ 1220 w 1565"/>
              <a:gd name="T33" fmla="*/ 1481 h 1489"/>
              <a:gd name="T34" fmla="*/ 1240 w 1565"/>
              <a:gd name="T35" fmla="*/ 1486 h 1489"/>
              <a:gd name="T36" fmla="*/ 1283 w 1565"/>
              <a:gd name="T37" fmla="*/ 1443 h 1489"/>
              <a:gd name="T38" fmla="*/ 1282 w 1565"/>
              <a:gd name="T39" fmla="*/ 1433 h 1489"/>
              <a:gd name="T40" fmla="*/ 1198 w 1565"/>
              <a:gd name="T41" fmla="*/ 951 h 1489"/>
              <a:gd name="T42" fmla="*/ 1548 w 1565"/>
              <a:gd name="T43" fmla="*/ 607 h 1489"/>
              <a:gd name="T44" fmla="*/ 1560 w 1565"/>
              <a:gd name="T45" fmla="*/ 563 h 1489"/>
              <a:gd name="T46" fmla="*/ 1122 w 1565"/>
              <a:gd name="T47" fmla="*/ 905 h 1489"/>
              <a:gd name="T48" fmla="*/ 1109 w 1565"/>
              <a:gd name="T49" fmla="*/ 944 h 1489"/>
              <a:gd name="T50" fmla="*/ 1183 w 1565"/>
              <a:gd name="T51" fmla="*/ 1364 h 1489"/>
              <a:gd name="T52" fmla="*/ 804 w 1565"/>
              <a:gd name="T53" fmla="*/ 1167 h 1489"/>
              <a:gd name="T54" fmla="*/ 764 w 1565"/>
              <a:gd name="T55" fmla="*/ 1167 h 1489"/>
              <a:gd name="T56" fmla="*/ 387 w 1565"/>
              <a:gd name="T57" fmla="*/ 1366 h 1489"/>
              <a:gd name="T58" fmla="*/ 458 w 1565"/>
              <a:gd name="T59" fmla="*/ 945 h 1489"/>
              <a:gd name="T60" fmla="*/ 445 w 1565"/>
              <a:gd name="T61" fmla="*/ 907 h 1489"/>
              <a:gd name="T62" fmla="*/ 140 w 1565"/>
              <a:gd name="T63" fmla="*/ 610 h 1489"/>
              <a:gd name="T64" fmla="*/ 562 w 1565"/>
              <a:gd name="T65" fmla="*/ 548 h 1489"/>
              <a:gd name="T66" fmla="*/ 594 w 1565"/>
              <a:gd name="T67" fmla="*/ 524 h 1489"/>
              <a:gd name="T68" fmla="*/ 781 w 1565"/>
              <a:gd name="T69" fmla="*/ 141 h 1489"/>
              <a:gd name="T70" fmla="*/ 972 w 1565"/>
              <a:gd name="T71" fmla="*/ 523 h 1489"/>
              <a:gd name="T72" fmla="*/ 1004 w 1565"/>
              <a:gd name="T73" fmla="*/ 547 h 1489"/>
              <a:gd name="T74" fmla="*/ 1427 w 1565"/>
              <a:gd name="T75" fmla="*/ 607 h 1489"/>
              <a:gd name="T76" fmla="*/ 1122 w 1565"/>
              <a:gd name="T77" fmla="*/ 905 h 1489"/>
              <a:gd name="T78" fmla="*/ 1122 w 1565"/>
              <a:gd name="T79" fmla="*/ 905 h 1489"/>
              <a:gd name="T80" fmla="*/ 1122 w 1565"/>
              <a:gd name="T81" fmla="*/ 905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65" h="1489">
                <a:moveTo>
                  <a:pt x="1560" y="563"/>
                </a:moveTo>
                <a:cubicBezTo>
                  <a:pt x="1555" y="547"/>
                  <a:pt x="1541" y="536"/>
                  <a:pt x="1525" y="533"/>
                </a:cubicBezTo>
                <a:cubicBezTo>
                  <a:pt x="1039" y="464"/>
                  <a:pt x="1039" y="464"/>
                  <a:pt x="1039" y="464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812" y="9"/>
                  <a:pt x="797" y="0"/>
                  <a:pt x="781" y="0"/>
                </a:cubicBezTo>
                <a:cubicBezTo>
                  <a:pt x="765" y="0"/>
                  <a:pt x="750" y="9"/>
                  <a:pt x="742" y="25"/>
                </a:cubicBezTo>
                <a:cubicBezTo>
                  <a:pt x="526" y="466"/>
                  <a:pt x="526" y="466"/>
                  <a:pt x="526" y="466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24" y="541"/>
                  <a:pt x="10" y="552"/>
                  <a:pt x="5" y="568"/>
                </a:cubicBezTo>
                <a:cubicBezTo>
                  <a:pt x="0" y="583"/>
                  <a:pt x="4" y="601"/>
                  <a:pt x="16" y="612"/>
                </a:cubicBezTo>
                <a:cubicBezTo>
                  <a:pt x="369" y="954"/>
                  <a:pt x="369" y="954"/>
                  <a:pt x="369" y="954"/>
                </a:cubicBezTo>
                <a:cubicBezTo>
                  <a:pt x="288" y="1438"/>
                  <a:pt x="288" y="1438"/>
                  <a:pt x="288" y="1438"/>
                </a:cubicBezTo>
                <a:cubicBezTo>
                  <a:pt x="285" y="1455"/>
                  <a:pt x="292" y="1471"/>
                  <a:pt x="305" y="1481"/>
                </a:cubicBezTo>
                <a:cubicBezTo>
                  <a:pt x="312" y="1486"/>
                  <a:pt x="321" y="1489"/>
                  <a:pt x="330" y="1489"/>
                </a:cubicBezTo>
                <a:cubicBezTo>
                  <a:pt x="337" y="1489"/>
                  <a:pt x="344" y="1487"/>
                  <a:pt x="350" y="1484"/>
                </a:cubicBezTo>
                <a:cubicBezTo>
                  <a:pt x="785" y="1254"/>
                  <a:pt x="785" y="1254"/>
                  <a:pt x="785" y="1254"/>
                </a:cubicBezTo>
                <a:cubicBezTo>
                  <a:pt x="1220" y="1481"/>
                  <a:pt x="1220" y="1481"/>
                  <a:pt x="1220" y="1481"/>
                </a:cubicBezTo>
                <a:cubicBezTo>
                  <a:pt x="1227" y="1484"/>
                  <a:pt x="1233" y="1486"/>
                  <a:pt x="1240" y="1486"/>
                </a:cubicBezTo>
                <a:cubicBezTo>
                  <a:pt x="1264" y="1486"/>
                  <a:pt x="1283" y="1466"/>
                  <a:pt x="1283" y="1443"/>
                </a:cubicBezTo>
                <a:cubicBezTo>
                  <a:pt x="1283" y="1439"/>
                  <a:pt x="1283" y="1436"/>
                  <a:pt x="1282" y="1433"/>
                </a:cubicBezTo>
                <a:cubicBezTo>
                  <a:pt x="1198" y="951"/>
                  <a:pt x="1198" y="951"/>
                  <a:pt x="1198" y="951"/>
                </a:cubicBezTo>
                <a:cubicBezTo>
                  <a:pt x="1548" y="607"/>
                  <a:pt x="1548" y="607"/>
                  <a:pt x="1548" y="607"/>
                </a:cubicBezTo>
                <a:cubicBezTo>
                  <a:pt x="1561" y="596"/>
                  <a:pt x="1565" y="578"/>
                  <a:pt x="1560" y="563"/>
                </a:cubicBezTo>
                <a:close/>
                <a:moveTo>
                  <a:pt x="1122" y="905"/>
                </a:moveTo>
                <a:cubicBezTo>
                  <a:pt x="1111" y="915"/>
                  <a:pt x="1107" y="930"/>
                  <a:pt x="1109" y="944"/>
                </a:cubicBezTo>
                <a:cubicBezTo>
                  <a:pt x="1183" y="1364"/>
                  <a:pt x="1183" y="1364"/>
                  <a:pt x="1183" y="1364"/>
                </a:cubicBezTo>
                <a:cubicBezTo>
                  <a:pt x="804" y="1167"/>
                  <a:pt x="804" y="1167"/>
                  <a:pt x="804" y="1167"/>
                </a:cubicBezTo>
                <a:cubicBezTo>
                  <a:pt x="792" y="1160"/>
                  <a:pt x="777" y="1160"/>
                  <a:pt x="764" y="1167"/>
                </a:cubicBezTo>
                <a:cubicBezTo>
                  <a:pt x="387" y="1366"/>
                  <a:pt x="387" y="1366"/>
                  <a:pt x="387" y="1366"/>
                </a:cubicBezTo>
                <a:cubicBezTo>
                  <a:pt x="458" y="945"/>
                  <a:pt x="458" y="945"/>
                  <a:pt x="458" y="945"/>
                </a:cubicBezTo>
                <a:cubicBezTo>
                  <a:pt x="460" y="931"/>
                  <a:pt x="456" y="917"/>
                  <a:pt x="445" y="907"/>
                </a:cubicBezTo>
                <a:cubicBezTo>
                  <a:pt x="140" y="610"/>
                  <a:pt x="140" y="610"/>
                  <a:pt x="140" y="610"/>
                </a:cubicBezTo>
                <a:cubicBezTo>
                  <a:pt x="562" y="548"/>
                  <a:pt x="562" y="548"/>
                  <a:pt x="562" y="548"/>
                </a:cubicBezTo>
                <a:cubicBezTo>
                  <a:pt x="576" y="545"/>
                  <a:pt x="588" y="537"/>
                  <a:pt x="594" y="524"/>
                </a:cubicBezTo>
                <a:cubicBezTo>
                  <a:pt x="781" y="141"/>
                  <a:pt x="781" y="141"/>
                  <a:pt x="781" y="141"/>
                </a:cubicBezTo>
                <a:cubicBezTo>
                  <a:pt x="972" y="523"/>
                  <a:pt x="972" y="523"/>
                  <a:pt x="972" y="523"/>
                </a:cubicBezTo>
                <a:cubicBezTo>
                  <a:pt x="978" y="536"/>
                  <a:pt x="990" y="545"/>
                  <a:pt x="1004" y="547"/>
                </a:cubicBezTo>
                <a:cubicBezTo>
                  <a:pt x="1427" y="607"/>
                  <a:pt x="1427" y="607"/>
                  <a:pt x="1427" y="607"/>
                </a:cubicBezTo>
                <a:lnTo>
                  <a:pt x="1122" y="905"/>
                </a:lnTo>
                <a:close/>
                <a:moveTo>
                  <a:pt x="1122" y="905"/>
                </a:moveTo>
                <a:cubicBezTo>
                  <a:pt x="1122" y="905"/>
                  <a:pt x="1122" y="905"/>
                  <a:pt x="1122" y="905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227">
            <a:extLst>
              <a:ext uri="{FF2B5EF4-FFF2-40B4-BE49-F238E27FC236}">
                <a16:creationId xmlns:a16="http://schemas.microsoft.com/office/drawing/2014/main" xmlns="" id="{FDF6ECD4-F8C1-4D4C-A973-97BBF6D04A47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5719763"/>
            <a:ext cx="541338" cy="371475"/>
          </a:xfrm>
          <a:custGeom>
            <a:avLst/>
            <a:gdLst>
              <a:gd name="T0" fmla="*/ 1533 w 1571"/>
              <a:gd name="T1" fmla="*/ 449 h 1081"/>
              <a:gd name="T2" fmla="*/ 1266 w 1571"/>
              <a:gd name="T3" fmla="*/ 84 h 1081"/>
              <a:gd name="T4" fmla="*/ 1100 w 1571"/>
              <a:gd name="T5" fmla="*/ 0 h 1081"/>
              <a:gd name="T6" fmla="*/ 125 w 1571"/>
              <a:gd name="T7" fmla="*/ 0 h 1081"/>
              <a:gd name="T8" fmla="*/ 0 w 1571"/>
              <a:gd name="T9" fmla="*/ 126 h 1081"/>
              <a:gd name="T10" fmla="*/ 0 w 1571"/>
              <a:gd name="T11" fmla="*/ 955 h 1081"/>
              <a:gd name="T12" fmla="*/ 125 w 1571"/>
              <a:gd name="T13" fmla="*/ 1081 h 1081"/>
              <a:gd name="T14" fmla="*/ 1100 w 1571"/>
              <a:gd name="T15" fmla="*/ 1081 h 1081"/>
              <a:gd name="T16" fmla="*/ 1266 w 1571"/>
              <a:gd name="T17" fmla="*/ 997 h 1081"/>
              <a:gd name="T18" fmla="*/ 1533 w 1571"/>
              <a:gd name="T19" fmla="*/ 632 h 1081"/>
              <a:gd name="T20" fmla="*/ 1533 w 1571"/>
              <a:gd name="T21" fmla="*/ 449 h 1081"/>
              <a:gd name="T22" fmla="*/ 1463 w 1571"/>
              <a:gd name="T23" fmla="*/ 582 h 1081"/>
              <a:gd name="T24" fmla="*/ 1196 w 1571"/>
              <a:gd name="T25" fmla="*/ 946 h 1081"/>
              <a:gd name="T26" fmla="*/ 1100 w 1571"/>
              <a:gd name="T27" fmla="*/ 995 h 1081"/>
              <a:gd name="T28" fmla="*/ 125 w 1571"/>
              <a:gd name="T29" fmla="*/ 995 h 1081"/>
              <a:gd name="T30" fmla="*/ 86 w 1571"/>
              <a:gd name="T31" fmla="*/ 956 h 1081"/>
              <a:gd name="T32" fmla="*/ 86 w 1571"/>
              <a:gd name="T33" fmla="*/ 126 h 1081"/>
              <a:gd name="T34" fmla="*/ 125 w 1571"/>
              <a:gd name="T35" fmla="*/ 87 h 1081"/>
              <a:gd name="T36" fmla="*/ 1100 w 1571"/>
              <a:gd name="T37" fmla="*/ 87 h 1081"/>
              <a:gd name="T38" fmla="*/ 1196 w 1571"/>
              <a:gd name="T39" fmla="*/ 135 h 1081"/>
              <a:gd name="T40" fmla="*/ 1463 w 1571"/>
              <a:gd name="T41" fmla="*/ 500 h 1081"/>
              <a:gd name="T42" fmla="*/ 1463 w 1571"/>
              <a:gd name="T43" fmla="*/ 582 h 1081"/>
              <a:gd name="T44" fmla="*/ 1463 w 1571"/>
              <a:gd name="T45" fmla="*/ 582 h 1081"/>
              <a:gd name="T46" fmla="*/ 1463 w 1571"/>
              <a:gd name="T47" fmla="*/ 582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71" h="1081">
                <a:moveTo>
                  <a:pt x="1533" y="449"/>
                </a:moveTo>
                <a:cubicBezTo>
                  <a:pt x="1266" y="84"/>
                  <a:pt x="1266" y="84"/>
                  <a:pt x="1266" y="84"/>
                </a:cubicBezTo>
                <a:cubicBezTo>
                  <a:pt x="1230" y="36"/>
                  <a:pt x="1159" y="0"/>
                  <a:pt x="110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56" y="0"/>
                  <a:pt x="0" y="57"/>
                  <a:pt x="0" y="126"/>
                </a:cubicBezTo>
                <a:cubicBezTo>
                  <a:pt x="0" y="955"/>
                  <a:pt x="0" y="955"/>
                  <a:pt x="0" y="955"/>
                </a:cubicBezTo>
                <a:cubicBezTo>
                  <a:pt x="0" y="1025"/>
                  <a:pt x="56" y="1081"/>
                  <a:pt x="125" y="1081"/>
                </a:cubicBezTo>
                <a:cubicBezTo>
                  <a:pt x="1100" y="1081"/>
                  <a:pt x="1100" y="1081"/>
                  <a:pt x="1100" y="1081"/>
                </a:cubicBezTo>
                <a:cubicBezTo>
                  <a:pt x="1159" y="1081"/>
                  <a:pt x="1231" y="1045"/>
                  <a:pt x="1266" y="997"/>
                </a:cubicBezTo>
                <a:cubicBezTo>
                  <a:pt x="1533" y="632"/>
                  <a:pt x="1533" y="632"/>
                  <a:pt x="1533" y="632"/>
                </a:cubicBezTo>
                <a:cubicBezTo>
                  <a:pt x="1571" y="581"/>
                  <a:pt x="1571" y="500"/>
                  <a:pt x="1533" y="449"/>
                </a:cubicBezTo>
                <a:close/>
                <a:moveTo>
                  <a:pt x="1463" y="582"/>
                </a:moveTo>
                <a:cubicBezTo>
                  <a:pt x="1196" y="946"/>
                  <a:pt x="1196" y="946"/>
                  <a:pt x="1196" y="946"/>
                </a:cubicBezTo>
                <a:cubicBezTo>
                  <a:pt x="1177" y="972"/>
                  <a:pt x="1131" y="995"/>
                  <a:pt x="1100" y="995"/>
                </a:cubicBezTo>
                <a:cubicBezTo>
                  <a:pt x="125" y="995"/>
                  <a:pt x="125" y="995"/>
                  <a:pt x="125" y="995"/>
                </a:cubicBezTo>
                <a:cubicBezTo>
                  <a:pt x="104" y="995"/>
                  <a:pt x="86" y="977"/>
                  <a:pt x="86" y="95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04"/>
                  <a:pt x="104" y="87"/>
                  <a:pt x="125" y="87"/>
                </a:cubicBezTo>
                <a:cubicBezTo>
                  <a:pt x="1100" y="87"/>
                  <a:pt x="1100" y="87"/>
                  <a:pt x="1100" y="87"/>
                </a:cubicBezTo>
                <a:cubicBezTo>
                  <a:pt x="1132" y="87"/>
                  <a:pt x="1177" y="110"/>
                  <a:pt x="1196" y="135"/>
                </a:cubicBezTo>
                <a:cubicBezTo>
                  <a:pt x="1463" y="500"/>
                  <a:pt x="1463" y="500"/>
                  <a:pt x="1463" y="500"/>
                </a:cubicBezTo>
                <a:cubicBezTo>
                  <a:pt x="1479" y="521"/>
                  <a:pt x="1479" y="560"/>
                  <a:pt x="1463" y="582"/>
                </a:cubicBezTo>
                <a:close/>
                <a:moveTo>
                  <a:pt x="1463" y="582"/>
                </a:moveTo>
                <a:cubicBezTo>
                  <a:pt x="1463" y="582"/>
                  <a:pt x="1463" y="582"/>
                  <a:pt x="1463" y="582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1" name="Group 230">
            <a:extLst>
              <a:ext uri="{FF2B5EF4-FFF2-40B4-BE49-F238E27FC236}">
                <a16:creationId xmlns:a16="http://schemas.microsoft.com/office/drawing/2014/main" xmlns="" id="{C9023E09-4622-4CF8-B6D5-3989B92628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5719763"/>
            <a:ext cx="534988" cy="493713"/>
            <a:chOff x="1262" y="3602"/>
            <a:chExt cx="337" cy="311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83" name="Freeform 231">
              <a:extLst>
                <a:ext uri="{FF2B5EF4-FFF2-40B4-BE49-F238E27FC236}">
                  <a16:creationId xmlns:a16="http://schemas.microsoft.com/office/drawing/2014/main" xmlns="" id="{C66C401A-90F0-439D-8709-9015A572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32">
              <a:extLst>
                <a:ext uri="{FF2B5EF4-FFF2-40B4-BE49-F238E27FC236}">
                  <a16:creationId xmlns:a16="http://schemas.microsoft.com/office/drawing/2014/main" xmlns="" id="{6FF98279-B4DB-439C-B302-A395F4F762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Group 235">
            <a:extLst>
              <a:ext uri="{FF2B5EF4-FFF2-40B4-BE49-F238E27FC236}">
                <a16:creationId xmlns:a16="http://schemas.microsoft.com/office/drawing/2014/main" xmlns="" id="{A646C356-D32A-465C-8299-EDAECBBF6E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5719763"/>
            <a:ext cx="519113" cy="479425"/>
            <a:chOff x="1742" y="3603"/>
            <a:chExt cx="327" cy="302"/>
          </a:xfr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effectLst/>
        </p:grpSpPr>
        <p:sp>
          <p:nvSpPr>
            <p:cNvPr id="287" name="Freeform 236">
              <a:extLst>
                <a:ext uri="{FF2B5EF4-FFF2-40B4-BE49-F238E27FC236}">
                  <a16:creationId xmlns:a16="http://schemas.microsoft.com/office/drawing/2014/main" xmlns="" id="{57BF1034-4505-400E-A41B-410E7250F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374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37">
              <a:extLst>
                <a:ext uri="{FF2B5EF4-FFF2-40B4-BE49-F238E27FC236}">
                  <a16:creationId xmlns:a16="http://schemas.microsoft.com/office/drawing/2014/main" xmlns="" id="{2CB2D4B2-4566-4A25-B54A-3999895E3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" y="3603"/>
              <a:ext cx="139" cy="231"/>
            </a:xfrm>
            <a:custGeom>
              <a:avLst/>
              <a:gdLst>
                <a:gd name="T0" fmla="*/ 78 w 644"/>
                <a:gd name="T1" fmla="*/ 349 h 1067"/>
                <a:gd name="T2" fmla="*/ 279 w 644"/>
                <a:gd name="T3" fmla="*/ 148 h 1067"/>
                <a:gd name="T4" fmla="*/ 279 w 644"/>
                <a:gd name="T5" fmla="*/ 1024 h 1067"/>
                <a:gd name="T6" fmla="*/ 322 w 644"/>
                <a:gd name="T7" fmla="*/ 1067 h 1067"/>
                <a:gd name="T8" fmla="*/ 365 w 644"/>
                <a:gd name="T9" fmla="*/ 1024 h 1067"/>
                <a:gd name="T10" fmla="*/ 365 w 644"/>
                <a:gd name="T11" fmla="*/ 148 h 1067"/>
                <a:gd name="T12" fmla="*/ 566 w 644"/>
                <a:gd name="T13" fmla="*/ 349 h 1067"/>
                <a:gd name="T14" fmla="*/ 596 w 644"/>
                <a:gd name="T15" fmla="*/ 362 h 1067"/>
                <a:gd name="T16" fmla="*/ 627 w 644"/>
                <a:gd name="T17" fmla="*/ 349 h 1067"/>
                <a:gd name="T18" fmla="*/ 627 w 644"/>
                <a:gd name="T19" fmla="*/ 288 h 1067"/>
                <a:gd name="T20" fmla="*/ 352 w 644"/>
                <a:gd name="T21" fmla="*/ 13 h 1067"/>
                <a:gd name="T22" fmla="*/ 322 w 644"/>
                <a:gd name="T23" fmla="*/ 0 h 1067"/>
                <a:gd name="T24" fmla="*/ 292 w 644"/>
                <a:gd name="T25" fmla="*/ 13 h 1067"/>
                <a:gd name="T26" fmla="*/ 17 w 644"/>
                <a:gd name="T27" fmla="*/ 288 h 1067"/>
                <a:gd name="T28" fmla="*/ 17 w 644"/>
                <a:gd name="T29" fmla="*/ 349 h 1067"/>
                <a:gd name="T30" fmla="*/ 78 w 644"/>
                <a:gd name="T31" fmla="*/ 349 h 1067"/>
                <a:gd name="T32" fmla="*/ 78 w 644"/>
                <a:gd name="T33" fmla="*/ 349 h 1067"/>
                <a:gd name="T34" fmla="*/ 78 w 644"/>
                <a:gd name="T35" fmla="*/ 349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" h="1067">
                  <a:moveTo>
                    <a:pt x="78" y="349"/>
                  </a:moveTo>
                  <a:cubicBezTo>
                    <a:pt x="279" y="148"/>
                    <a:pt x="279" y="148"/>
                    <a:pt x="279" y="148"/>
                  </a:cubicBezTo>
                  <a:cubicBezTo>
                    <a:pt x="279" y="1024"/>
                    <a:pt x="279" y="1024"/>
                    <a:pt x="279" y="1024"/>
                  </a:cubicBezTo>
                  <a:cubicBezTo>
                    <a:pt x="279" y="1048"/>
                    <a:pt x="298" y="1067"/>
                    <a:pt x="322" y="1067"/>
                  </a:cubicBezTo>
                  <a:cubicBezTo>
                    <a:pt x="346" y="1067"/>
                    <a:pt x="365" y="1048"/>
                    <a:pt x="365" y="1024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566" y="349"/>
                    <a:pt x="566" y="349"/>
                    <a:pt x="566" y="349"/>
                  </a:cubicBezTo>
                  <a:cubicBezTo>
                    <a:pt x="574" y="357"/>
                    <a:pt x="586" y="362"/>
                    <a:pt x="596" y="362"/>
                  </a:cubicBezTo>
                  <a:cubicBezTo>
                    <a:pt x="608" y="362"/>
                    <a:pt x="619" y="357"/>
                    <a:pt x="627" y="349"/>
                  </a:cubicBezTo>
                  <a:cubicBezTo>
                    <a:pt x="644" y="332"/>
                    <a:pt x="644" y="305"/>
                    <a:pt x="627" y="288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4" y="5"/>
                    <a:pt x="333" y="0"/>
                    <a:pt x="322" y="0"/>
                  </a:cubicBezTo>
                  <a:cubicBezTo>
                    <a:pt x="310" y="0"/>
                    <a:pt x="300" y="5"/>
                    <a:pt x="292" y="13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0" y="305"/>
                    <a:pt x="0" y="332"/>
                    <a:pt x="17" y="349"/>
                  </a:cubicBezTo>
                  <a:cubicBezTo>
                    <a:pt x="34" y="365"/>
                    <a:pt x="61" y="365"/>
                    <a:pt x="78" y="349"/>
                  </a:cubicBezTo>
                  <a:close/>
                  <a:moveTo>
                    <a:pt x="78" y="349"/>
                  </a:moveTo>
                  <a:cubicBezTo>
                    <a:pt x="78" y="349"/>
                    <a:pt x="78" y="349"/>
                    <a:pt x="78" y="3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1" name="Freeform 241">
            <a:extLst>
              <a:ext uri="{FF2B5EF4-FFF2-40B4-BE49-F238E27FC236}">
                <a16:creationId xmlns:a16="http://schemas.microsoft.com/office/drawing/2014/main" xmlns="" id="{9D59D7EB-52A8-495D-BF4E-3D027AC22F41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5719763"/>
            <a:ext cx="542925" cy="536575"/>
          </a:xfrm>
          <a:custGeom>
            <a:avLst/>
            <a:gdLst>
              <a:gd name="T0" fmla="*/ 1473 w 1578"/>
              <a:gd name="T1" fmla="*/ 437 h 1561"/>
              <a:gd name="T2" fmla="*/ 1374 w 1578"/>
              <a:gd name="T3" fmla="*/ 437 h 1561"/>
              <a:gd name="T4" fmla="*/ 1016 w 1578"/>
              <a:gd name="T5" fmla="*/ 342 h 1561"/>
              <a:gd name="T6" fmla="*/ 791 w 1578"/>
              <a:gd name="T7" fmla="*/ 383 h 1561"/>
              <a:gd name="T8" fmla="*/ 983 w 1578"/>
              <a:gd name="T9" fmla="*/ 259 h 1561"/>
              <a:gd name="T10" fmla="*/ 1113 w 1578"/>
              <a:gd name="T11" fmla="*/ 129 h 1561"/>
              <a:gd name="T12" fmla="*/ 983 w 1578"/>
              <a:gd name="T13" fmla="*/ 0 h 1561"/>
              <a:gd name="T14" fmla="*/ 854 w 1578"/>
              <a:gd name="T15" fmla="*/ 129 h 1561"/>
              <a:gd name="T16" fmla="*/ 621 w 1578"/>
              <a:gd name="T17" fmla="*/ 431 h 1561"/>
              <a:gd name="T18" fmla="*/ 563 w 1578"/>
              <a:gd name="T19" fmla="*/ 402 h 1561"/>
              <a:gd name="T20" fmla="*/ 435 w 1578"/>
              <a:gd name="T21" fmla="*/ 501 h 1561"/>
              <a:gd name="T22" fmla="*/ 435 w 1578"/>
              <a:gd name="T23" fmla="*/ 599 h 1561"/>
              <a:gd name="T24" fmla="*/ 198 w 1578"/>
              <a:gd name="T25" fmla="*/ 853 h 1561"/>
              <a:gd name="T26" fmla="*/ 51 w 1578"/>
              <a:gd name="T27" fmla="*/ 879 h 1561"/>
              <a:gd name="T28" fmla="*/ 142 w 1578"/>
              <a:gd name="T29" fmla="*/ 1100 h 1561"/>
              <a:gd name="T30" fmla="*/ 259 w 1578"/>
              <a:gd name="T31" fmla="*/ 914 h 1561"/>
              <a:gd name="T32" fmla="*/ 355 w 1578"/>
              <a:gd name="T33" fmla="*/ 1003 h 1561"/>
              <a:gd name="T34" fmla="*/ 447 w 1578"/>
              <a:gd name="T35" fmla="*/ 1363 h 1561"/>
              <a:gd name="T36" fmla="*/ 525 w 1578"/>
              <a:gd name="T37" fmla="*/ 1540 h 1561"/>
              <a:gd name="T38" fmla="*/ 623 w 1578"/>
              <a:gd name="T39" fmla="*/ 1540 h 1561"/>
              <a:gd name="T40" fmla="*/ 701 w 1578"/>
              <a:gd name="T41" fmla="*/ 1363 h 1561"/>
              <a:gd name="T42" fmla="*/ 574 w 1578"/>
              <a:gd name="T43" fmla="*/ 1265 h 1561"/>
              <a:gd name="T44" fmla="*/ 523 w 1578"/>
              <a:gd name="T45" fmla="*/ 1288 h 1561"/>
              <a:gd name="T46" fmla="*/ 563 w 1578"/>
              <a:gd name="T47" fmla="*/ 697 h 1561"/>
              <a:gd name="T48" fmla="*/ 690 w 1578"/>
              <a:gd name="T49" fmla="*/ 599 h 1561"/>
              <a:gd name="T50" fmla="*/ 1301 w 1578"/>
              <a:gd name="T51" fmla="*/ 509 h 1561"/>
              <a:gd name="T52" fmla="*/ 1296 w 1578"/>
              <a:gd name="T53" fmla="*/ 613 h 1561"/>
              <a:gd name="T54" fmla="*/ 1423 w 1578"/>
              <a:gd name="T55" fmla="*/ 712 h 1561"/>
              <a:gd name="T56" fmla="*/ 1551 w 1578"/>
              <a:gd name="T57" fmla="*/ 613 h 1561"/>
              <a:gd name="T58" fmla="*/ 629 w 1578"/>
              <a:gd name="T59" fmla="*/ 1413 h 1561"/>
              <a:gd name="T60" fmla="*/ 519 w 1578"/>
              <a:gd name="T61" fmla="*/ 1413 h 1561"/>
              <a:gd name="T62" fmla="*/ 629 w 1578"/>
              <a:gd name="T63" fmla="*/ 1413 h 1561"/>
              <a:gd name="T64" fmla="*/ 983 w 1578"/>
              <a:gd name="T65" fmla="*/ 87 h 1561"/>
              <a:gd name="T66" fmla="*/ 1026 w 1578"/>
              <a:gd name="T67" fmla="*/ 130 h 1561"/>
              <a:gd name="T68" fmla="*/ 983 w 1578"/>
              <a:gd name="T69" fmla="*/ 173 h 1561"/>
              <a:gd name="T70" fmla="*/ 940 w 1578"/>
              <a:gd name="T71" fmla="*/ 130 h 1561"/>
              <a:gd name="T72" fmla="*/ 173 w 1578"/>
              <a:gd name="T73" fmla="*/ 1001 h 1561"/>
              <a:gd name="T74" fmla="*/ 112 w 1578"/>
              <a:gd name="T75" fmla="*/ 1001 h 1561"/>
              <a:gd name="T76" fmla="*/ 142 w 1578"/>
              <a:gd name="T77" fmla="*/ 928 h 1561"/>
              <a:gd name="T78" fmla="*/ 173 w 1578"/>
              <a:gd name="T79" fmla="*/ 1001 h 1561"/>
              <a:gd name="T80" fmla="*/ 508 w 1578"/>
              <a:gd name="T81" fmla="*/ 550 h 1561"/>
              <a:gd name="T82" fmla="*/ 617 w 1578"/>
              <a:gd name="T83" fmla="*/ 550 h 1561"/>
              <a:gd name="T84" fmla="*/ 1423 w 1578"/>
              <a:gd name="T85" fmla="*/ 618 h 1561"/>
              <a:gd name="T86" fmla="*/ 1423 w 1578"/>
              <a:gd name="T87" fmla="*/ 509 h 1561"/>
              <a:gd name="T88" fmla="*/ 1423 w 1578"/>
              <a:gd name="T89" fmla="*/ 618 h 1561"/>
              <a:gd name="T90" fmla="*/ 1423 w 1578"/>
              <a:gd name="T91" fmla="*/ 618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8" h="1561">
                <a:moveTo>
                  <a:pt x="1550" y="514"/>
                </a:moveTo>
                <a:cubicBezTo>
                  <a:pt x="1473" y="437"/>
                  <a:pt x="1473" y="437"/>
                  <a:pt x="1473" y="437"/>
                </a:cubicBezTo>
                <a:cubicBezTo>
                  <a:pt x="1460" y="424"/>
                  <a:pt x="1442" y="416"/>
                  <a:pt x="1423" y="416"/>
                </a:cubicBezTo>
                <a:cubicBezTo>
                  <a:pt x="1405" y="416"/>
                  <a:pt x="1387" y="424"/>
                  <a:pt x="1374" y="437"/>
                </a:cubicBezTo>
                <a:cubicBezTo>
                  <a:pt x="1364" y="447"/>
                  <a:pt x="1364" y="447"/>
                  <a:pt x="1364" y="447"/>
                </a:cubicBezTo>
                <a:cubicBezTo>
                  <a:pt x="1261" y="379"/>
                  <a:pt x="1141" y="343"/>
                  <a:pt x="1016" y="342"/>
                </a:cubicBezTo>
                <a:cubicBezTo>
                  <a:pt x="1015" y="342"/>
                  <a:pt x="1015" y="342"/>
                  <a:pt x="1015" y="342"/>
                </a:cubicBezTo>
                <a:cubicBezTo>
                  <a:pt x="937" y="342"/>
                  <a:pt x="862" y="356"/>
                  <a:pt x="791" y="383"/>
                </a:cubicBezTo>
                <a:cubicBezTo>
                  <a:pt x="928" y="247"/>
                  <a:pt x="928" y="247"/>
                  <a:pt x="928" y="247"/>
                </a:cubicBezTo>
                <a:cubicBezTo>
                  <a:pt x="945" y="255"/>
                  <a:pt x="964" y="259"/>
                  <a:pt x="983" y="259"/>
                </a:cubicBezTo>
                <a:cubicBezTo>
                  <a:pt x="1018" y="259"/>
                  <a:pt x="1051" y="246"/>
                  <a:pt x="1075" y="221"/>
                </a:cubicBezTo>
                <a:cubicBezTo>
                  <a:pt x="1099" y="197"/>
                  <a:pt x="1113" y="164"/>
                  <a:pt x="1113" y="129"/>
                </a:cubicBezTo>
                <a:cubicBezTo>
                  <a:pt x="1113" y="95"/>
                  <a:pt x="1100" y="62"/>
                  <a:pt x="1075" y="38"/>
                </a:cubicBezTo>
                <a:cubicBezTo>
                  <a:pt x="1050" y="14"/>
                  <a:pt x="1018" y="0"/>
                  <a:pt x="983" y="0"/>
                </a:cubicBezTo>
                <a:cubicBezTo>
                  <a:pt x="949" y="0"/>
                  <a:pt x="916" y="13"/>
                  <a:pt x="892" y="38"/>
                </a:cubicBezTo>
                <a:cubicBezTo>
                  <a:pt x="868" y="63"/>
                  <a:pt x="854" y="95"/>
                  <a:pt x="854" y="129"/>
                </a:cubicBezTo>
                <a:cubicBezTo>
                  <a:pt x="854" y="149"/>
                  <a:pt x="858" y="168"/>
                  <a:pt x="866" y="185"/>
                </a:cubicBezTo>
                <a:cubicBezTo>
                  <a:pt x="621" y="431"/>
                  <a:pt x="621" y="431"/>
                  <a:pt x="621" y="431"/>
                </a:cubicBezTo>
                <a:cubicBezTo>
                  <a:pt x="613" y="422"/>
                  <a:pt x="613" y="422"/>
                  <a:pt x="613" y="422"/>
                </a:cubicBezTo>
                <a:cubicBezTo>
                  <a:pt x="599" y="409"/>
                  <a:pt x="582" y="402"/>
                  <a:pt x="563" y="402"/>
                </a:cubicBezTo>
                <a:cubicBezTo>
                  <a:pt x="545" y="402"/>
                  <a:pt x="527" y="409"/>
                  <a:pt x="514" y="422"/>
                </a:cubicBezTo>
                <a:cubicBezTo>
                  <a:pt x="435" y="501"/>
                  <a:pt x="435" y="501"/>
                  <a:pt x="435" y="501"/>
                </a:cubicBezTo>
                <a:cubicBezTo>
                  <a:pt x="422" y="514"/>
                  <a:pt x="415" y="531"/>
                  <a:pt x="415" y="550"/>
                </a:cubicBezTo>
                <a:cubicBezTo>
                  <a:pt x="415" y="569"/>
                  <a:pt x="422" y="586"/>
                  <a:pt x="435" y="599"/>
                </a:cubicBezTo>
                <a:cubicBezTo>
                  <a:pt x="444" y="608"/>
                  <a:pt x="444" y="608"/>
                  <a:pt x="444" y="608"/>
                </a:cubicBezTo>
                <a:cubicBezTo>
                  <a:pt x="198" y="853"/>
                  <a:pt x="198" y="853"/>
                  <a:pt x="198" y="853"/>
                </a:cubicBezTo>
                <a:cubicBezTo>
                  <a:pt x="181" y="845"/>
                  <a:pt x="162" y="841"/>
                  <a:pt x="142" y="841"/>
                </a:cubicBezTo>
                <a:cubicBezTo>
                  <a:pt x="108" y="841"/>
                  <a:pt x="75" y="854"/>
                  <a:pt x="51" y="879"/>
                </a:cubicBezTo>
                <a:cubicBezTo>
                  <a:pt x="0" y="929"/>
                  <a:pt x="0" y="1011"/>
                  <a:pt x="51" y="1062"/>
                </a:cubicBezTo>
                <a:cubicBezTo>
                  <a:pt x="75" y="1086"/>
                  <a:pt x="108" y="1100"/>
                  <a:pt x="142" y="1100"/>
                </a:cubicBezTo>
                <a:cubicBezTo>
                  <a:pt x="177" y="1100"/>
                  <a:pt x="210" y="1086"/>
                  <a:pt x="234" y="1062"/>
                </a:cubicBezTo>
                <a:cubicBezTo>
                  <a:pt x="274" y="1022"/>
                  <a:pt x="282" y="962"/>
                  <a:pt x="259" y="914"/>
                </a:cubicBezTo>
                <a:cubicBezTo>
                  <a:pt x="396" y="778"/>
                  <a:pt x="396" y="778"/>
                  <a:pt x="396" y="778"/>
                </a:cubicBezTo>
                <a:cubicBezTo>
                  <a:pt x="369" y="849"/>
                  <a:pt x="355" y="925"/>
                  <a:pt x="355" y="1003"/>
                </a:cubicBezTo>
                <a:cubicBezTo>
                  <a:pt x="355" y="1128"/>
                  <a:pt x="391" y="1248"/>
                  <a:pt x="460" y="1350"/>
                </a:cubicBezTo>
                <a:cubicBezTo>
                  <a:pt x="447" y="1363"/>
                  <a:pt x="447" y="1363"/>
                  <a:pt x="447" y="1363"/>
                </a:cubicBezTo>
                <a:cubicBezTo>
                  <a:pt x="420" y="1391"/>
                  <a:pt x="420" y="1435"/>
                  <a:pt x="447" y="1462"/>
                </a:cubicBezTo>
                <a:cubicBezTo>
                  <a:pt x="525" y="1540"/>
                  <a:pt x="525" y="1540"/>
                  <a:pt x="525" y="1540"/>
                </a:cubicBezTo>
                <a:cubicBezTo>
                  <a:pt x="538" y="1553"/>
                  <a:pt x="556" y="1561"/>
                  <a:pt x="574" y="1561"/>
                </a:cubicBezTo>
                <a:cubicBezTo>
                  <a:pt x="593" y="1561"/>
                  <a:pt x="610" y="1553"/>
                  <a:pt x="623" y="1540"/>
                </a:cubicBezTo>
                <a:cubicBezTo>
                  <a:pt x="701" y="1462"/>
                  <a:pt x="701" y="1462"/>
                  <a:pt x="701" y="1462"/>
                </a:cubicBezTo>
                <a:cubicBezTo>
                  <a:pt x="729" y="1435"/>
                  <a:pt x="729" y="1391"/>
                  <a:pt x="701" y="1363"/>
                </a:cubicBezTo>
                <a:cubicBezTo>
                  <a:pt x="623" y="1285"/>
                  <a:pt x="623" y="1285"/>
                  <a:pt x="623" y="1285"/>
                </a:cubicBezTo>
                <a:cubicBezTo>
                  <a:pt x="610" y="1272"/>
                  <a:pt x="593" y="1265"/>
                  <a:pt x="574" y="1265"/>
                </a:cubicBezTo>
                <a:cubicBezTo>
                  <a:pt x="556" y="1265"/>
                  <a:pt x="538" y="1272"/>
                  <a:pt x="525" y="1285"/>
                </a:cubicBezTo>
                <a:cubicBezTo>
                  <a:pt x="523" y="1288"/>
                  <a:pt x="523" y="1288"/>
                  <a:pt x="523" y="1288"/>
                </a:cubicBezTo>
                <a:cubicBezTo>
                  <a:pt x="410" y="1105"/>
                  <a:pt x="415" y="870"/>
                  <a:pt x="538" y="693"/>
                </a:cubicBezTo>
                <a:cubicBezTo>
                  <a:pt x="546" y="696"/>
                  <a:pt x="554" y="697"/>
                  <a:pt x="563" y="697"/>
                </a:cubicBezTo>
                <a:cubicBezTo>
                  <a:pt x="581" y="697"/>
                  <a:pt x="599" y="690"/>
                  <a:pt x="612" y="677"/>
                </a:cubicBezTo>
                <a:cubicBezTo>
                  <a:pt x="690" y="599"/>
                  <a:pt x="690" y="599"/>
                  <a:pt x="690" y="599"/>
                </a:cubicBezTo>
                <a:cubicBezTo>
                  <a:pt x="710" y="579"/>
                  <a:pt x="716" y="549"/>
                  <a:pt x="706" y="524"/>
                </a:cubicBezTo>
                <a:cubicBezTo>
                  <a:pt x="883" y="402"/>
                  <a:pt x="1119" y="397"/>
                  <a:pt x="1301" y="509"/>
                </a:cubicBezTo>
                <a:cubicBezTo>
                  <a:pt x="1296" y="514"/>
                  <a:pt x="1296" y="514"/>
                  <a:pt x="1296" y="514"/>
                </a:cubicBezTo>
                <a:cubicBezTo>
                  <a:pt x="1269" y="541"/>
                  <a:pt x="1269" y="586"/>
                  <a:pt x="1296" y="613"/>
                </a:cubicBezTo>
                <a:cubicBezTo>
                  <a:pt x="1374" y="691"/>
                  <a:pt x="1374" y="691"/>
                  <a:pt x="1374" y="691"/>
                </a:cubicBezTo>
                <a:cubicBezTo>
                  <a:pt x="1387" y="704"/>
                  <a:pt x="1405" y="712"/>
                  <a:pt x="1423" y="712"/>
                </a:cubicBezTo>
                <a:cubicBezTo>
                  <a:pt x="1442" y="712"/>
                  <a:pt x="1460" y="704"/>
                  <a:pt x="1473" y="691"/>
                </a:cubicBezTo>
                <a:cubicBezTo>
                  <a:pt x="1551" y="613"/>
                  <a:pt x="1551" y="613"/>
                  <a:pt x="1551" y="613"/>
                </a:cubicBezTo>
                <a:cubicBezTo>
                  <a:pt x="1578" y="586"/>
                  <a:pt x="1578" y="542"/>
                  <a:pt x="1550" y="514"/>
                </a:cubicBezTo>
                <a:close/>
                <a:moveTo>
                  <a:pt x="629" y="1413"/>
                </a:moveTo>
                <a:cubicBezTo>
                  <a:pt x="574" y="1468"/>
                  <a:pt x="574" y="1468"/>
                  <a:pt x="574" y="1468"/>
                </a:cubicBezTo>
                <a:cubicBezTo>
                  <a:pt x="519" y="1413"/>
                  <a:pt x="519" y="1413"/>
                  <a:pt x="519" y="1413"/>
                </a:cubicBezTo>
                <a:cubicBezTo>
                  <a:pt x="574" y="1359"/>
                  <a:pt x="574" y="1359"/>
                  <a:pt x="574" y="1359"/>
                </a:cubicBezTo>
                <a:lnTo>
                  <a:pt x="629" y="1413"/>
                </a:lnTo>
                <a:close/>
                <a:moveTo>
                  <a:pt x="952" y="99"/>
                </a:moveTo>
                <a:cubicBezTo>
                  <a:pt x="960" y="91"/>
                  <a:pt x="971" y="87"/>
                  <a:pt x="983" y="87"/>
                </a:cubicBezTo>
                <a:cubicBezTo>
                  <a:pt x="994" y="87"/>
                  <a:pt x="1005" y="91"/>
                  <a:pt x="1013" y="99"/>
                </a:cubicBezTo>
                <a:cubicBezTo>
                  <a:pt x="1021" y="107"/>
                  <a:pt x="1026" y="118"/>
                  <a:pt x="1026" y="130"/>
                </a:cubicBezTo>
                <a:cubicBezTo>
                  <a:pt x="1026" y="141"/>
                  <a:pt x="1021" y="152"/>
                  <a:pt x="1013" y="160"/>
                </a:cubicBezTo>
                <a:cubicBezTo>
                  <a:pt x="1005" y="168"/>
                  <a:pt x="994" y="173"/>
                  <a:pt x="983" y="173"/>
                </a:cubicBezTo>
                <a:cubicBezTo>
                  <a:pt x="971" y="173"/>
                  <a:pt x="960" y="168"/>
                  <a:pt x="952" y="160"/>
                </a:cubicBezTo>
                <a:cubicBezTo>
                  <a:pt x="944" y="152"/>
                  <a:pt x="940" y="141"/>
                  <a:pt x="940" y="130"/>
                </a:cubicBezTo>
                <a:cubicBezTo>
                  <a:pt x="940" y="118"/>
                  <a:pt x="944" y="108"/>
                  <a:pt x="952" y="99"/>
                </a:cubicBezTo>
                <a:close/>
                <a:moveTo>
                  <a:pt x="173" y="1001"/>
                </a:moveTo>
                <a:cubicBezTo>
                  <a:pt x="165" y="1009"/>
                  <a:pt x="154" y="1013"/>
                  <a:pt x="142" y="1013"/>
                </a:cubicBezTo>
                <a:cubicBezTo>
                  <a:pt x="131" y="1013"/>
                  <a:pt x="120" y="1009"/>
                  <a:pt x="112" y="1001"/>
                </a:cubicBezTo>
                <a:cubicBezTo>
                  <a:pt x="95" y="984"/>
                  <a:pt x="95" y="957"/>
                  <a:pt x="112" y="940"/>
                </a:cubicBezTo>
                <a:cubicBezTo>
                  <a:pt x="120" y="932"/>
                  <a:pt x="131" y="928"/>
                  <a:pt x="142" y="928"/>
                </a:cubicBezTo>
                <a:cubicBezTo>
                  <a:pt x="154" y="928"/>
                  <a:pt x="165" y="932"/>
                  <a:pt x="173" y="940"/>
                </a:cubicBezTo>
                <a:cubicBezTo>
                  <a:pt x="190" y="957"/>
                  <a:pt x="190" y="984"/>
                  <a:pt x="173" y="1001"/>
                </a:cubicBezTo>
                <a:close/>
                <a:moveTo>
                  <a:pt x="563" y="605"/>
                </a:moveTo>
                <a:cubicBezTo>
                  <a:pt x="508" y="550"/>
                  <a:pt x="508" y="550"/>
                  <a:pt x="508" y="550"/>
                </a:cubicBezTo>
                <a:cubicBezTo>
                  <a:pt x="563" y="495"/>
                  <a:pt x="563" y="495"/>
                  <a:pt x="563" y="495"/>
                </a:cubicBezTo>
                <a:cubicBezTo>
                  <a:pt x="617" y="550"/>
                  <a:pt x="617" y="550"/>
                  <a:pt x="617" y="550"/>
                </a:cubicBezTo>
                <a:lnTo>
                  <a:pt x="563" y="605"/>
                </a:lnTo>
                <a:close/>
                <a:moveTo>
                  <a:pt x="1423" y="618"/>
                </a:moveTo>
                <a:cubicBezTo>
                  <a:pt x="1368" y="564"/>
                  <a:pt x="1368" y="564"/>
                  <a:pt x="1368" y="564"/>
                </a:cubicBezTo>
                <a:cubicBezTo>
                  <a:pt x="1423" y="509"/>
                  <a:pt x="1423" y="509"/>
                  <a:pt x="1423" y="509"/>
                </a:cubicBezTo>
                <a:cubicBezTo>
                  <a:pt x="1478" y="564"/>
                  <a:pt x="1478" y="564"/>
                  <a:pt x="1478" y="564"/>
                </a:cubicBezTo>
                <a:lnTo>
                  <a:pt x="1423" y="618"/>
                </a:lnTo>
                <a:close/>
                <a:moveTo>
                  <a:pt x="1423" y="618"/>
                </a:moveTo>
                <a:cubicBezTo>
                  <a:pt x="1423" y="618"/>
                  <a:pt x="1423" y="618"/>
                  <a:pt x="1423" y="618"/>
                </a:cubicBezTo>
              </a:path>
            </a:pathLst>
          </a:custGeom>
          <a:gradFill>
            <a:gsLst>
              <a:gs pos="0">
                <a:srgbClr val="6EC5F3"/>
              </a:gs>
              <a:gs pos="100000">
                <a:srgbClr val="1A7AEB"/>
              </a:gs>
            </a:gsLst>
            <a:lin ang="180000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4">
            <a:extLst>
              <a:ext uri="{FF2B5EF4-FFF2-40B4-BE49-F238E27FC236}">
                <a16:creationId xmlns:a16="http://schemas.microsoft.com/office/drawing/2014/main" xmlns="" id="{8AD0903E-0E5F-4E72-BB7E-5C25ED4C71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02540" y="452853"/>
            <a:ext cx="769653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b="1" dirty="0">
                <a:gradFill>
                  <a:gsLst>
                    <a:gs pos="0">
                      <a:srgbClr val="048FEB">
                        <a:lumMod val="50000"/>
                        <a:lumOff val="50000"/>
                        <a:alpha val="50000"/>
                      </a:srgbClr>
                    </a:gs>
                    <a:gs pos="100000">
                      <a:srgbClr val="048FEB">
                        <a:lumMod val="100000"/>
                        <a:alpha val="50000"/>
                      </a:srgbClr>
                    </a:gs>
                  </a:gsLst>
                  <a:lin ang="1800000" scaled="0"/>
                </a:gradFill>
                <a:latin typeface="+mj-ea"/>
                <a:ea typeface="+mj-ea"/>
              </a:rPr>
              <a:t>ONE BLUE</a:t>
            </a:r>
            <a:endParaRPr lang="zh-CN" altLang="en-US" sz="11500" b="1" dirty="0">
              <a:gradFill>
                <a:gsLst>
                  <a:gs pos="0">
                    <a:srgbClr val="048FEB">
                      <a:lumMod val="50000"/>
                      <a:lumOff val="50000"/>
                      <a:alpha val="50000"/>
                    </a:srgbClr>
                  </a:gs>
                  <a:gs pos="100000">
                    <a:srgbClr val="048FEB">
                      <a:lumMod val="100000"/>
                      <a:alpha val="50000"/>
                    </a:srgbClr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4" name="PA_矩形 27">
            <a:extLst>
              <a:ext uri="{FF2B5EF4-FFF2-40B4-BE49-F238E27FC236}">
                <a16:creationId xmlns:a16="http://schemas.microsoft.com/office/drawing/2014/main" xmlns="" id="{64ACF398-AE7E-4AD8-BFFF-E8C50A0E5A2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49801" y="2273437"/>
            <a:ext cx="6500304" cy="22804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510BCB2-12CA-446E-B667-B27DE02F224B}"/>
              </a:ext>
            </a:extLst>
          </p:cNvPr>
          <p:cNvSpPr txBox="1"/>
          <p:nvPr/>
        </p:nvSpPr>
        <p:spPr>
          <a:xfrm>
            <a:off x="695325" y="490066"/>
            <a:ext cx="3156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gradFill>
                  <a:gsLst>
                    <a:gs pos="0">
                      <a:srgbClr val="048FEB">
                        <a:lumMod val="50000"/>
                        <a:lumOff val="50000"/>
                      </a:srgbClr>
                    </a:gs>
                    <a:gs pos="100000">
                      <a:srgbClr val="048FEB">
                        <a:lumMod val="100000"/>
                      </a:srgbClr>
                    </a:gs>
                  </a:gsLst>
                  <a:lin ang="1800000" scaled="0"/>
                </a:gradFill>
                <a:latin typeface="+mj-ea"/>
                <a:ea typeface="+mj-ea"/>
              </a:rPr>
              <a:t>模板设计师：天奇</a:t>
            </a:r>
            <a:r>
              <a:rPr lang="en-US" altLang="zh-CN" sz="2000" b="1" spc="300" dirty="0">
                <a:gradFill>
                  <a:gsLst>
                    <a:gs pos="0">
                      <a:srgbClr val="048FEB">
                        <a:lumMod val="50000"/>
                        <a:lumOff val="50000"/>
                      </a:srgbClr>
                    </a:gs>
                    <a:gs pos="100000">
                      <a:srgbClr val="048FEB">
                        <a:lumMod val="100000"/>
                      </a:srgbClr>
                    </a:gs>
                  </a:gsLst>
                  <a:lin ang="1800000" scaled="0"/>
                </a:gradFill>
                <a:latin typeface="+mj-ea"/>
                <a:ea typeface="+mj-ea"/>
              </a:rPr>
              <a:t>PPT</a:t>
            </a:r>
            <a:endParaRPr lang="zh-CN" altLang="en-US" sz="2000" b="1" spc="300" dirty="0">
              <a:gradFill>
                <a:gsLst>
                  <a:gs pos="0">
                    <a:srgbClr val="048FEB">
                      <a:lumMod val="50000"/>
                      <a:lumOff val="50000"/>
                    </a:srgbClr>
                  </a:gs>
                  <a:gs pos="100000">
                    <a:srgbClr val="048FEB">
                      <a:lumMod val="100000"/>
                    </a:srgbClr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B053899-9E7C-4B64-95C5-381C478D3A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57" y="1714500"/>
            <a:ext cx="3429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29F3B51-AC40-457C-AE20-4DF202600B7C}"/>
              </a:ext>
            </a:extLst>
          </p:cNvPr>
          <p:cNvSpPr txBox="1"/>
          <p:nvPr/>
        </p:nvSpPr>
        <p:spPr>
          <a:xfrm>
            <a:off x="964629" y="53810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+mn-ea"/>
              </a:rPr>
              <a:t>公众号：天奇同学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BE1E642-AA3F-47F8-98D5-05FA48BBB41E}"/>
              </a:ext>
            </a:extLst>
          </p:cNvPr>
          <p:cNvSpPr txBox="1"/>
          <p:nvPr/>
        </p:nvSpPr>
        <p:spPr>
          <a:xfrm>
            <a:off x="4659321" y="4929564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+mn-ea"/>
              </a:rPr>
              <a:t>一枚喜欢设计的工科生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FA03F51-2E75-40CA-B217-26F51C57FAFE}"/>
              </a:ext>
            </a:extLst>
          </p:cNvPr>
          <p:cNvSpPr txBox="1"/>
          <p:nvPr/>
        </p:nvSpPr>
        <p:spPr>
          <a:xfrm>
            <a:off x="4874739" y="2849641"/>
            <a:ext cx="5032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rgbClr val="4C5874"/>
                </a:solidFill>
                <a:latin typeface="+mn-ea"/>
              </a:rPr>
              <a:t>如果你喜欢这套作品，欢迎关注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35A3CDB-7C89-4711-ADF8-AE60970B6307}"/>
              </a:ext>
            </a:extLst>
          </p:cNvPr>
          <p:cNvSpPr txBox="1"/>
          <p:nvPr/>
        </p:nvSpPr>
        <p:spPr>
          <a:xfrm>
            <a:off x="4874739" y="3311306"/>
            <a:ext cx="6250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gradFill>
                  <a:gsLst>
                    <a:gs pos="0">
                      <a:srgbClr val="048FEB">
                        <a:lumMod val="50000"/>
                        <a:lumOff val="50000"/>
                      </a:srgbClr>
                    </a:gs>
                    <a:gs pos="100000">
                      <a:srgbClr val="048FEB">
                        <a:lumMod val="100000"/>
                      </a:srgbClr>
                    </a:gs>
                  </a:gsLst>
                  <a:lin ang="1800000" scaled="0"/>
                </a:gradFill>
                <a:latin typeface="+mj-ea"/>
                <a:ea typeface="+mj-ea"/>
              </a:rPr>
              <a:t>你的认可是我创作的动力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56D2F04-6B90-46B5-A490-760D12BD4557}"/>
              </a:ext>
            </a:extLst>
          </p:cNvPr>
          <p:cNvSpPr txBox="1"/>
          <p:nvPr/>
        </p:nvSpPr>
        <p:spPr>
          <a:xfrm>
            <a:off x="695325" y="927621"/>
            <a:ext cx="4107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gradFill>
                  <a:gsLst>
                    <a:gs pos="0">
                      <a:srgbClr val="048FEB">
                        <a:lumMod val="50000"/>
                        <a:lumOff val="50000"/>
                      </a:srgbClr>
                    </a:gs>
                    <a:gs pos="100000">
                      <a:srgbClr val="048FEB">
                        <a:lumMod val="100000"/>
                      </a:srgbClr>
                    </a:gs>
                  </a:gsLst>
                  <a:lin ang="1800000" scaled="0"/>
                </a:gradFill>
                <a:latin typeface="+mj-ea"/>
                <a:ea typeface="+mj-ea"/>
              </a:rPr>
              <a:t>演界网店铺：</a:t>
            </a:r>
            <a:r>
              <a:rPr lang="en-US" altLang="zh-CN" sz="2000" spc="300" dirty="0">
                <a:gradFill>
                  <a:gsLst>
                    <a:gs pos="0">
                      <a:srgbClr val="048FEB">
                        <a:lumMod val="50000"/>
                        <a:lumOff val="50000"/>
                      </a:srgbClr>
                    </a:gs>
                    <a:gs pos="100000">
                      <a:srgbClr val="048FEB">
                        <a:lumMod val="100000"/>
                      </a:srgbClr>
                    </a:gs>
                  </a:gsLst>
                  <a:lin ang="1800000" scaled="0"/>
                </a:gradFill>
                <a:latin typeface="+mj-ea"/>
                <a:ea typeface="+mj-ea"/>
              </a:rPr>
              <a:t>tianqi.yanj.cn</a:t>
            </a:r>
            <a:endParaRPr lang="zh-CN" altLang="en-US" sz="2000" spc="300" dirty="0">
              <a:gradFill>
                <a:gsLst>
                  <a:gs pos="0">
                    <a:srgbClr val="048FEB">
                      <a:lumMod val="50000"/>
                      <a:lumOff val="50000"/>
                    </a:srgbClr>
                  </a:gs>
                  <a:gs pos="100000">
                    <a:srgbClr val="048FEB">
                      <a:lumMod val="100000"/>
                    </a:srgbClr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1CC5CE0-367E-4D16-BD14-B73E2D862649}"/>
              </a:ext>
            </a:extLst>
          </p:cNvPr>
          <p:cNvSpPr txBox="1"/>
          <p:nvPr/>
        </p:nvSpPr>
        <p:spPr>
          <a:xfrm>
            <a:off x="4659321" y="5381000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+mn-ea"/>
              </a:rPr>
              <a:t>期待与你相识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3A67E47-15B6-4746-9C61-B8C3A2064074}"/>
              </a:ext>
            </a:extLst>
          </p:cNvPr>
          <p:cNvSpPr txBox="1"/>
          <p:nvPr/>
        </p:nvSpPr>
        <p:spPr>
          <a:xfrm>
            <a:off x="668874" y="5904468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制作思路</a:t>
            </a:r>
            <a:r>
              <a:rPr lang="en-US" altLang="zh-CN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学习心得分享</a:t>
            </a:r>
          </a:p>
        </p:txBody>
      </p:sp>
    </p:spTree>
    <p:extLst>
      <p:ext uri="{BB962C8B-B14F-4D97-AF65-F5344CB8AC3E}">
        <p14:creationId xmlns:p14="http://schemas.microsoft.com/office/powerpoint/2010/main" val="27798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A_矩形 34">
            <a:extLst>
              <a:ext uri="{FF2B5EF4-FFF2-40B4-BE49-F238E27FC236}">
                <a16:creationId xmlns:a16="http://schemas.microsoft.com/office/drawing/2014/main" xmlns="" id="{12A539B4-22BD-4B73-A510-317C4A48592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1225" y="836613"/>
            <a:ext cx="10369550" cy="51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_矩形 35">
            <a:extLst>
              <a:ext uri="{FF2B5EF4-FFF2-40B4-BE49-F238E27FC236}">
                <a16:creationId xmlns:a16="http://schemas.microsoft.com/office/drawing/2014/main" xmlns="" id="{DF967860-BD85-4A74-8FFB-043087C7657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133600" y="1769317"/>
            <a:ext cx="7924800" cy="2955083"/>
          </a:xfrm>
          <a:prstGeom prst="rect">
            <a:avLst/>
          </a:prstGeom>
          <a:noFill/>
          <a:ln w="38100">
            <a:solidFill>
              <a:srgbClr val="4C58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215D2830-ED57-46F3-B42A-8FBF6B13A45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02857" y="2425864"/>
            <a:ext cx="63862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感谢使用</a:t>
            </a:r>
          </a:p>
        </p:txBody>
      </p:sp>
      <p:sp>
        <p:nvSpPr>
          <p:cNvPr id="28" name="PA_文本框 27">
            <a:extLst>
              <a:ext uri="{FF2B5EF4-FFF2-40B4-BE49-F238E27FC236}">
                <a16:creationId xmlns:a16="http://schemas.microsoft.com/office/drawing/2014/main" xmlns="" id="{283EEDD9-9BB6-4E12-A46C-58CFC4D0C7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722564" y="4493567"/>
            <a:ext cx="2746872" cy="461665"/>
          </a:xfrm>
          <a:prstGeom prst="rect">
            <a:avLst/>
          </a:prstGeom>
          <a:solidFill>
            <a:srgbClr val="4C5874"/>
          </a:solidFill>
          <a:effectLst>
            <a:outerShdw blurRad="635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设计师：天奇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63500" dist="254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PPT</a:t>
            </a:r>
            <a:endParaRPr lang="zh-CN" altLang="en-US" sz="2400" dirty="0">
              <a:solidFill>
                <a:schemeClr val="bg1"/>
              </a:solidFill>
              <a:effectLst>
                <a:outerShdw blurRad="63500" dist="25400" dir="5400000" algn="t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781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3694" y="311225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天奇</a:t>
            </a:r>
            <a:r>
              <a:rPr lang="en-US" altLang="zh-CN" dirty="0" smtClean="0">
                <a:solidFill>
                  <a:schemeClr val="bg1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PPT  </a:t>
            </a:r>
            <a:r>
              <a:rPr lang="zh-CN" altLang="en-US" dirty="0" smtClean="0">
                <a:solidFill>
                  <a:schemeClr val="bg1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dirty="0" smtClean="0">
                <a:solidFill>
                  <a:schemeClr val="bg1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dirty="0" smtClean="0">
              <a:solidFill>
                <a:schemeClr val="bg1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dirty="0">
              <a:solidFill>
                <a:schemeClr val="bg1"/>
              </a:solidFill>
              <a:ea typeface="汉仪雅酷黑 45W" panose="020B0404020202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dirty="0" smtClean="0">
              <a:solidFill>
                <a:schemeClr val="bg1"/>
              </a:solidFill>
              <a:ea typeface="汉仪雅酷黑 45W" panose="020B0404020202020204" pitchFamily="34" charset="-122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07" y="2448560"/>
            <a:ext cx="2089433" cy="47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9703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9A59305-69B0-4797-9192-8875F249FE7C}"/>
              </a:ext>
            </a:extLst>
          </p:cNvPr>
          <p:cNvSpPr/>
          <p:nvPr/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3FCB016-D86C-4A8C-BCF3-2816B86C35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" r="2612"/>
          <a:stretch>
            <a:fillRect/>
          </a:stretch>
        </p:blipFill>
        <p:spPr>
          <a:xfrm>
            <a:off x="1205887" y="836613"/>
            <a:ext cx="6271426" cy="4385382"/>
          </a:xfrm>
          <a:custGeom>
            <a:avLst/>
            <a:gdLst>
              <a:gd name="connsiteX0" fmla="*/ 0 w 6602279"/>
              <a:gd name="connsiteY0" fmla="*/ 0 h 4616736"/>
              <a:gd name="connsiteX1" fmla="*/ 6602279 w 6602279"/>
              <a:gd name="connsiteY1" fmla="*/ 0 h 4616736"/>
              <a:gd name="connsiteX2" fmla="*/ 6602279 w 6602279"/>
              <a:gd name="connsiteY2" fmla="*/ 4616736 h 4616736"/>
              <a:gd name="connsiteX3" fmla="*/ 0 w 6602279"/>
              <a:gd name="connsiteY3" fmla="*/ 4616736 h 461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2279" h="4616736">
                <a:moveTo>
                  <a:pt x="0" y="0"/>
                </a:moveTo>
                <a:lnTo>
                  <a:pt x="6602279" y="0"/>
                </a:lnTo>
                <a:lnTo>
                  <a:pt x="6602279" y="4616736"/>
                </a:lnTo>
                <a:lnTo>
                  <a:pt x="0" y="4616736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2C130ED-F567-4C4F-8CEE-BEB809B2D9A4}"/>
              </a:ext>
            </a:extLst>
          </p:cNvPr>
          <p:cNvSpPr/>
          <p:nvPr/>
        </p:nvSpPr>
        <p:spPr>
          <a:xfrm>
            <a:off x="6096000" y="2633031"/>
            <a:ext cx="5184775" cy="33883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F49E628-769D-4C0A-8EE8-0A1E01C6B90B}"/>
              </a:ext>
            </a:extLst>
          </p:cNvPr>
          <p:cNvSpPr/>
          <p:nvPr/>
        </p:nvSpPr>
        <p:spPr>
          <a:xfrm>
            <a:off x="911225" y="4874965"/>
            <a:ext cx="4777056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1F7B36E-3376-4439-B64D-4AC39B061F02}"/>
              </a:ext>
            </a:extLst>
          </p:cNvPr>
          <p:cNvSpPr txBox="1"/>
          <p:nvPr/>
        </p:nvSpPr>
        <p:spPr>
          <a:xfrm>
            <a:off x="996130" y="5032677"/>
            <a:ext cx="4641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</a:rPr>
              <a:t>TEAM LEADER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F04D5F9-2DE1-453F-AF43-8B484ABA6E42}"/>
              </a:ext>
            </a:extLst>
          </p:cNvPr>
          <p:cNvSpPr txBox="1"/>
          <p:nvPr/>
        </p:nvSpPr>
        <p:spPr>
          <a:xfrm>
            <a:off x="6354520" y="4391601"/>
            <a:ext cx="4631593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, magna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pulvinar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purus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lectus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malesuada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libero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B03520C-5F90-45E3-9820-715698BC4FE4}"/>
              </a:ext>
            </a:extLst>
          </p:cNvPr>
          <p:cNvSpPr txBox="1"/>
          <p:nvPr/>
        </p:nvSpPr>
        <p:spPr>
          <a:xfrm>
            <a:off x="6354599" y="2782669"/>
            <a:ext cx="1417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err="1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latin typeface="+mj-ea"/>
                <a:ea typeface="+mj-ea"/>
              </a:rPr>
              <a:t>TEKU</a:t>
            </a:r>
            <a:endParaRPr lang="zh-CN" altLang="en-US" sz="3600" b="1" dirty="0">
              <a:gradFill>
                <a:gsLst>
                  <a:gs pos="37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CE28E36-A260-4956-9199-EB9A27E5BF96}"/>
              </a:ext>
            </a:extLst>
          </p:cNvPr>
          <p:cNvSpPr txBox="1"/>
          <p:nvPr/>
        </p:nvSpPr>
        <p:spPr>
          <a:xfrm>
            <a:off x="6364413" y="3429000"/>
            <a:ext cx="2510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7AEB"/>
                </a:solidFill>
                <a:latin typeface="+mn-ea"/>
              </a:rPr>
              <a:t>Presentation Designer   </a:t>
            </a:r>
            <a:endParaRPr lang="zh-CN" altLang="en-US" dirty="0">
              <a:solidFill>
                <a:srgbClr val="1A7AEB"/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52DBAA9-0C27-4C0B-AA71-99A3E21D023D}"/>
              </a:ext>
            </a:extLst>
          </p:cNvPr>
          <p:cNvSpPr txBox="1"/>
          <p:nvPr/>
        </p:nvSpPr>
        <p:spPr>
          <a:xfrm>
            <a:off x="6354520" y="3798332"/>
            <a:ext cx="2510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7AEB"/>
                </a:solidFill>
                <a:latin typeface="+mn-ea"/>
              </a:rPr>
              <a:t>Major in PPT</a:t>
            </a:r>
            <a:endParaRPr lang="zh-CN" altLang="en-US" dirty="0">
              <a:solidFill>
                <a:srgbClr val="1A7AEB"/>
              </a:solidFill>
              <a:latin typeface="+mn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42E6F3C-D14B-4707-9E11-7102518474D9}"/>
              </a:ext>
            </a:extLst>
          </p:cNvPr>
          <p:cNvCxnSpPr>
            <a:cxnSpLocks/>
          </p:cNvCxnSpPr>
          <p:nvPr/>
        </p:nvCxnSpPr>
        <p:spPr>
          <a:xfrm>
            <a:off x="6403244" y="4285007"/>
            <a:ext cx="4570287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01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ACD7E58-B8E6-455E-AB5C-434E1FE5606F}"/>
              </a:ext>
            </a:extLst>
          </p:cNvPr>
          <p:cNvSpPr/>
          <p:nvPr/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FAE37BE-F9CA-45D6-8C47-6DB1E19E89A6}"/>
              </a:ext>
            </a:extLst>
          </p:cNvPr>
          <p:cNvSpPr/>
          <p:nvPr/>
        </p:nvSpPr>
        <p:spPr>
          <a:xfrm>
            <a:off x="3257228" y="3006669"/>
            <a:ext cx="5667270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9EC84B-ACD9-4865-8834-5DFA2B3A3F01}"/>
              </a:ext>
            </a:extLst>
          </p:cNvPr>
          <p:cNvSpPr/>
          <p:nvPr/>
        </p:nvSpPr>
        <p:spPr>
          <a:xfrm>
            <a:off x="911225" y="1247775"/>
            <a:ext cx="5184775" cy="434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E7AE3EDA-8648-4325-AD25-D5526A6550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11653"/>
              </p:ext>
            </p:extLst>
          </p:nvPr>
        </p:nvGraphicFramePr>
        <p:xfrm>
          <a:off x="1092200" y="2265197"/>
          <a:ext cx="4822826" cy="323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2C85EBA-B525-4A99-8E65-2C741EE8C4B1}"/>
              </a:ext>
            </a:extLst>
          </p:cNvPr>
          <p:cNvSpPr txBox="1"/>
          <p:nvPr/>
        </p:nvSpPr>
        <p:spPr>
          <a:xfrm>
            <a:off x="1092201" y="1423168"/>
            <a:ext cx="4822824" cy="461665"/>
          </a:xfrm>
          <a:prstGeom prst="rect">
            <a:avLst/>
          </a:prstGeom>
          <a:solidFill>
            <a:srgbClr val="1A7AE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ADD CHART TITLE HERE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20EE19F-30CB-4A02-B39A-58C14BFB1299}"/>
              </a:ext>
            </a:extLst>
          </p:cNvPr>
          <p:cNvSpPr/>
          <p:nvPr/>
        </p:nvSpPr>
        <p:spPr>
          <a:xfrm>
            <a:off x="7127875" y="2133600"/>
            <a:ext cx="4152900" cy="38877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9D13DD6-C977-4697-8783-9E2BDA0B0D14}"/>
              </a:ext>
            </a:extLst>
          </p:cNvPr>
          <p:cNvSpPr txBox="1"/>
          <p:nvPr/>
        </p:nvSpPr>
        <p:spPr>
          <a:xfrm>
            <a:off x="7279711" y="4023901"/>
            <a:ext cx="3849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purus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lectus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malesuada</a:t>
            </a:r>
            <a:endParaRPr lang="en-US" altLang="zh-CN" dirty="0">
              <a:solidFill>
                <a:srgbClr val="4C5874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6C8F9BD-7D65-472A-95CC-1A5645661451}"/>
              </a:ext>
            </a:extLst>
          </p:cNvPr>
          <p:cNvSpPr txBox="1"/>
          <p:nvPr/>
        </p:nvSpPr>
        <p:spPr>
          <a:xfrm>
            <a:off x="7279711" y="3349049"/>
            <a:ext cx="3451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2400" b="1" dirty="0">
              <a:gradFill>
                <a:gsLst>
                  <a:gs pos="37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049C975-1CDF-473B-B3FD-4BE051F5867B}"/>
              </a:ext>
            </a:extLst>
          </p:cNvPr>
          <p:cNvCxnSpPr>
            <a:cxnSpLocks/>
          </p:cNvCxnSpPr>
          <p:nvPr/>
        </p:nvCxnSpPr>
        <p:spPr>
          <a:xfrm>
            <a:off x="7371948" y="3917307"/>
            <a:ext cx="3664755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230">
            <a:extLst>
              <a:ext uri="{FF2B5EF4-FFF2-40B4-BE49-F238E27FC236}">
                <a16:creationId xmlns:a16="http://schemas.microsoft.com/office/drawing/2014/main" xmlns="" id="{7F96D237-ED4D-471A-8AB6-A8A671A9DC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57471" y="2373013"/>
            <a:ext cx="893709" cy="824758"/>
            <a:chOff x="1262" y="3602"/>
            <a:chExt cx="337" cy="311"/>
          </a:xfrm>
        </p:grpSpPr>
        <p:sp>
          <p:nvSpPr>
            <p:cNvPr id="16" name="Freeform 231">
              <a:extLst>
                <a:ext uri="{FF2B5EF4-FFF2-40B4-BE49-F238E27FC236}">
                  <a16:creationId xmlns:a16="http://schemas.microsoft.com/office/drawing/2014/main" xmlns="" id="{36AFB100-E5C2-4D56-9719-84C2B13A6F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gradFill>
              <a:gsLst>
                <a:gs pos="37000">
                  <a:srgbClr val="1A7AEB"/>
                </a:gs>
                <a:gs pos="0">
                  <a:srgbClr val="6EC5F3"/>
                </a:gs>
              </a:gsLst>
              <a:lin ang="1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2">
              <a:extLst>
                <a:ext uri="{FF2B5EF4-FFF2-40B4-BE49-F238E27FC236}">
                  <a16:creationId xmlns:a16="http://schemas.microsoft.com/office/drawing/2014/main" xmlns="" id="{E3949F1C-6193-41C4-A2AE-DD5462927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gradFill>
              <a:gsLst>
                <a:gs pos="37000">
                  <a:srgbClr val="1A7AEB"/>
                </a:gs>
                <a:gs pos="0">
                  <a:srgbClr val="6EC5F3"/>
                </a:gs>
              </a:gsLst>
              <a:lin ang="1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813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500"/>
    </mc:Choice>
    <mc:Fallback xmlns="">
      <p:transition advTm="65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9AC52A-0422-428D-B156-C7AA5B6B51E8}"/>
              </a:ext>
            </a:extLst>
          </p:cNvPr>
          <p:cNvSpPr/>
          <p:nvPr/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CBB89D9-D385-44CD-9A1C-2F9D1E955851}"/>
              </a:ext>
            </a:extLst>
          </p:cNvPr>
          <p:cNvSpPr/>
          <p:nvPr/>
        </p:nvSpPr>
        <p:spPr>
          <a:xfrm>
            <a:off x="1135776" y="1901436"/>
            <a:ext cx="3080718" cy="45891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9EF3412-2F33-49BE-A84D-30B9BF4333CF}"/>
              </a:ext>
            </a:extLst>
          </p:cNvPr>
          <p:cNvSpPr/>
          <p:nvPr/>
        </p:nvSpPr>
        <p:spPr>
          <a:xfrm>
            <a:off x="4555641" y="1367686"/>
            <a:ext cx="3080718" cy="5122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94740BA-1B7E-4448-9D74-3F1E0E2BD2F4}"/>
              </a:ext>
            </a:extLst>
          </p:cNvPr>
          <p:cNvSpPr/>
          <p:nvPr/>
        </p:nvSpPr>
        <p:spPr>
          <a:xfrm>
            <a:off x="7975506" y="1901436"/>
            <a:ext cx="3080718" cy="45891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6B6D10D-96D1-4FC2-A303-D605C0A006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5" t="12971" r="24943" b="34916"/>
          <a:stretch>
            <a:fillRect/>
          </a:stretch>
        </p:blipFill>
        <p:spPr>
          <a:xfrm>
            <a:off x="8653801" y="2229639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1A7AEB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A8D3263-67E7-4E38-8F1A-27EB70FA11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4120" r="24560" b="37801"/>
          <a:stretch>
            <a:fillRect/>
          </a:stretch>
        </p:blipFill>
        <p:spPr>
          <a:xfrm>
            <a:off x="1814071" y="2229639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1A7AEB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7B22297-83F3-480F-A952-3BC9AED8C4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6" t="515" r="27829" b="30322"/>
          <a:stretch>
            <a:fillRect/>
          </a:stretch>
        </p:blipFill>
        <p:spPr>
          <a:xfrm>
            <a:off x="5233936" y="2229639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1A7AEB"/>
            </a:solidFill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BB53E0C-6A2D-4697-BF67-8B53427E0C08}"/>
              </a:ext>
            </a:extLst>
          </p:cNvPr>
          <p:cNvSpPr txBox="1"/>
          <p:nvPr/>
        </p:nvSpPr>
        <p:spPr>
          <a:xfrm>
            <a:off x="1357900" y="4650144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37ED840-E1D7-4657-AF38-879F09DCD08C}"/>
              </a:ext>
            </a:extLst>
          </p:cNvPr>
          <p:cNvSpPr txBox="1"/>
          <p:nvPr/>
        </p:nvSpPr>
        <p:spPr>
          <a:xfrm>
            <a:off x="1635626" y="4092713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NAME HERE</a:t>
            </a:r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6156F9D-0112-44EB-82CF-DFF0712C64B5}"/>
              </a:ext>
            </a:extLst>
          </p:cNvPr>
          <p:cNvCxnSpPr>
            <a:cxnSpLocks/>
          </p:cNvCxnSpPr>
          <p:nvPr/>
        </p:nvCxnSpPr>
        <p:spPr>
          <a:xfrm flipH="1">
            <a:off x="1530381" y="4612044"/>
            <a:ext cx="2291508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5DFB77E-E6A9-4E6F-8D58-1B8A04E88B31}"/>
              </a:ext>
            </a:extLst>
          </p:cNvPr>
          <p:cNvSpPr txBox="1"/>
          <p:nvPr/>
        </p:nvSpPr>
        <p:spPr>
          <a:xfrm>
            <a:off x="4777765" y="4650144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5B05A0A-AB0C-4BB3-9BD4-8E44E533FFBC}"/>
              </a:ext>
            </a:extLst>
          </p:cNvPr>
          <p:cNvSpPr txBox="1"/>
          <p:nvPr/>
        </p:nvSpPr>
        <p:spPr>
          <a:xfrm>
            <a:off x="5055491" y="4092713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NAME HERE</a:t>
            </a:r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AF00BC2-5308-43A0-877B-F2B2A3918B86}"/>
              </a:ext>
            </a:extLst>
          </p:cNvPr>
          <p:cNvCxnSpPr>
            <a:cxnSpLocks/>
          </p:cNvCxnSpPr>
          <p:nvPr/>
        </p:nvCxnSpPr>
        <p:spPr>
          <a:xfrm flipH="1">
            <a:off x="4950246" y="4612044"/>
            <a:ext cx="2291508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798D2CC-E9E2-4BAD-9DAB-3E0EB41731FC}"/>
              </a:ext>
            </a:extLst>
          </p:cNvPr>
          <p:cNvSpPr txBox="1"/>
          <p:nvPr/>
        </p:nvSpPr>
        <p:spPr>
          <a:xfrm>
            <a:off x="8197630" y="4650144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C4456B0-59C4-49A3-AA93-B113F87C9957}"/>
              </a:ext>
            </a:extLst>
          </p:cNvPr>
          <p:cNvSpPr txBox="1"/>
          <p:nvPr/>
        </p:nvSpPr>
        <p:spPr>
          <a:xfrm>
            <a:off x="8475356" y="4092713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NAME HERE</a:t>
            </a:r>
            <a:endParaRPr lang="zh-CN" altLang="en-US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9F05E42-964D-49AD-A5C9-480D7C15021B}"/>
              </a:ext>
            </a:extLst>
          </p:cNvPr>
          <p:cNvCxnSpPr>
            <a:cxnSpLocks/>
          </p:cNvCxnSpPr>
          <p:nvPr/>
        </p:nvCxnSpPr>
        <p:spPr>
          <a:xfrm flipH="1">
            <a:off x="8370111" y="4612044"/>
            <a:ext cx="2291508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AC07F3E-2344-4E81-8873-F26E4C5A0C5F}"/>
              </a:ext>
            </a:extLst>
          </p:cNvPr>
          <p:cNvSpPr/>
          <p:nvPr/>
        </p:nvSpPr>
        <p:spPr>
          <a:xfrm>
            <a:off x="3262365" y="440532"/>
            <a:ext cx="5667270" cy="1146423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5D05470-CBA8-4D67-9830-419AE06B34C8}"/>
              </a:ext>
            </a:extLst>
          </p:cNvPr>
          <p:cNvSpPr txBox="1"/>
          <p:nvPr/>
        </p:nvSpPr>
        <p:spPr>
          <a:xfrm>
            <a:off x="3719019" y="659800"/>
            <a:ext cx="4753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+mj-ea"/>
                <a:ea typeface="+mj-ea"/>
              </a:rPr>
              <a:t>TEAM NUMBERS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8313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2500"/>
    </mc:Choice>
    <mc:Fallback xmlns="">
      <p:transition advTm="125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2E7E97-197F-41C8-988E-4669605DAFFB}"/>
              </a:ext>
            </a:extLst>
          </p:cNvPr>
          <p:cNvSpPr/>
          <p:nvPr/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CB02D2B-E604-43F3-905B-5F3E32773062}"/>
              </a:ext>
            </a:extLst>
          </p:cNvPr>
          <p:cNvSpPr/>
          <p:nvPr/>
        </p:nvSpPr>
        <p:spPr>
          <a:xfrm>
            <a:off x="1406526" y="1208617"/>
            <a:ext cx="3406773" cy="4694766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CF1D1D3-7227-4363-B806-22FD119A42C8}"/>
              </a:ext>
            </a:extLst>
          </p:cNvPr>
          <p:cNvSpPr/>
          <p:nvPr/>
        </p:nvSpPr>
        <p:spPr>
          <a:xfrm>
            <a:off x="7378701" y="1208617"/>
            <a:ext cx="3406773" cy="4694766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1CA0CB-A7DA-43E3-8DB3-AE65C88580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3" r="27685"/>
          <a:stretch/>
        </p:blipFill>
        <p:spPr>
          <a:xfrm>
            <a:off x="911225" y="836613"/>
            <a:ext cx="3521075" cy="4694766"/>
          </a:xfrm>
          <a:custGeom>
            <a:avLst/>
            <a:gdLst>
              <a:gd name="connsiteX0" fmla="*/ 0 w 6602279"/>
              <a:gd name="connsiteY0" fmla="*/ 0 h 4616736"/>
              <a:gd name="connsiteX1" fmla="*/ 6602279 w 6602279"/>
              <a:gd name="connsiteY1" fmla="*/ 0 h 4616736"/>
              <a:gd name="connsiteX2" fmla="*/ 6602279 w 6602279"/>
              <a:gd name="connsiteY2" fmla="*/ 4616736 h 4616736"/>
              <a:gd name="connsiteX3" fmla="*/ 0 w 6602279"/>
              <a:gd name="connsiteY3" fmla="*/ 4616736 h 461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2279" h="4616736">
                <a:moveTo>
                  <a:pt x="0" y="0"/>
                </a:moveTo>
                <a:lnTo>
                  <a:pt x="6602279" y="0"/>
                </a:lnTo>
                <a:lnTo>
                  <a:pt x="6602279" y="4616736"/>
                </a:lnTo>
                <a:lnTo>
                  <a:pt x="0" y="4616736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13CEEA-303A-4B02-A782-D7F481F75C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0" r="4390" b="5350"/>
          <a:stretch>
            <a:fillRect/>
          </a:stretch>
        </p:blipFill>
        <p:spPr>
          <a:xfrm>
            <a:off x="7874000" y="836613"/>
            <a:ext cx="3406774" cy="4700649"/>
          </a:xfrm>
          <a:custGeom>
            <a:avLst/>
            <a:gdLst>
              <a:gd name="connsiteX0" fmla="*/ 0 w 6602279"/>
              <a:gd name="connsiteY0" fmla="*/ 0 h 4616736"/>
              <a:gd name="connsiteX1" fmla="*/ 6602279 w 6602279"/>
              <a:gd name="connsiteY1" fmla="*/ 0 h 4616736"/>
              <a:gd name="connsiteX2" fmla="*/ 6602279 w 6602279"/>
              <a:gd name="connsiteY2" fmla="*/ 4616736 h 4616736"/>
              <a:gd name="connsiteX3" fmla="*/ 0 w 6602279"/>
              <a:gd name="connsiteY3" fmla="*/ 4616736 h 461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2279" h="4616736">
                <a:moveTo>
                  <a:pt x="0" y="0"/>
                </a:moveTo>
                <a:lnTo>
                  <a:pt x="6602279" y="0"/>
                </a:lnTo>
                <a:lnTo>
                  <a:pt x="6602279" y="4616736"/>
                </a:lnTo>
                <a:lnTo>
                  <a:pt x="0" y="4616736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B8FE916-7E91-4A4D-B1CC-00C67BE97455}"/>
              </a:ext>
            </a:extLst>
          </p:cNvPr>
          <p:cNvSpPr/>
          <p:nvPr/>
        </p:nvSpPr>
        <p:spPr>
          <a:xfrm>
            <a:off x="2755900" y="2133600"/>
            <a:ext cx="6680200" cy="259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805E91A-FBD8-4284-9108-8C2489D6F417}"/>
              </a:ext>
            </a:extLst>
          </p:cNvPr>
          <p:cNvSpPr txBox="1"/>
          <p:nvPr/>
        </p:nvSpPr>
        <p:spPr>
          <a:xfrm>
            <a:off x="3289300" y="3244122"/>
            <a:ext cx="56134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, magna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rgbClr val="4C5874"/>
                </a:solidFill>
                <a:latin typeface="+mn-ea"/>
              </a:rPr>
              <a:t> pulvinar </a:t>
            </a:r>
            <a:r>
              <a:rPr lang="en-US" altLang="zh-CN" dirty="0" err="1">
                <a:solidFill>
                  <a:srgbClr val="4C5874"/>
                </a:solidFill>
                <a:latin typeface="+mn-ea"/>
              </a:rPr>
              <a:t>ultricies</a:t>
            </a:r>
            <a:endParaRPr lang="en-US" altLang="zh-CN" dirty="0">
              <a:solidFill>
                <a:srgbClr val="4C5874"/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A51BD2C-BD02-4B80-9C3D-D47A17098B1E}"/>
              </a:ext>
            </a:extLst>
          </p:cNvPr>
          <p:cNvSpPr txBox="1"/>
          <p:nvPr/>
        </p:nvSpPr>
        <p:spPr>
          <a:xfrm>
            <a:off x="3551553" y="2437900"/>
            <a:ext cx="5088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latin typeface="+mj-ea"/>
                <a:ea typeface="+mj-ea"/>
              </a:rPr>
              <a:t>POWER YOUR POINT</a:t>
            </a:r>
            <a:endParaRPr lang="zh-CN" altLang="en-US" sz="3600" b="1" dirty="0">
              <a:gradFill>
                <a:gsLst>
                  <a:gs pos="37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14DE903-1CDB-42B4-989B-21FE7523E20F}"/>
              </a:ext>
            </a:extLst>
          </p:cNvPr>
          <p:cNvCxnSpPr>
            <a:cxnSpLocks/>
          </p:cNvCxnSpPr>
          <p:nvPr/>
        </p:nvCxnSpPr>
        <p:spPr>
          <a:xfrm>
            <a:off x="4263623" y="3137528"/>
            <a:ext cx="3664755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43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72E9227-C9CC-45D1-9DF1-28EF586A1D1E}"/>
              </a:ext>
            </a:extLst>
          </p:cNvPr>
          <p:cNvSpPr/>
          <p:nvPr/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EB5E63-32FC-48A3-9963-17C96A3B231B}"/>
              </a:ext>
            </a:extLst>
          </p:cNvPr>
          <p:cNvSpPr/>
          <p:nvPr/>
        </p:nvSpPr>
        <p:spPr>
          <a:xfrm>
            <a:off x="911224" y="3084723"/>
            <a:ext cx="10369551" cy="2936665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E8F8B10-4818-47A1-A697-4A0146946EA4}"/>
              </a:ext>
            </a:extLst>
          </p:cNvPr>
          <p:cNvGrpSpPr/>
          <p:nvPr/>
        </p:nvGrpSpPr>
        <p:grpSpPr>
          <a:xfrm>
            <a:off x="1243204" y="1226805"/>
            <a:ext cx="4736146" cy="4393632"/>
            <a:chOff x="1243204" y="1226805"/>
            <a:chExt cx="4736146" cy="439363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337EE57-6B81-4187-B92C-101517C21A5D}"/>
                </a:ext>
              </a:extLst>
            </p:cNvPr>
            <p:cNvSpPr/>
            <p:nvPr/>
          </p:nvSpPr>
          <p:spPr>
            <a:xfrm>
              <a:off x="1246589" y="1237560"/>
              <a:ext cx="4724553" cy="43828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1A2C420-558E-465D-A8E1-220607D5F1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6" r="22581"/>
            <a:stretch/>
          </p:blipFill>
          <p:spPr>
            <a:xfrm>
              <a:off x="1243204" y="1226805"/>
              <a:ext cx="4736146" cy="4393631"/>
            </a:xfrm>
            <a:custGeom>
              <a:avLst/>
              <a:gdLst>
                <a:gd name="connsiteX0" fmla="*/ 0 w 4724553"/>
                <a:gd name="connsiteY0" fmla="*/ 0 h 4382876"/>
                <a:gd name="connsiteX1" fmla="*/ 4724553 w 4724553"/>
                <a:gd name="connsiteY1" fmla="*/ 0 h 4382876"/>
                <a:gd name="connsiteX2" fmla="*/ 4724553 w 4724553"/>
                <a:gd name="connsiteY2" fmla="*/ 4382876 h 4382876"/>
                <a:gd name="connsiteX3" fmla="*/ 0 w 4724553"/>
                <a:gd name="connsiteY3" fmla="*/ 4382876 h 438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24553" h="4382876">
                  <a:moveTo>
                    <a:pt x="0" y="0"/>
                  </a:moveTo>
                  <a:lnTo>
                    <a:pt x="4724553" y="0"/>
                  </a:lnTo>
                  <a:lnTo>
                    <a:pt x="4724553" y="4382876"/>
                  </a:lnTo>
                  <a:lnTo>
                    <a:pt x="0" y="43828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A07D4E9-467A-4FA6-803F-784BADF23046}"/>
              </a:ext>
            </a:extLst>
          </p:cNvPr>
          <p:cNvSpPr txBox="1"/>
          <p:nvPr/>
        </p:nvSpPr>
        <p:spPr>
          <a:xfrm>
            <a:off x="6402736" y="4211612"/>
            <a:ext cx="480660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 magna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pulvinar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ultricies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E234AB2-8798-4195-8694-1731519833F2}"/>
              </a:ext>
            </a:extLst>
          </p:cNvPr>
          <p:cNvSpPr txBox="1"/>
          <p:nvPr/>
        </p:nvSpPr>
        <p:spPr>
          <a:xfrm>
            <a:off x="6402736" y="3530747"/>
            <a:ext cx="399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POWER YOUR POINT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4ACFDE3-CB8F-4025-A0E7-B0C9BA970C97}"/>
              </a:ext>
            </a:extLst>
          </p:cNvPr>
          <p:cNvCxnSpPr>
            <a:cxnSpLocks/>
          </p:cNvCxnSpPr>
          <p:nvPr/>
        </p:nvCxnSpPr>
        <p:spPr>
          <a:xfrm>
            <a:off x="6517381" y="4121755"/>
            <a:ext cx="3664755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E8CB3DB-A99B-4642-AB28-32277F7C8BD6}"/>
              </a:ext>
            </a:extLst>
          </p:cNvPr>
          <p:cNvSpPr/>
          <p:nvPr/>
        </p:nvSpPr>
        <p:spPr>
          <a:xfrm>
            <a:off x="10809801" y="2487052"/>
            <a:ext cx="941948" cy="941948"/>
          </a:xfrm>
          <a:prstGeom prst="rect">
            <a:avLst/>
          </a:prstGeom>
          <a:solidFill>
            <a:srgbClr val="1A7AEB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Group 110">
            <a:extLst>
              <a:ext uri="{FF2B5EF4-FFF2-40B4-BE49-F238E27FC236}">
                <a16:creationId xmlns:a16="http://schemas.microsoft.com/office/drawing/2014/main" xmlns="" id="{E284A644-538D-49DC-9322-B416171C77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15662" y="2700383"/>
            <a:ext cx="530225" cy="503238"/>
            <a:chOff x="2222" y="1676"/>
            <a:chExt cx="334" cy="317"/>
          </a:xfrm>
          <a:solidFill>
            <a:schemeClr val="bg1"/>
          </a:solidFill>
        </p:grpSpPr>
        <p:sp>
          <p:nvSpPr>
            <p:cNvPr id="15" name="Freeform 111">
              <a:extLst>
                <a:ext uri="{FF2B5EF4-FFF2-40B4-BE49-F238E27FC236}">
                  <a16:creationId xmlns:a16="http://schemas.microsoft.com/office/drawing/2014/main" xmlns="" id="{CBFC5BCC-87EA-482B-82F8-4CEA7E74A5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2">
              <a:extLst>
                <a:ext uri="{FF2B5EF4-FFF2-40B4-BE49-F238E27FC236}">
                  <a16:creationId xmlns:a16="http://schemas.microsoft.com/office/drawing/2014/main" xmlns="" id="{E17D702D-D274-402E-8EA0-0780DFF948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6EC19A-1B76-4333-88CB-20215058B5AF}"/>
              </a:ext>
            </a:extLst>
          </p:cNvPr>
          <p:cNvSpPr/>
          <p:nvPr/>
        </p:nvSpPr>
        <p:spPr>
          <a:xfrm>
            <a:off x="1243205" y="4825388"/>
            <a:ext cx="4736146" cy="795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864BDD6-F567-4A3C-B750-01AC5F66648F}"/>
              </a:ext>
            </a:extLst>
          </p:cNvPr>
          <p:cNvSpPr txBox="1"/>
          <p:nvPr/>
        </p:nvSpPr>
        <p:spPr>
          <a:xfrm>
            <a:off x="1387876" y="4961302"/>
            <a:ext cx="4231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gradFill>
                  <a:gsLst>
                    <a:gs pos="37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latin typeface="+mj-ea"/>
                <a:ea typeface="+mj-ea"/>
              </a:rPr>
              <a:t>LOREM IPSUM DOLOR</a:t>
            </a:r>
            <a:endParaRPr lang="zh-CN" altLang="en-US" sz="2800" b="1" dirty="0">
              <a:gradFill>
                <a:gsLst>
                  <a:gs pos="37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latin typeface="+mj-ea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71F3FEC-F928-4944-B169-6944A763447E}"/>
              </a:ext>
            </a:extLst>
          </p:cNvPr>
          <p:cNvSpPr/>
          <p:nvPr/>
        </p:nvSpPr>
        <p:spPr>
          <a:xfrm>
            <a:off x="7080868" y="669997"/>
            <a:ext cx="3215039" cy="17003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36EB231-98AA-4E3C-B63A-C3D5DFA723A2}"/>
              </a:ext>
            </a:extLst>
          </p:cNvPr>
          <p:cNvSpPr txBox="1"/>
          <p:nvPr/>
        </p:nvSpPr>
        <p:spPr>
          <a:xfrm>
            <a:off x="7214294" y="1210807"/>
            <a:ext cx="294818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Lorem ipsum dolor sit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amet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,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consectetuer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adipiscing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elit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 Maecenas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porttitor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congue</a:t>
            </a:r>
            <a:endParaRPr lang="en-US" altLang="zh-CN" sz="1600" dirty="0">
              <a:solidFill>
                <a:srgbClr val="4C5874"/>
              </a:solidFill>
              <a:latin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11BD91E-7C00-4AE9-88BB-615DEC54AFD3}"/>
              </a:ext>
            </a:extLst>
          </p:cNvPr>
          <p:cNvCxnSpPr>
            <a:cxnSpLocks/>
          </p:cNvCxnSpPr>
          <p:nvPr/>
        </p:nvCxnSpPr>
        <p:spPr>
          <a:xfrm>
            <a:off x="7409155" y="1205783"/>
            <a:ext cx="2558464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852C474-DED0-43A3-8CB9-20C592A21528}"/>
              </a:ext>
            </a:extLst>
          </p:cNvPr>
          <p:cNvSpPr txBox="1"/>
          <p:nvPr/>
        </p:nvSpPr>
        <p:spPr>
          <a:xfrm>
            <a:off x="7214295" y="786765"/>
            <a:ext cx="29481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rgbClr val="4C5874"/>
                </a:solidFill>
                <a:latin typeface="+mj-ea"/>
                <a:ea typeface="+mj-ea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409941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000"/>
    </mc:Choice>
    <mc:Fallback xmlns="">
      <p:transition advTm="9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>
            <a:extLst>
              <a:ext uri="{FF2B5EF4-FFF2-40B4-BE49-F238E27FC236}">
                <a16:creationId xmlns:a16="http://schemas.microsoft.com/office/drawing/2014/main" xmlns="" id="{91985C5D-2C79-4509-BEFE-7E5528B667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152900" y="0"/>
            <a:ext cx="3886200" cy="6858000"/>
          </a:xfrm>
          <a:prstGeom prst="rect">
            <a:avLst/>
          </a:prstGeom>
          <a:ln>
            <a:noFill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A04059-C836-4983-97CA-219AFF1BC466}"/>
              </a:ext>
            </a:extLst>
          </p:cNvPr>
          <p:cNvSpPr/>
          <p:nvPr/>
        </p:nvSpPr>
        <p:spPr>
          <a:xfrm>
            <a:off x="1551709" y="989622"/>
            <a:ext cx="9088582" cy="4878758"/>
          </a:xfrm>
          <a:prstGeom prst="rect">
            <a:avLst/>
          </a:prstGeom>
          <a:solidFill>
            <a:srgbClr val="4C5874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405ABFB-1F36-46F2-9740-211AD75A759C}"/>
              </a:ext>
            </a:extLst>
          </p:cNvPr>
          <p:cNvSpPr/>
          <p:nvPr/>
        </p:nvSpPr>
        <p:spPr>
          <a:xfrm>
            <a:off x="1884218" y="1323109"/>
            <a:ext cx="8423564" cy="42117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2EBE1A9-0E8E-4DA7-8B07-1FE50653B5E1}"/>
              </a:ext>
            </a:extLst>
          </p:cNvPr>
          <p:cNvSpPr txBox="1"/>
          <p:nvPr/>
        </p:nvSpPr>
        <p:spPr>
          <a:xfrm>
            <a:off x="2552699" y="2573692"/>
            <a:ext cx="7086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POWER </a:t>
            </a:r>
            <a:r>
              <a:rPr lang="en-US" altLang="zh-CN" sz="4800" b="1" dirty="0" err="1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YOUT</a:t>
            </a:r>
            <a:r>
              <a:rPr lang="en-US" altLang="zh-CN" sz="4800" b="1" dirty="0">
                <a:gradFill>
                  <a:gsLst>
                    <a:gs pos="50000">
                      <a:srgbClr val="1A7AEB"/>
                    </a:gs>
                    <a:gs pos="0">
                      <a:srgbClr val="6EC5F3"/>
                    </a:gs>
                  </a:gsLst>
                  <a:lin ang="1800000" scaled="0"/>
                </a:gra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 POINT</a:t>
            </a:r>
            <a:endParaRPr lang="zh-CN" altLang="en-US" sz="4800" b="1" dirty="0">
              <a:gradFill>
                <a:gsLst>
                  <a:gs pos="50000">
                    <a:srgbClr val="1A7AEB"/>
                  </a:gs>
                  <a:gs pos="0">
                    <a:srgbClr val="6EC5F3"/>
                  </a:gs>
                </a:gsLst>
                <a:lin ang="1800000" scaled="0"/>
              </a:gra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BD7BF9-DF09-4056-B71E-621FBA4C4AD2}"/>
              </a:ext>
            </a:extLst>
          </p:cNvPr>
          <p:cNvSpPr txBox="1"/>
          <p:nvPr/>
        </p:nvSpPr>
        <p:spPr>
          <a:xfrm>
            <a:off x="3121231" y="3550162"/>
            <a:ext cx="59495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rgbClr val="4C5874"/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rgbClr val="4C5874"/>
                </a:solidFill>
                <a:latin typeface="+mn-ea"/>
              </a:rPr>
              <a:t>.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79D997D-3A29-45D4-95D2-7217D4F5906C}"/>
              </a:ext>
            </a:extLst>
          </p:cNvPr>
          <p:cNvCxnSpPr>
            <a:cxnSpLocks/>
          </p:cNvCxnSpPr>
          <p:nvPr/>
        </p:nvCxnSpPr>
        <p:spPr>
          <a:xfrm>
            <a:off x="3121232" y="3429000"/>
            <a:ext cx="5949537" cy="0"/>
          </a:xfrm>
          <a:prstGeom prst="line">
            <a:avLst/>
          </a:prstGeom>
          <a:ln>
            <a:solidFill>
              <a:srgbClr val="4C587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E6AFE8A-2A1D-483E-ACA8-79A59AA0F614}"/>
              </a:ext>
            </a:extLst>
          </p:cNvPr>
          <p:cNvSpPr/>
          <p:nvPr/>
        </p:nvSpPr>
        <p:spPr>
          <a:xfrm>
            <a:off x="2359231" y="1769423"/>
            <a:ext cx="7473538" cy="3319156"/>
          </a:xfrm>
          <a:prstGeom prst="rect">
            <a:avLst/>
          </a:prstGeom>
          <a:noFill/>
          <a:ln w="25400">
            <a:solidFill>
              <a:srgbClr val="4C587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6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1A7AEB"/>
      </a:dk1>
      <a:lt1>
        <a:srgbClr val="FFFFFF"/>
      </a:lt1>
      <a:dk2>
        <a:srgbClr val="262626"/>
      </a:dk2>
      <a:lt2>
        <a:srgbClr val="4C5874"/>
      </a:lt2>
      <a:accent1>
        <a:srgbClr val="1A7AEB"/>
      </a:accent1>
      <a:accent2>
        <a:srgbClr val="4C5874"/>
      </a:accent2>
      <a:accent3>
        <a:srgbClr val="CCD1DB"/>
      </a:accent3>
      <a:accent4>
        <a:srgbClr val="FFFFFF"/>
      </a:accent4>
      <a:accent5>
        <a:srgbClr val="156BB5"/>
      </a:accent5>
      <a:accent6>
        <a:srgbClr val="6EC5F3"/>
      </a:accent6>
      <a:hlink>
        <a:srgbClr val="0563C1"/>
      </a:hlink>
      <a:folHlink>
        <a:srgbClr val="954F72"/>
      </a:folHlink>
    </a:clrScheme>
    <a:fontScheme name="自定义 1">
      <a:majorFont>
        <a:latin typeface="Bebas Neue Bold"/>
        <a:ea typeface="微软雅黑"/>
        <a:cs typeface=""/>
      </a:majorFont>
      <a:minorFont>
        <a:latin typeface="等线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1220</TotalTime>
  <Words>1587</Words>
  <Application>Microsoft Office PowerPoint</Application>
  <PresentationFormat>宽屏</PresentationFormat>
  <Paragraphs>202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Bebas Neue Bold</vt:lpstr>
      <vt:lpstr>等线</vt:lpstr>
      <vt:lpstr>等线 Light</vt:lpstr>
      <vt:lpstr>汉仪雅酷黑 45W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天奇PPT</dc:creator>
  <cp:keywords>51PPT模板网</cp:keywords>
  <dc:description>www.51pptmoban.com</dc:description>
  <cp:lastModifiedBy>阳光 男孩</cp:lastModifiedBy>
  <cp:revision>74</cp:revision>
  <dcterms:created xsi:type="dcterms:W3CDTF">2017-09-05T08:06:08Z</dcterms:created>
  <dcterms:modified xsi:type="dcterms:W3CDTF">2020-03-31T12:48:24Z</dcterms:modified>
</cp:coreProperties>
</file>