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78" r:id="rId4"/>
    <p:sldId id="263" r:id="rId5"/>
    <p:sldId id="260" r:id="rId6"/>
    <p:sldId id="258" r:id="rId7"/>
    <p:sldId id="261" r:id="rId8"/>
    <p:sldId id="279" r:id="rId9"/>
    <p:sldId id="259" r:id="rId10"/>
    <p:sldId id="267" r:id="rId11"/>
    <p:sldId id="272" r:id="rId12"/>
    <p:sldId id="280" r:id="rId13"/>
    <p:sldId id="270" r:id="rId14"/>
    <p:sldId id="271" r:id="rId15"/>
    <p:sldId id="262" r:id="rId16"/>
    <p:sldId id="281" r:id="rId17"/>
    <p:sldId id="273" r:id="rId18"/>
    <p:sldId id="266" r:id="rId19"/>
    <p:sldId id="269" r:id="rId20"/>
    <p:sldId id="268" r:id="rId21"/>
    <p:sldId id="274" r:id="rId22"/>
    <p:sldId id="282"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1" userDrawn="1">
          <p15:clr>
            <a:srgbClr val="A4A3A4"/>
          </p15:clr>
        </p15:guide>
        <p15:guide id="2" pos="3840" userDrawn="1">
          <p15:clr>
            <a:srgbClr val="A4A3A4"/>
          </p15:clr>
        </p15:guide>
        <p15:guide id="3" pos="192" userDrawn="1">
          <p15:clr>
            <a:srgbClr val="A4A3A4"/>
          </p15:clr>
        </p15:guide>
        <p15:guide id="4" pos="7488" userDrawn="1">
          <p15:clr>
            <a:srgbClr val="A4A3A4"/>
          </p15:clr>
        </p15:guide>
        <p15:guide id="5" orient="horz" pos="432" userDrawn="1">
          <p15:clr>
            <a:srgbClr val="A4A3A4"/>
          </p15:clr>
        </p15:guide>
        <p15:guide id="6" orient="horz" pos="472" userDrawn="1">
          <p15:clr>
            <a:srgbClr val="A4A3A4"/>
          </p15:clr>
        </p15:guide>
        <p15:guide id="7" orient="horz" pos="4104" userDrawn="1">
          <p15:clr>
            <a:srgbClr val="A4A3A4"/>
          </p15:clr>
        </p15:guide>
        <p15:guide id="8" orient="horz" pos="405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4D27"/>
    <a:srgbClr val="B6B7B0"/>
    <a:srgbClr val="384252"/>
    <a:srgbClr val="D67A62"/>
    <a:srgbClr val="C542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810" autoAdjust="0"/>
    <p:restoredTop sz="94933" autoAdjust="0"/>
  </p:normalViewPr>
  <p:slideViewPr>
    <p:cSldViewPr snapToGrid="0" showGuides="1">
      <p:cViewPr varScale="1">
        <p:scale>
          <a:sx n="108" d="100"/>
          <a:sy n="108" d="100"/>
        </p:scale>
        <p:origin x="162" y="84"/>
      </p:cViewPr>
      <p:guideLst>
        <p:guide orient="horz" pos="2251"/>
        <p:guide pos="3840"/>
        <p:guide pos="192"/>
        <p:guide pos="7488"/>
        <p:guide orient="horz" pos="432"/>
        <p:guide orient="horz" pos="472"/>
        <p:guide orient="horz" pos="4104"/>
        <p:guide orient="horz" pos="4056"/>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1.xlsx"/><Relationship Id="rId4" Type="http://schemas.openxmlformats.org/officeDocument/2006/relationships/image" Target="../media/image12.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Scale"/>
          </c:pictureOptions>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3.3</c:v>
                </c:pt>
                <c:pt idx="1">
                  <c:v>2.5</c:v>
                </c:pt>
                <c:pt idx="2">
                  <c:v>3.5</c:v>
                </c:pt>
              </c:numCache>
            </c:numRef>
          </c:val>
          <c:extLst xmlns:c16r2="http://schemas.microsoft.com/office/drawing/2015/06/chart">
            <c:ext xmlns:c16="http://schemas.microsoft.com/office/drawing/2014/chart" uri="{C3380CC4-5D6E-409C-BE32-E72D297353CC}">
              <c16:uniqueId val="{00000000-6D2E-4181-95A4-ADD28F875DC6}"/>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ackScale"/>
          </c:pictureOptions>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D2E-4181-95A4-ADD28F875DC6}"/>
            </c:ext>
          </c:extLst>
        </c:ser>
        <c:dLbls>
          <c:showLegendKey val="0"/>
          <c:showVal val="1"/>
          <c:showCatName val="0"/>
          <c:showSerName val="0"/>
          <c:showPercent val="0"/>
          <c:showBubbleSize val="0"/>
        </c:dLbls>
        <c:gapWidth val="150"/>
        <c:overlap val="-25"/>
        <c:axId val="-27458464"/>
        <c:axId val="-27452480"/>
      </c:barChart>
      <c:catAx>
        <c:axId val="-27458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7452480"/>
        <c:crosses val="autoZero"/>
        <c:auto val="1"/>
        <c:lblAlgn val="ctr"/>
        <c:lblOffset val="100"/>
        <c:noMultiLvlLbl val="0"/>
      </c:catAx>
      <c:valAx>
        <c:axId val="-27452480"/>
        <c:scaling>
          <c:orientation val="minMax"/>
        </c:scaling>
        <c:delete val="1"/>
        <c:axPos val="l"/>
        <c:numFmt formatCode="General" sourceLinked="1"/>
        <c:majorTickMark val="none"/>
        <c:minorTickMark val="none"/>
        <c:tickLblPos val="nextTo"/>
        <c:crossAx val="-27458464"/>
        <c:crosses val="autoZero"/>
        <c:crossBetween val="between"/>
      </c:valAx>
      <c:spPr>
        <a:noFill/>
        <a:ln>
          <a:noFill/>
        </a:ln>
        <a:effectLst/>
      </c:spPr>
    </c:plotArea>
    <c:legend>
      <c:legendPos val="t"/>
      <c:layout>
        <c:manualLayout>
          <c:xMode val="edge"/>
          <c:yMode val="edge"/>
          <c:x val="0.76120999696028746"/>
          <c:y val="5.7258547166674015E-2"/>
          <c:w val="0.1558407876015333"/>
          <c:h val="4.508525805331827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871A8-1ED5-47B8-B09D-EE347C4D66FF}" type="datetimeFigureOut">
              <a:rPr lang="zh-CN" altLang="en-US" smtClean="0"/>
              <a:t>2020/3/31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5D95C8-25F8-4250-A32B-62BF8F350A2B}" type="slidenum">
              <a:rPr lang="zh-CN" altLang="en-US" smtClean="0"/>
              <a:t>‹#›</a:t>
            </a:fld>
            <a:endParaRPr lang="zh-CN" altLang="en-US"/>
          </a:p>
        </p:txBody>
      </p:sp>
    </p:spTree>
    <p:extLst>
      <p:ext uri="{BB962C8B-B14F-4D97-AF65-F5344CB8AC3E}">
        <p14:creationId xmlns:p14="http://schemas.microsoft.com/office/powerpoint/2010/main" val="1562658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1</a:t>
            </a:fld>
            <a:endParaRPr lang="zh-CN" altLang="en-US"/>
          </a:p>
        </p:txBody>
      </p:sp>
    </p:spTree>
    <p:extLst>
      <p:ext uri="{BB962C8B-B14F-4D97-AF65-F5344CB8AC3E}">
        <p14:creationId xmlns:p14="http://schemas.microsoft.com/office/powerpoint/2010/main" val="912890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10</a:t>
            </a:fld>
            <a:endParaRPr lang="zh-CN" altLang="en-US"/>
          </a:p>
        </p:txBody>
      </p:sp>
    </p:spTree>
    <p:extLst>
      <p:ext uri="{BB962C8B-B14F-4D97-AF65-F5344CB8AC3E}">
        <p14:creationId xmlns:p14="http://schemas.microsoft.com/office/powerpoint/2010/main" val="3479875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11</a:t>
            </a:fld>
            <a:endParaRPr lang="zh-CN" altLang="en-US"/>
          </a:p>
        </p:txBody>
      </p:sp>
    </p:spTree>
    <p:extLst>
      <p:ext uri="{BB962C8B-B14F-4D97-AF65-F5344CB8AC3E}">
        <p14:creationId xmlns:p14="http://schemas.microsoft.com/office/powerpoint/2010/main" val="3827334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12</a:t>
            </a:fld>
            <a:endParaRPr lang="zh-CN" altLang="en-US"/>
          </a:p>
        </p:txBody>
      </p:sp>
    </p:spTree>
    <p:extLst>
      <p:ext uri="{BB962C8B-B14F-4D97-AF65-F5344CB8AC3E}">
        <p14:creationId xmlns:p14="http://schemas.microsoft.com/office/powerpoint/2010/main" val="21123528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13</a:t>
            </a:fld>
            <a:endParaRPr lang="zh-CN" altLang="en-US"/>
          </a:p>
        </p:txBody>
      </p:sp>
    </p:spTree>
    <p:extLst>
      <p:ext uri="{BB962C8B-B14F-4D97-AF65-F5344CB8AC3E}">
        <p14:creationId xmlns:p14="http://schemas.microsoft.com/office/powerpoint/2010/main" val="813902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14</a:t>
            </a:fld>
            <a:endParaRPr lang="zh-CN" altLang="en-US"/>
          </a:p>
        </p:txBody>
      </p:sp>
    </p:spTree>
    <p:extLst>
      <p:ext uri="{BB962C8B-B14F-4D97-AF65-F5344CB8AC3E}">
        <p14:creationId xmlns:p14="http://schemas.microsoft.com/office/powerpoint/2010/main" val="2608934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15</a:t>
            </a:fld>
            <a:endParaRPr lang="zh-CN" altLang="en-US"/>
          </a:p>
        </p:txBody>
      </p:sp>
    </p:spTree>
    <p:extLst>
      <p:ext uri="{BB962C8B-B14F-4D97-AF65-F5344CB8AC3E}">
        <p14:creationId xmlns:p14="http://schemas.microsoft.com/office/powerpoint/2010/main" val="17961338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16</a:t>
            </a:fld>
            <a:endParaRPr lang="zh-CN" altLang="en-US"/>
          </a:p>
        </p:txBody>
      </p:sp>
    </p:spTree>
    <p:extLst>
      <p:ext uri="{BB962C8B-B14F-4D97-AF65-F5344CB8AC3E}">
        <p14:creationId xmlns:p14="http://schemas.microsoft.com/office/powerpoint/2010/main" val="15113815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17</a:t>
            </a:fld>
            <a:endParaRPr lang="zh-CN" altLang="en-US"/>
          </a:p>
        </p:txBody>
      </p:sp>
    </p:spTree>
    <p:extLst>
      <p:ext uri="{BB962C8B-B14F-4D97-AF65-F5344CB8AC3E}">
        <p14:creationId xmlns:p14="http://schemas.microsoft.com/office/powerpoint/2010/main" val="29702096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18</a:t>
            </a:fld>
            <a:endParaRPr lang="zh-CN" altLang="en-US"/>
          </a:p>
        </p:txBody>
      </p:sp>
    </p:spTree>
    <p:extLst>
      <p:ext uri="{BB962C8B-B14F-4D97-AF65-F5344CB8AC3E}">
        <p14:creationId xmlns:p14="http://schemas.microsoft.com/office/powerpoint/2010/main" val="1516257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19</a:t>
            </a:fld>
            <a:endParaRPr lang="zh-CN" altLang="en-US"/>
          </a:p>
        </p:txBody>
      </p:sp>
    </p:spTree>
    <p:extLst>
      <p:ext uri="{BB962C8B-B14F-4D97-AF65-F5344CB8AC3E}">
        <p14:creationId xmlns:p14="http://schemas.microsoft.com/office/powerpoint/2010/main" val="4103701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2</a:t>
            </a:fld>
            <a:endParaRPr lang="zh-CN" altLang="en-US"/>
          </a:p>
        </p:txBody>
      </p:sp>
    </p:spTree>
    <p:extLst>
      <p:ext uri="{BB962C8B-B14F-4D97-AF65-F5344CB8AC3E}">
        <p14:creationId xmlns:p14="http://schemas.microsoft.com/office/powerpoint/2010/main" val="1990597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20</a:t>
            </a:fld>
            <a:endParaRPr lang="zh-CN" altLang="en-US"/>
          </a:p>
        </p:txBody>
      </p:sp>
    </p:spTree>
    <p:extLst>
      <p:ext uri="{BB962C8B-B14F-4D97-AF65-F5344CB8AC3E}">
        <p14:creationId xmlns:p14="http://schemas.microsoft.com/office/powerpoint/2010/main" val="20919262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21</a:t>
            </a:fld>
            <a:endParaRPr lang="zh-CN" altLang="en-US"/>
          </a:p>
        </p:txBody>
      </p:sp>
    </p:spTree>
    <p:extLst>
      <p:ext uri="{BB962C8B-B14F-4D97-AF65-F5344CB8AC3E}">
        <p14:creationId xmlns:p14="http://schemas.microsoft.com/office/powerpoint/2010/main" val="2361327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3</a:t>
            </a:fld>
            <a:endParaRPr lang="zh-CN" altLang="en-US"/>
          </a:p>
        </p:txBody>
      </p:sp>
    </p:spTree>
    <p:extLst>
      <p:ext uri="{BB962C8B-B14F-4D97-AF65-F5344CB8AC3E}">
        <p14:creationId xmlns:p14="http://schemas.microsoft.com/office/powerpoint/2010/main" val="4027772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4</a:t>
            </a:fld>
            <a:endParaRPr lang="zh-CN" altLang="en-US"/>
          </a:p>
        </p:txBody>
      </p:sp>
    </p:spTree>
    <p:extLst>
      <p:ext uri="{BB962C8B-B14F-4D97-AF65-F5344CB8AC3E}">
        <p14:creationId xmlns:p14="http://schemas.microsoft.com/office/powerpoint/2010/main" val="3967816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5</a:t>
            </a:fld>
            <a:endParaRPr lang="zh-CN" altLang="en-US"/>
          </a:p>
        </p:txBody>
      </p:sp>
    </p:spTree>
    <p:extLst>
      <p:ext uri="{BB962C8B-B14F-4D97-AF65-F5344CB8AC3E}">
        <p14:creationId xmlns:p14="http://schemas.microsoft.com/office/powerpoint/2010/main" val="1639097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6</a:t>
            </a:fld>
            <a:endParaRPr lang="zh-CN" altLang="en-US"/>
          </a:p>
        </p:txBody>
      </p:sp>
    </p:spTree>
    <p:extLst>
      <p:ext uri="{BB962C8B-B14F-4D97-AF65-F5344CB8AC3E}">
        <p14:creationId xmlns:p14="http://schemas.microsoft.com/office/powerpoint/2010/main" val="3625579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7</a:t>
            </a:fld>
            <a:endParaRPr lang="zh-CN" altLang="en-US"/>
          </a:p>
        </p:txBody>
      </p:sp>
    </p:spTree>
    <p:extLst>
      <p:ext uri="{BB962C8B-B14F-4D97-AF65-F5344CB8AC3E}">
        <p14:creationId xmlns:p14="http://schemas.microsoft.com/office/powerpoint/2010/main" val="2844780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8</a:t>
            </a:fld>
            <a:endParaRPr lang="zh-CN" altLang="en-US"/>
          </a:p>
        </p:txBody>
      </p:sp>
    </p:spTree>
    <p:extLst>
      <p:ext uri="{BB962C8B-B14F-4D97-AF65-F5344CB8AC3E}">
        <p14:creationId xmlns:p14="http://schemas.microsoft.com/office/powerpoint/2010/main" val="12924465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95D95C8-25F8-4250-A32B-62BF8F350A2B}" type="slidenum">
              <a:rPr lang="zh-CN" altLang="en-US" smtClean="0"/>
              <a:t>9</a:t>
            </a:fld>
            <a:endParaRPr lang="zh-CN" altLang="en-US"/>
          </a:p>
        </p:txBody>
      </p:sp>
    </p:spTree>
    <p:extLst>
      <p:ext uri="{BB962C8B-B14F-4D97-AF65-F5344CB8AC3E}">
        <p14:creationId xmlns:p14="http://schemas.microsoft.com/office/powerpoint/2010/main" val="12787675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xmlns="" id="{F4926B70-9BD1-4D44-9CD3-F7D9488F29FF}"/>
              </a:ext>
            </a:extLst>
          </p:cNvPr>
          <p:cNvSpPr/>
          <p:nvPr userDrawn="1"/>
        </p:nvSpPr>
        <p:spPr>
          <a:xfrm>
            <a:off x="0" y="1903344"/>
            <a:ext cx="12192000" cy="305131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descr="图片包含 室内, 桌子, 窗户, 男人&#10;&#10;描述已自动生成">
            <a:extLst>
              <a:ext uri="{FF2B5EF4-FFF2-40B4-BE49-F238E27FC236}">
                <a16:creationId xmlns:a16="http://schemas.microsoft.com/office/drawing/2014/main" xmlns="" id="{32C7F1E7-D991-4798-A5CE-E561464B8E4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1"/>
          <a:stretch/>
        </p:blipFill>
        <p:spPr>
          <a:xfrm>
            <a:off x="0" y="803137"/>
            <a:ext cx="4790440" cy="5251726"/>
          </a:xfrm>
          <a:prstGeom prst="rect">
            <a:avLst/>
          </a:prstGeom>
        </p:spPr>
      </p:pic>
      <p:sp>
        <p:nvSpPr>
          <p:cNvPr id="15" name="矩形 14">
            <a:extLst>
              <a:ext uri="{FF2B5EF4-FFF2-40B4-BE49-F238E27FC236}">
                <a16:creationId xmlns:a16="http://schemas.microsoft.com/office/drawing/2014/main" xmlns="" id="{8BC0CE55-3D59-4496-8498-AFA95C1D5108}"/>
              </a:ext>
            </a:extLst>
          </p:cNvPr>
          <p:cNvSpPr/>
          <p:nvPr userDrawn="1"/>
        </p:nvSpPr>
        <p:spPr>
          <a:xfrm>
            <a:off x="0" y="508000"/>
            <a:ext cx="4287795" cy="5251726"/>
          </a:xfrm>
          <a:prstGeom prst="rect">
            <a:avLst/>
          </a:prstGeom>
          <a:solidFill>
            <a:srgbClr val="C5421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a:extLst>
              <a:ext uri="{FF2B5EF4-FFF2-40B4-BE49-F238E27FC236}">
                <a16:creationId xmlns:a16="http://schemas.microsoft.com/office/drawing/2014/main" xmlns="" id="{E98805F5-5E72-4ABD-9166-F3FBB2137907}"/>
              </a:ext>
            </a:extLst>
          </p:cNvPr>
          <p:cNvSpPr/>
          <p:nvPr userDrawn="1"/>
        </p:nvSpPr>
        <p:spPr>
          <a:xfrm>
            <a:off x="11198796" y="2244303"/>
            <a:ext cx="266004" cy="266004"/>
          </a:xfrm>
          <a:prstGeom prst="rect">
            <a:avLst/>
          </a:prstGeom>
          <a:solidFill>
            <a:srgbClr val="DB4D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776895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5A362831-9092-45A3-8E17-99C4F26A840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1"/>
          <a:stretch/>
        </p:blipFill>
        <p:spPr>
          <a:xfrm>
            <a:off x="7651100" y="0"/>
            <a:ext cx="3505776" cy="5859626"/>
          </a:xfrm>
          <a:prstGeom prst="rect">
            <a:avLst/>
          </a:prstGeom>
        </p:spPr>
      </p:pic>
      <p:sp>
        <p:nvSpPr>
          <p:cNvPr id="7" name="矩形 6">
            <a:extLst>
              <a:ext uri="{FF2B5EF4-FFF2-40B4-BE49-F238E27FC236}">
                <a16:creationId xmlns:a16="http://schemas.microsoft.com/office/drawing/2014/main" xmlns="" id="{A8962AEE-C3C4-4C48-A567-1564670C8FC2}"/>
              </a:ext>
            </a:extLst>
          </p:cNvPr>
          <p:cNvSpPr/>
          <p:nvPr userDrawn="1"/>
        </p:nvSpPr>
        <p:spPr>
          <a:xfrm rot="5400000">
            <a:off x="-1413875" y="2449003"/>
            <a:ext cx="5859625" cy="961626"/>
          </a:xfrm>
          <a:prstGeom prst="rect">
            <a:avLst/>
          </a:prstGeom>
          <a:solidFill>
            <a:srgbClr val="DB4D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xmlns="" id="{C909F900-E9D5-480E-84A9-63030786ED29}"/>
              </a:ext>
            </a:extLst>
          </p:cNvPr>
          <p:cNvSpPr/>
          <p:nvPr userDrawn="1"/>
        </p:nvSpPr>
        <p:spPr>
          <a:xfrm rot="5400000">
            <a:off x="6474176" y="1176932"/>
            <a:ext cx="5859625" cy="3505774"/>
          </a:xfrm>
          <a:prstGeom prst="rect">
            <a:avLst/>
          </a:prstGeom>
          <a:solidFill>
            <a:srgbClr val="DB4D2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495374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CB8F491-8C61-4499-8238-5678A9CDAEE0}"/>
              </a:ext>
            </a:extLst>
          </p:cNvPr>
          <p:cNvSpPr>
            <a:spLocks noGrp="1"/>
          </p:cNvSpPr>
          <p:nvPr>
            <p:ph type="dt" sz="half" idx="10"/>
          </p:nvPr>
        </p:nvSpPr>
        <p:spPr>
          <a:xfrm>
            <a:off x="838200" y="6356350"/>
            <a:ext cx="2743200" cy="365125"/>
          </a:xfrm>
          <a:prstGeom prst="rect">
            <a:avLst/>
          </a:prstGeom>
        </p:spPr>
        <p:txBody>
          <a:bodyPr/>
          <a:lstStyle/>
          <a:p>
            <a:fld id="{9082A5AA-7093-4D41-A021-93A133D96154}" type="datetimeFigureOut">
              <a:rPr lang="zh-CN" altLang="en-US" smtClean="0"/>
              <a:t>2020/3/31</a:t>
            </a:fld>
            <a:endParaRPr lang="zh-CN" altLang="en-US"/>
          </a:p>
        </p:txBody>
      </p:sp>
      <p:sp>
        <p:nvSpPr>
          <p:cNvPr id="3" name="页脚占位符 2">
            <a:extLst>
              <a:ext uri="{FF2B5EF4-FFF2-40B4-BE49-F238E27FC236}">
                <a16:creationId xmlns:a16="http://schemas.microsoft.com/office/drawing/2014/main" xmlns="" id="{68AE18AC-0FDE-4643-80A6-91B85A1496F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DF4FD492-621B-4014-992A-4E0A9A71EF45}"/>
              </a:ext>
            </a:extLst>
          </p:cNvPr>
          <p:cNvSpPr>
            <a:spLocks noGrp="1"/>
          </p:cNvSpPr>
          <p:nvPr>
            <p:ph type="sldNum" sz="quarter" idx="12"/>
          </p:nvPr>
        </p:nvSpPr>
        <p:spPr>
          <a:xfrm>
            <a:off x="8610600" y="6356350"/>
            <a:ext cx="2743200" cy="365125"/>
          </a:xfrm>
          <a:prstGeom prst="rect">
            <a:avLst/>
          </a:prstGeom>
        </p:spPr>
        <p:txBody>
          <a:bodyPr/>
          <a:lstStyle/>
          <a:p>
            <a:fld id="{2A221760-D81E-42AB-B376-0226921D8282}" type="slidenum">
              <a:rPr lang="zh-CN" altLang="en-US" smtClean="0"/>
              <a:t>‹#›</a:t>
            </a:fld>
            <a:endParaRPr lang="zh-CN" altLang="en-US"/>
          </a:p>
        </p:txBody>
      </p:sp>
    </p:spTree>
    <p:extLst>
      <p:ext uri="{BB962C8B-B14F-4D97-AF65-F5344CB8AC3E}">
        <p14:creationId xmlns:p14="http://schemas.microsoft.com/office/powerpoint/2010/main" val="32253328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4225317"/>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userDrawn="1">
          <p15:clr>
            <a:srgbClr val="F26B43"/>
          </p15:clr>
        </p15:guide>
        <p15:guide id="2" pos="3840" userDrawn="1">
          <p15:clr>
            <a:srgbClr val="F26B43"/>
          </p15:clr>
        </p15:guide>
        <p15:guide id="3" pos="192" userDrawn="1">
          <p15:clr>
            <a:srgbClr val="F26B43"/>
          </p15:clr>
        </p15:guide>
        <p15:guide id="4" pos="7488" userDrawn="1">
          <p15:clr>
            <a:srgbClr val="F26B43"/>
          </p15:clr>
        </p15:guide>
        <p15:guide id="5" orient="horz" pos="432" userDrawn="1">
          <p15:clr>
            <a:srgbClr val="F26B43"/>
          </p15:clr>
        </p15:guide>
        <p15:guide id="6" orient="horz" pos="472" userDrawn="1">
          <p15:clr>
            <a:srgbClr val="F26B43"/>
          </p15:clr>
        </p15:guide>
        <p15:guide id="7" orient="horz" pos="4104" userDrawn="1">
          <p15:clr>
            <a:srgbClr val="F26B43"/>
          </p15:clr>
        </p15:guide>
        <p15:guide id="8" orient="horz" pos="405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4.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microsoft.com/office/2007/relationships/hdphoto" Target="../media/hdphoto7.wdp"/></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microsoft.com/office/2007/relationships/hdphoto" Target="../media/hdphoto9.wdp"/><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microsoft.com/office/2007/relationships/hdphoto" Target="../media/hdphoto8.wdp"/><Relationship Id="rId9" Type="http://schemas.microsoft.com/office/2007/relationships/hdphoto" Target="../media/hdphoto10.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24.svg"/><Relationship Id="rId5" Type="http://schemas.openxmlformats.org/officeDocument/2006/relationships/image" Target="../media/image23.png"/><Relationship Id="rId10" Type="http://schemas.microsoft.com/office/2007/relationships/hdphoto" Target="../media/hdphoto11.wdp"/><Relationship Id="rId4" Type="http://schemas.openxmlformats.org/officeDocument/2006/relationships/image" Target="../media/image22.svg"/><Relationship Id="rId9"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7.png"/><Relationship Id="rId7" Type="http://schemas.openxmlformats.org/officeDocument/2006/relationships/image" Target="../media/image29.png"/><Relationship Id="rId12" Type="http://schemas.openxmlformats.org/officeDocument/2006/relationships/image" Target="../media/image37.sv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31.svg"/><Relationship Id="rId11" Type="http://schemas.openxmlformats.org/officeDocument/2006/relationships/image" Target="../media/image31.png"/><Relationship Id="rId5" Type="http://schemas.openxmlformats.org/officeDocument/2006/relationships/image" Target="../media/image28.png"/><Relationship Id="rId10" Type="http://schemas.openxmlformats.org/officeDocument/2006/relationships/image" Target="../media/image35.svg"/><Relationship Id="rId4" Type="http://schemas.microsoft.com/office/2007/relationships/hdphoto" Target="../media/hdphoto12.wdp"/><Relationship Id="rId9"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70CF3E16-7DE7-451A-8BEF-AF8CB2B05DAE}"/>
              </a:ext>
            </a:extLst>
          </p:cNvPr>
          <p:cNvSpPr txBox="1"/>
          <p:nvPr/>
        </p:nvSpPr>
        <p:spPr>
          <a:xfrm>
            <a:off x="5429760" y="2851265"/>
            <a:ext cx="6035040" cy="830997"/>
          </a:xfrm>
          <a:prstGeom prst="rect">
            <a:avLst/>
          </a:prstGeom>
          <a:noFill/>
        </p:spPr>
        <p:txBody>
          <a:bodyPr wrap="square" rtlCol="0">
            <a:spAutoFit/>
          </a:bodyPr>
          <a:lstStyle/>
          <a:p>
            <a:pPr algn="r"/>
            <a:r>
              <a:rPr lang="zh-CN" altLang="en-US" sz="4800" dirty="0">
                <a:solidFill>
                  <a:schemeClr val="bg1"/>
                </a:solidFill>
                <a:latin typeface="思源黑体 CN Bold" panose="020B0800000000000000" pitchFamily="34" charset="-122"/>
                <a:ea typeface="思源黑体 CN Bold" panose="020B0800000000000000" pitchFamily="34" charset="-122"/>
                <a:cs typeface="+mn-ea"/>
                <a:sym typeface="+mn-lt"/>
              </a:rPr>
              <a:t>杂志风工作汇报</a:t>
            </a:r>
            <a:r>
              <a:rPr lang="en-US" altLang="zh-CN" sz="4800" dirty="0">
                <a:solidFill>
                  <a:schemeClr val="bg1"/>
                </a:solidFill>
                <a:latin typeface="思源黑体 CN Bold" panose="020B0800000000000000" pitchFamily="34" charset="-122"/>
                <a:ea typeface="思源黑体 CN Bold" panose="020B0800000000000000" pitchFamily="34" charset="-122"/>
                <a:cs typeface="+mn-ea"/>
                <a:sym typeface="+mn-lt"/>
              </a:rPr>
              <a:t>PPT</a:t>
            </a:r>
            <a:endParaRPr lang="zh-CN" altLang="en-US" sz="48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10" name="文本框 9">
            <a:extLst>
              <a:ext uri="{FF2B5EF4-FFF2-40B4-BE49-F238E27FC236}">
                <a16:creationId xmlns:a16="http://schemas.microsoft.com/office/drawing/2014/main" xmlns="" id="{49009A86-B248-4B1B-8039-27BEDCA7D4A9}"/>
              </a:ext>
            </a:extLst>
          </p:cNvPr>
          <p:cNvSpPr txBox="1"/>
          <p:nvPr/>
        </p:nvSpPr>
        <p:spPr>
          <a:xfrm>
            <a:off x="5367975" y="3878652"/>
            <a:ext cx="6035040" cy="369332"/>
          </a:xfrm>
          <a:prstGeom prst="rect">
            <a:avLst/>
          </a:prstGeom>
          <a:noFill/>
        </p:spPr>
        <p:txBody>
          <a:bodyPr wrap="square" rtlCol="0">
            <a:spAutoFit/>
          </a:bodyPr>
          <a:lstStyle/>
          <a:p>
            <a:pPr algn="r"/>
            <a:r>
              <a:rPr lang="zh-CN" altLang="en-US" dirty="0">
                <a:solidFill>
                  <a:schemeClr val="bg1"/>
                </a:solidFill>
                <a:cs typeface="+mn-ea"/>
                <a:sym typeface="+mn-lt"/>
              </a:rPr>
              <a:t>汇报人：你的名字</a:t>
            </a:r>
          </a:p>
        </p:txBody>
      </p:sp>
      <p:sp>
        <p:nvSpPr>
          <p:cNvPr id="13" name="文本框 12">
            <a:extLst>
              <a:ext uri="{FF2B5EF4-FFF2-40B4-BE49-F238E27FC236}">
                <a16:creationId xmlns:a16="http://schemas.microsoft.com/office/drawing/2014/main" xmlns="" id="{0113EF96-C23F-42CA-BD2A-6373B6966E13}"/>
              </a:ext>
            </a:extLst>
          </p:cNvPr>
          <p:cNvSpPr txBox="1"/>
          <p:nvPr/>
        </p:nvSpPr>
        <p:spPr>
          <a:xfrm>
            <a:off x="10382760" y="2229710"/>
            <a:ext cx="816036" cy="369332"/>
          </a:xfrm>
          <a:prstGeom prst="rect">
            <a:avLst/>
          </a:prstGeom>
          <a:noFill/>
        </p:spPr>
        <p:txBody>
          <a:bodyPr wrap="square" rtlCol="0">
            <a:spAutoFit/>
          </a:bodyPr>
          <a:lstStyle/>
          <a:p>
            <a:pPr algn="r"/>
            <a:r>
              <a:rPr lang="en-US" altLang="zh-CN" dirty="0">
                <a:solidFill>
                  <a:schemeClr val="bg1"/>
                </a:solidFill>
                <a:latin typeface="Arial Black" panose="020B0A04020102020204" pitchFamily="34" charset="0"/>
                <a:cs typeface="+mn-ea"/>
                <a:sym typeface="+mn-lt"/>
              </a:rPr>
              <a:t>2020</a:t>
            </a:r>
            <a:endParaRPr lang="zh-CN" altLang="en-US" dirty="0">
              <a:solidFill>
                <a:schemeClr val="bg1"/>
              </a:solidFill>
              <a:latin typeface="Arial Black" panose="020B0A04020102020204" pitchFamily="34" charset="0"/>
              <a:cs typeface="+mn-ea"/>
              <a:sym typeface="+mn-lt"/>
            </a:endParaRPr>
          </a:p>
        </p:txBody>
      </p:sp>
    </p:spTree>
    <p:extLst>
      <p:ext uri="{BB962C8B-B14F-4D97-AF65-F5344CB8AC3E}">
        <p14:creationId xmlns:p14="http://schemas.microsoft.com/office/powerpoint/2010/main" val="13091297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84252"/>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E2FD9E7-4256-43E2-ABA6-10678D2BFFFB}"/>
              </a:ext>
            </a:extLst>
          </p:cNvPr>
          <p:cNvSpPr/>
          <p:nvPr/>
        </p:nvSpPr>
        <p:spPr>
          <a:xfrm rot="16200000" flipH="1">
            <a:off x="-381000" y="381001"/>
            <a:ext cx="6858001" cy="6096002"/>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9ED80EDE-1A57-4900-96D6-9DED76307C6F}"/>
              </a:ext>
            </a:extLst>
          </p:cNvPr>
          <p:cNvSpPr/>
          <p:nvPr/>
        </p:nvSpPr>
        <p:spPr>
          <a:xfrm rot="5400000">
            <a:off x="-381001" y="380998"/>
            <a:ext cx="6857999" cy="6096003"/>
          </a:xfrm>
          <a:prstGeom prst="rect">
            <a:avLst/>
          </a:prstGeom>
          <a:solidFill>
            <a:srgbClr val="DB4D2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xmlns="" id="{82F28E6F-DFD7-47F9-87AB-39729D7CC3AF}"/>
              </a:ext>
            </a:extLst>
          </p:cNvPr>
          <p:cNvSpPr txBox="1"/>
          <p:nvPr/>
        </p:nvSpPr>
        <p:spPr>
          <a:xfrm>
            <a:off x="1878447" y="2384617"/>
            <a:ext cx="2339102" cy="530210"/>
          </a:xfrm>
          <a:prstGeom prst="rect">
            <a:avLst/>
          </a:prstGeom>
          <a:noFill/>
        </p:spPr>
        <p:txBody>
          <a:bodyPr wrap="none" rtlCol="0">
            <a:spAutoFit/>
          </a:bodyPr>
          <a:lstStyle/>
          <a:p>
            <a:pPr algn="ctr">
              <a:lnSpc>
                <a:spcPct val="130000"/>
              </a:lnSpc>
            </a:pPr>
            <a:r>
              <a:rPr lang="zh-CN" altLang="en-US" sz="2400" dirty="0">
                <a:solidFill>
                  <a:schemeClr val="bg1"/>
                </a:solidFill>
              </a:rPr>
              <a:t>请替换你的内容</a:t>
            </a:r>
            <a:endParaRPr lang="en-US" altLang="zh-CN" sz="2400" dirty="0">
              <a:solidFill>
                <a:schemeClr val="bg1"/>
              </a:solidFill>
            </a:endParaRPr>
          </a:p>
        </p:txBody>
      </p:sp>
      <p:sp>
        <p:nvSpPr>
          <p:cNvPr id="5" name="文本框 4">
            <a:extLst>
              <a:ext uri="{FF2B5EF4-FFF2-40B4-BE49-F238E27FC236}">
                <a16:creationId xmlns:a16="http://schemas.microsoft.com/office/drawing/2014/main" xmlns="" id="{5353F5B3-F012-4E73-95B3-509E15643C4F}"/>
              </a:ext>
            </a:extLst>
          </p:cNvPr>
          <p:cNvSpPr txBox="1"/>
          <p:nvPr/>
        </p:nvSpPr>
        <p:spPr>
          <a:xfrm>
            <a:off x="7974447" y="2384617"/>
            <a:ext cx="2339102" cy="530210"/>
          </a:xfrm>
          <a:prstGeom prst="rect">
            <a:avLst/>
          </a:prstGeom>
          <a:noFill/>
        </p:spPr>
        <p:txBody>
          <a:bodyPr wrap="none" rtlCol="0">
            <a:spAutoFit/>
          </a:bodyPr>
          <a:lstStyle/>
          <a:p>
            <a:pPr algn="ctr">
              <a:lnSpc>
                <a:spcPct val="130000"/>
              </a:lnSpc>
            </a:pPr>
            <a:r>
              <a:rPr lang="zh-CN" altLang="en-US" sz="2400" dirty="0">
                <a:solidFill>
                  <a:schemeClr val="bg1"/>
                </a:solidFill>
              </a:rPr>
              <a:t>请替换你的内容</a:t>
            </a:r>
            <a:endParaRPr lang="en-US" altLang="zh-CN" sz="2400" dirty="0">
              <a:solidFill>
                <a:schemeClr val="bg1"/>
              </a:solidFill>
            </a:endParaRPr>
          </a:p>
        </p:txBody>
      </p:sp>
      <p:sp>
        <p:nvSpPr>
          <p:cNvPr id="8" name="文本框 7">
            <a:extLst>
              <a:ext uri="{FF2B5EF4-FFF2-40B4-BE49-F238E27FC236}">
                <a16:creationId xmlns:a16="http://schemas.microsoft.com/office/drawing/2014/main" xmlns="" id="{49BC0A38-1EA8-4EF8-859E-DDA42D63057B}"/>
              </a:ext>
            </a:extLst>
          </p:cNvPr>
          <p:cNvSpPr txBox="1"/>
          <p:nvPr/>
        </p:nvSpPr>
        <p:spPr>
          <a:xfrm>
            <a:off x="1079239" y="3525727"/>
            <a:ext cx="3937518" cy="1501052"/>
          </a:xfrm>
          <a:prstGeom prst="rect">
            <a:avLst/>
          </a:prstGeom>
          <a:noFill/>
        </p:spPr>
        <p:txBody>
          <a:bodyPr wrap="square" rtlCol="0">
            <a:spAutoFit/>
          </a:bodyPr>
          <a:lstStyle/>
          <a:p>
            <a:pPr algn="ctr">
              <a:lnSpc>
                <a:spcPct val="130000"/>
              </a:lnSpc>
            </a:pPr>
            <a:r>
              <a:rPr lang="zh-CN" altLang="en-US" dirty="0">
                <a:solidFill>
                  <a:schemeClr val="bg1"/>
                </a:solidFill>
              </a:rPr>
              <a:t>请替换你的文字内容请替换你的文字内容请替换你的文字内容请替换你的文字内容请替换你的文字内容请替换你的文字内容请替换你的文字内容</a:t>
            </a:r>
          </a:p>
        </p:txBody>
      </p:sp>
      <p:sp>
        <p:nvSpPr>
          <p:cNvPr id="9" name="文本框 8">
            <a:extLst>
              <a:ext uri="{FF2B5EF4-FFF2-40B4-BE49-F238E27FC236}">
                <a16:creationId xmlns:a16="http://schemas.microsoft.com/office/drawing/2014/main" xmlns="" id="{0A565790-7761-4920-8D9B-0D1E39126914}"/>
              </a:ext>
            </a:extLst>
          </p:cNvPr>
          <p:cNvSpPr txBox="1"/>
          <p:nvPr/>
        </p:nvSpPr>
        <p:spPr>
          <a:xfrm>
            <a:off x="7234336" y="3525727"/>
            <a:ext cx="3937518" cy="1501052"/>
          </a:xfrm>
          <a:prstGeom prst="rect">
            <a:avLst/>
          </a:prstGeom>
          <a:noFill/>
        </p:spPr>
        <p:txBody>
          <a:bodyPr wrap="square" rtlCol="0">
            <a:spAutoFit/>
          </a:bodyPr>
          <a:lstStyle/>
          <a:p>
            <a:pPr algn="ctr">
              <a:lnSpc>
                <a:spcPct val="130000"/>
              </a:lnSpc>
            </a:pPr>
            <a:r>
              <a:rPr lang="zh-CN" altLang="en-US" dirty="0">
                <a:solidFill>
                  <a:schemeClr val="bg1"/>
                </a:solidFill>
              </a:rPr>
              <a:t>请替换你的文字内容请替换你的文字内容请替换你的文字内容请替换你的文字内容请替换你的文字内容请替换你的文字内容请替换你的文字内容</a:t>
            </a:r>
          </a:p>
        </p:txBody>
      </p:sp>
    </p:spTree>
    <p:extLst>
      <p:ext uri="{BB962C8B-B14F-4D97-AF65-F5344CB8AC3E}">
        <p14:creationId xmlns:p14="http://schemas.microsoft.com/office/powerpoint/2010/main" val="13973688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xmlns="" id="{A73A32FF-59EE-4AC8-BA7E-4972EEAC5CFB}"/>
              </a:ext>
            </a:extLst>
          </p:cNvPr>
          <p:cNvGraphicFramePr/>
          <p:nvPr>
            <p:extLst>
              <p:ext uri="{D42A27DB-BD31-4B8C-83A1-F6EECF244321}">
                <p14:modId xmlns:p14="http://schemas.microsoft.com/office/powerpoint/2010/main" val="1316477106"/>
              </p:ext>
            </p:extLst>
          </p:nvPr>
        </p:nvGraphicFramePr>
        <p:xfrm>
          <a:off x="1602154" y="1001018"/>
          <a:ext cx="8987692"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6" name="形状31">
            <a:extLst>
              <a:ext uri="{FF2B5EF4-FFF2-40B4-BE49-F238E27FC236}">
                <a16:creationId xmlns:a16="http://schemas.microsoft.com/office/drawing/2014/main" xmlns="" id="{5ADD6747-7243-4AAA-B31B-13737A89E0AE}"/>
              </a:ext>
            </a:extLst>
          </p:cNvPr>
          <p:cNvSpPr/>
          <p:nvPr/>
        </p:nvSpPr>
        <p:spPr>
          <a:xfrm flipH="1">
            <a:off x="963453" y="1525372"/>
            <a:ext cx="3678886" cy="281313"/>
          </a:xfrm>
          <a:prstGeom prst="rect">
            <a:avLst/>
          </a:prstGeom>
          <a:solidFill>
            <a:srgbClr val="DB4D27">
              <a:alpha val="746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mn-ea"/>
              <a:sym typeface="+mn-lt"/>
            </a:endParaRPr>
          </a:p>
        </p:txBody>
      </p:sp>
      <p:sp>
        <p:nvSpPr>
          <p:cNvPr id="7" name="文本框 6">
            <a:extLst>
              <a:ext uri="{FF2B5EF4-FFF2-40B4-BE49-F238E27FC236}">
                <a16:creationId xmlns:a16="http://schemas.microsoft.com/office/drawing/2014/main" xmlns="" id="{050B1B50-FB75-4CF9-8128-F303693181BF}"/>
              </a:ext>
            </a:extLst>
          </p:cNvPr>
          <p:cNvSpPr txBox="1"/>
          <p:nvPr/>
        </p:nvSpPr>
        <p:spPr>
          <a:xfrm>
            <a:off x="963453" y="947547"/>
            <a:ext cx="4005333" cy="830997"/>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请替换</a:t>
            </a:r>
            <a:endParaRPr lang="en-US" altLang="zh-CN" sz="2400" dirty="0">
              <a:solidFill>
                <a:schemeClr val="tx1">
                  <a:lumMod val="75000"/>
                  <a:lumOff val="25000"/>
                </a:schemeClr>
              </a:solidFill>
              <a:cs typeface="+mn-ea"/>
              <a:sym typeface="+mn-lt"/>
            </a:endParaRPr>
          </a:p>
          <a:p>
            <a:r>
              <a:rPr lang="zh-CN" altLang="en-US" sz="2400" dirty="0">
                <a:solidFill>
                  <a:schemeClr val="tx1">
                    <a:lumMod val="75000"/>
                    <a:lumOff val="25000"/>
                  </a:schemeClr>
                </a:solidFill>
                <a:cs typeface="+mn-ea"/>
                <a:sym typeface="+mn-lt"/>
              </a:rPr>
              <a:t>文字内容文字内容</a:t>
            </a:r>
          </a:p>
        </p:txBody>
      </p:sp>
    </p:spTree>
    <p:extLst>
      <p:ext uri="{BB962C8B-B14F-4D97-AF65-F5344CB8AC3E}">
        <p14:creationId xmlns:p14="http://schemas.microsoft.com/office/powerpoint/2010/main" val="14826563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E2EAA35-9D06-4441-8A83-AA6A72004462}"/>
              </a:ext>
            </a:extLst>
          </p:cNvPr>
          <p:cNvSpPr txBox="1"/>
          <p:nvPr/>
        </p:nvSpPr>
        <p:spPr>
          <a:xfrm>
            <a:off x="1317817" y="2422331"/>
            <a:ext cx="3877985" cy="830997"/>
          </a:xfrm>
          <a:prstGeom prst="rect">
            <a:avLst/>
          </a:prstGeom>
          <a:noFill/>
        </p:spPr>
        <p:txBody>
          <a:bodyPr wrap="none" rtlCol="0">
            <a:spAutoFit/>
          </a:bodyPr>
          <a:lstStyle/>
          <a:p>
            <a:r>
              <a:rPr lang="zh-CN" altLang="en-US" sz="4800" dirty="0">
                <a:solidFill>
                  <a:schemeClr val="tx1">
                    <a:lumMod val="65000"/>
                    <a:lumOff val="35000"/>
                  </a:schemeClr>
                </a:solidFill>
                <a:cs typeface="+mn-ea"/>
                <a:sym typeface="+mn-lt"/>
              </a:rPr>
              <a:t>成功项目展示</a:t>
            </a:r>
          </a:p>
        </p:txBody>
      </p:sp>
      <p:sp>
        <p:nvSpPr>
          <p:cNvPr id="3" name="文本框 2">
            <a:extLst>
              <a:ext uri="{FF2B5EF4-FFF2-40B4-BE49-F238E27FC236}">
                <a16:creationId xmlns:a16="http://schemas.microsoft.com/office/drawing/2014/main" xmlns="" id="{F31A5E85-FE3E-48B5-A57D-9373C79E5119}"/>
              </a:ext>
            </a:extLst>
          </p:cNvPr>
          <p:cNvSpPr txBox="1"/>
          <p:nvPr/>
        </p:nvSpPr>
        <p:spPr>
          <a:xfrm>
            <a:off x="1363255" y="1591334"/>
            <a:ext cx="954107" cy="923330"/>
          </a:xfrm>
          <a:prstGeom prst="rect">
            <a:avLst/>
          </a:prstGeom>
          <a:noFill/>
        </p:spPr>
        <p:txBody>
          <a:bodyPr wrap="none" rtlCol="0">
            <a:spAutoFit/>
          </a:bodyPr>
          <a:lstStyle/>
          <a:p>
            <a:r>
              <a:rPr lang="en-US" altLang="zh-CN" sz="5400" dirty="0">
                <a:solidFill>
                  <a:schemeClr val="tx1">
                    <a:lumMod val="65000"/>
                    <a:lumOff val="35000"/>
                  </a:schemeClr>
                </a:solidFill>
                <a:cs typeface="+mn-ea"/>
                <a:sym typeface="+mn-lt"/>
              </a:rPr>
              <a:t>03</a:t>
            </a:r>
            <a:endParaRPr lang="zh-CN" altLang="en-US" sz="5400" dirty="0">
              <a:solidFill>
                <a:schemeClr val="tx1">
                  <a:lumMod val="65000"/>
                  <a:lumOff val="35000"/>
                </a:schemeClr>
              </a:solidFill>
              <a:cs typeface="+mn-ea"/>
              <a:sym typeface="+mn-lt"/>
            </a:endParaRPr>
          </a:p>
        </p:txBody>
      </p:sp>
      <p:sp>
        <p:nvSpPr>
          <p:cNvPr id="4" name="文本框 3">
            <a:extLst>
              <a:ext uri="{FF2B5EF4-FFF2-40B4-BE49-F238E27FC236}">
                <a16:creationId xmlns:a16="http://schemas.microsoft.com/office/drawing/2014/main" xmlns="" id="{57358694-859E-4A29-81B8-4ACC900320ED}"/>
              </a:ext>
            </a:extLst>
          </p:cNvPr>
          <p:cNvSpPr txBox="1"/>
          <p:nvPr/>
        </p:nvSpPr>
        <p:spPr>
          <a:xfrm>
            <a:off x="1363254" y="3184230"/>
            <a:ext cx="3742146" cy="400110"/>
          </a:xfrm>
          <a:prstGeom prst="rect">
            <a:avLst/>
          </a:prstGeom>
          <a:noFill/>
        </p:spPr>
        <p:txBody>
          <a:bodyPr wrap="square" rtlCol="0">
            <a:spAutoFit/>
          </a:bodyPr>
          <a:lstStyle/>
          <a:p>
            <a:pPr algn="dist"/>
            <a:r>
              <a:rPr lang="en-US" altLang="zh-CN" sz="2000" dirty="0">
                <a:solidFill>
                  <a:srgbClr val="B6B7B0"/>
                </a:solidFill>
                <a:cs typeface="+mn-ea"/>
                <a:sym typeface="+mn-lt"/>
              </a:rPr>
              <a:t>SUCCESSFUL PROJECT </a:t>
            </a:r>
          </a:p>
        </p:txBody>
      </p:sp>
    </p:spTree>
    <p:extLst>
      <p:ext uri="{BB962C8B-B14F-4D97-AF65-F5344CB8AC3E}">
        <p14:creationId xmlns:p14="http://schemas.microsoft.com/office/powerpoint/2010/main" val="24395491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D134A41F-2D47-4DDC-BD57-6FD75252CFE8}"/>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1008484" y="1786066"/>
            <a:ext cx="3320921" cy="2213948"/>
          </a:xfrm>
          <a:prstGeom prst="rect">
            <a:avLst/>
          </a:prstGeom>
        </p:spPr>
      </p:pic>
      <p:pic>
        <p:nvPicPr>
          <p:cNvPr id="7" name="图片 6">
            <a:extLst>
              <a:ext uri="{FF2B5EF4-FFF2-40B4-BE49-F238E27FC236}">
                <a16:creationId xmlns:a16="http://schemas.microsoft.com/office/drawing/2014/main" xmlns="" id="{99766B02-0C20-45A3-8D3B-A9DACFAAEE1D}"/>
              </a:ext>
            </a:extLst>
          </p:cNvPr>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1008483" y="4185740"/>
            <a:ext cx="3320921" cy="1862829"/>
          </a:xfrm>
          <a:prstGeom prst="rect">
            <a:avLst/>
          </a:prstGeom>
        </p:spPr>
      </p:pic>
      <p:pic>
        <p:nvPicPr>
          <p:cNvPr id="9" name="图片 8">
            <a:extLst>
              <a:ext uri="{FF2B5EF4-FFF2-40B4-BE49-F238E27FC236}">
                <a16:creationId xmlns:a16="http://schemas.microsoft.com/office/drawing/2014/main" xmlns="" id="{8ED02146-BDC2-4B44-A942-E45B28845CE0}"/>
              </a:ext>
            </a:extLst>
          </p:cNvPr>
          <p:cNvPicPr>
            <a:picLocks noChangeAspect="1"/>
          </p:cNvPicPr>
          <p:nvPr/>
        </p:nvPicPr>
        <p:blipFill>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7731968" y="0"/>
            <a:ext cx="3320921" cy="2213947"/>
          </a:xfrm>
          <a:prstGeom prst="rect">
            <a:avLst/>
          </a:prstGeom>
        </p:spPr>
      </p:pic>
      <p:pic>
        <p:nvPicPr>
          <p:cNvPr id="11" name="图片 10">
            <a:extLst>
              <a:ext uri="{FF2B5EF4-FFF2-40B4-BE49-F238E27FC236}">
                <a16:creationId xmlns:a16="http://schemas.microsoft.com/office/drawing/2014/main" xmlns="" id="{D6336AFA-2526-4A1F-B4C2-F297F9AC5050}"/>
              </a:ext>
            </a:extLst>
          </p:cNvPr>
          <p:cNvPicPr>
            <a:picLocks noChangeAspect="1"/>
          </p:cNvPicPr>
          <p:nvPr/>
        </p:nvPicPr>
        <p:blipFill rotWithShape="1">
          <a:blip r:embed="rId9" cstate="email">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a:stretch/>
        </p:blipFill>
        <p:spPr>
          <a:xfrm>
            <a:off x="7731968" y="2649894"/>
            <a:ext cx="3320921" cy="4248013"/>
          </a:xfrm>
          <a:prstGeom prst="rect">
            <a:avLst/>
          </a:prstGeom>
        </p:spPr>
      </p:pic>
      <p:sp>
        <p:nvSpPr>
          <p:cNvPr id="12" name="文本框 11">
            <a:extLst>
              <a:ext uri="{FF2B5EF4-FFF2-40B4-BE49-F238E27FC236}">
                <a16:creationId xmlns:a16="http://schemas.microsoft.com/office/drawing/2014/main" xmlns="" id="{BB3BE4C2-7C1D-4F11-9696-D7DDCA05EA64}"/>
              </a:ext>
            </a:extLst>
          </p:cNvPr>
          <p:cNvSpPr txBox="1"/>
          <p:nvPr/>
        </p:nvSpPr>
        <p:spPr>
          <a:xfrm>
            <a:off x="4899836" y="2094991"/>
            <a:ext cx="4493538" cy="972254"/>
          </a:xfrm>
          <a:prstGeom prst="rect">
            <a:avLst/>
          </a:prstGeom>
          <a:noFill/>
        </p:spPr>
        <p:txBody>
          <a:bodyPr wrap="none" rtlCol="0">
            <a:spAutoFit/>
          </a:bodyPr>
          <a:lstStyle/>
          <a:p>
            <a:pPr>
              <a:lnSpc>
                <a:spcPct val="130000"/>
              </a:lnSpc>
            </a:pPr>
            <a:r>
              <a:rPr lang="zh-CN" altLang="en-US" sz="4800" dirty="0">
                <a:solidFill>
                  <a:srgbClr val="DB4D27"/>
                </a:solidFill>
                <a:latin typeface="思源黑体 CN Bold" panose="020B0800000000000000" pitchFamily="34" charset="-122"/>
                <a:ea typeface="思源黑体 CN Bold" panose="020B0800000000000000" pitchFamily="34" charset="-122"/>
              </a:rPr>
              <a:t>请替换你的内容</a:t>
            </a:r>
            <a:endParaRPr lang="en-US" altLang="zh-CN" sz="4800" dirty="0">
              <a:solidFill>
                <a:srgbClr val="DB4D27"/>
              </a:solidFill>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xmlns="" id="{61214216-A76D-4208-A829-6A6106507358}"/>
              </a:ext>
            </a:extLst>
          </p:cNvPr>
          <p:cNvSpPr txBox="1"/>
          <p:nvPr/>
        </p:nvSpPr>
        <p:spPr>
          <a:xfrm>
            <a:off x="6914214" y="3620146"/>
            <a:ext cx="595035" cy="461665"/>
          </a:xfrm>
          <a:prstGeom prst="rect">
            <a:avLst/>
          </a:prstGeom>
          <a:noFill/>
        </p:spPr>
        <p:txBody>
          <a:bodyPr wrap="none" rtlCol="0">
            <a:spAutoFit/>
          </a:bodyPr>
          <a:lstStyle/>
          <a:p>
            <a:r>
              <a:rPr lang="en-US" altLang="zh-CN" sz="2400" dirty="0">
                <a:solidFill>
                  <a:srgbClr val="DB4D27"/>
                </a:solidFill>
                <a:latin typeface="Arial Black" panose="020B0A04020102020204" pitchFamily="34" charset="0"/>
              </a:rPr>
              <a:t>03</a:t>
            </a:r>
            <a:endParaRPr lang="zh-CN" altLang="en-US" sz="2400" dirty="0">
              <a:solidFill>
                <a:srgbClr val="DB4D27"/>
              </a:solidFill>
              <a:latin typeface="Arial Black" panose="020B0A04020102020204" pitchFamily="34" charset="0"/>
            </a:endParaRPr>
          </a:p>
        </p:txBody>
      </p:sp>
      <p:sp>
        <p:nvSpPr>
          <p:cNvPr id="14" name="文本框 13">
            <a:extLst>
              <a:ext uri="{FF2B5EF4-FFF2-40B4-BE49-F238E27FC236}">
                <a16:creationId xmlns:a16="http://schemas.microsoft.com/office/drawing/2014/main" xmlns="" id="{195F80F3-ECAE-44FF-A379-C1E7EA04A07A}"/>
              </a:ext>
            </a:extLst>
          </p:cNvPr>
          <p:cNvSpPr txBox="1"/>
          <p:nvPr/>
        </p:nvSpPr>
        <p:spPr>
          <a:xfrm>
            <a:off x="4490674" y="5270584"/>
            <a:ext cx="595035" cy="461665"/>
          </a:xfrm>
          <a:prstGeom prst="rect">
            <a:avLst/>
          </a:prstGeom>
          <a:noFill/>
        </p:spPr>
        <p:txBody>
          <a:bodyPr wrap="none" rtlCol="0">
            <a:spAutoFit/>
          </a:bodyPr>
          <a:lstStyle/>
          <a:p>
            <a:r>
              <a:rPr lang="en-US" altLang="zh-CN" sz="2400" dirty="0">
                <a:solidFill>
                  <a:srgbClr val="DB4D27"/>
                </a:solidFill>
                <a:latin typeface="Arial Black" panose="020B0A04020102020204" pitchFamily="34" charset="0"/>
              </a:rPr>
              <a:t>04</a:t>
            </a:r>
            <a:endParaRPr lang="zh-CN" altLang="en-US" sz="2400" dirty="0">
              <a:solidFill>
                <a:srgbClr val="DB4D27"/>
              </a:solidFill>
              <a:latin typeface="Arial Black" panose="020B0A04020102020204" pitchFamily="34" charset="0"/>
            </a:endParaRPr>
          </a:p>
        </p:txBody>
      </p:sp>
      <p:sp>
        <p:nvSpPr>
          <p:cNvPr id="15" name="文本框 14">
            <a:extLst>
              <a:ext uri="{FF2B5EF4-FFF2-40B4-BE49-F238E27FC236}">
                <a16:creationId xmlns:a16="http://schemas.microsoft.com/office/drawing/2014/main" xmlns="" id="{C66C648B-A9E6-4667-95E6-DE19CE92F9CF}"/>
              </a:ext>
            </a:extLst>
          </p:cNvPr>
          <p:cNvSpPr txBox="1"/>
          <p:nvPr/>
        </p:nvSpPr>
        <p:spPr>
          <a:xfrm>
            <a:off x="1008483" y="945590"/>
            <a:ext cx="595035" cy="461665"/>
          </a:xfrm>
          <a:prstGeom prst="rect">
            <a:avLst/>
          </a:prstGeom>
          <a:noFill/>
        </p:spPr>
        <p:txBody>
          <a:bodyPr wrap="none" rtlCol="0">
            <a:spAutoFit/>
          </a:bodyPr>
          <a:lstStyle/>
          <a:p>
            <a:r>
              <a:rPr lang="en-US" altLang="zh-CN" sz="2400" dirty="0">
                <a:solidFill>
                  <a:srgbClr val="DB4D27"/>
                </a:solidFill>
                <a:latin typeface="Arial Black" panose="020B0A04020102020204" pitchFamily="34" charset="0"/>
              </a:rPr>
              <a:t>01</a:t>
            </a:r>
            <a:endParaRPr lang="zh-CN" altLang="en-US" sz="2400" dirty="0">
              <a:solidFill>
                <a:srgbClr val="DB4D27"/>
              </a:solidFill>
              <a:latin typeface="Arial Black" panose="020B0A04020102020204" pitchFamily="34" charset="0"/>
            </a:endParaRPr>
          </a:p>
        </p:txBody>
      </p:sp>
      <p:sp>
        <p:nvSpPr>
          <p:cNvPr id="16" name="文本框 15">
            <a:extLst>
              <a:ext uri="{FF2B5EF4-FFF2-40B4-BE49-F238E27FC236}">
                <a16:creationId xmlns:a16="http://schemas.microsoft.com/office/drawing/2014/main" xmlns="" id="{6618D82F-33B8-48B9-8871-B3DF89266C1A}"/>
              </a:ext>
            </a:extLst>
          </p:cNvPr>
          <p:cNvSpPr txBox="1"/>
          <p:nvPr/>
        </p:nvSpPr>
        <p:spPr>
          <a:xfrm>
            <a:off x="6914214" y="938388"/>
            <a:ext cx="595035" cy="461665"/>
          </a:xfrm>
          <a:prstGeom prst="rect">
            <a:avLst/>
          </a:prstGeom>
          <a:noFill/>
        </p:spPr>
        <p:txBody>
          <a:bodyPr wrap="none" rtlCol="0">
            <a:spAutoFit/>
          </a:bodyPr>
          <a:lstStyle/>
          <a:p>
            <a:r>
              <a:rPr lang="en-US" altLang="zh-CN" sz="2400" dirty="0">
                <a:solidFill>
                  <a:srgbClr val="DB4D27"/>
                </a:solidFill>
                <a:latin typeface="Arial Black" panose="020B0A04020102020204" pitchFamily="34" charset="0"/>
              </a:rPr>
              <a:t>02</a:t>
            </a:r>
            <a:endParaRPr lang="zh-CN" altLang="en-US" sz="2400" dirty="0">
              <a:solidFill>
                <a:srgbClr val="DB4D27"/>
              </a:solidFill>
              <a:latin typeface="Arial Black" panose="020B0A04020102020204" pitchFamily="34" charset="0"/>
            </a:endParaRPr>
          </a:p>
        </p:txBody>
      </p:sp>
      <p:sp>
        <p:nvSpPr>
          <p:cNvPr id="17" name="文本框 16">
            <a:extLst>
              <a:ext uri="{FF2B5EF4-FFF2-40B4-BE49-F238E27FC236}">
                <a16:creationId xmlns:a16="http://schemas.microsoft.com/office/drawing/2014/main" xmlns="" id="{5ED5657E-3419-426A-83CA-9BAC3417CFB3}"/>
              </a:ext>
            </a:extLst>
          </p:cNvPr>
          <p:cNvSpPr txBox="1"/>
          <p:nvPr/>
        </p:nvSpPr>
        <p:spPr>
          <a:xfrm>
            <a:off x="1008483" y="1294790"/>
            <a:ext cx="1800493" cy="420756"/>
          </a:xfrm>
          <a:prstGeom prst="rect">
            <a:avLst/>
          </a:prstGeom>
          <a:noFill/>
        </p:spPr>
        <p:txBody>
          <a:bodyPr wrap="none" rtlCol="0">
            <a:spAutoFit/>
          </a:bodyPr>
          <a:lstStyle/>
          <a:p>
            <a:pPr>
              <a:lnSpc>
                <a:spcPct val="130000"/>
              </a:lnSpc>
            </a:pPr>
            <a:r>
              <a:rPr lang="zh-CN" altLang="en-US" dirty="0">
                <a:solidFill>
                  <a:srgbClr val="384252"/>
                </a:solidFill>
              </a:rPr>
              <a:t>请替换你的内容</a:t>
            </a:r>
            <a:endParaRPr lang="en-US" altLang="zh-CN" dirty="0">
              <a:solidFill>
                <a:srgbClr val="384252"/>
              </a:solidFill>
            </a:endParaRPr>
          </a:p>
        </p:txBody>
      </p:sp>
      <p:sp>
        <p:nvSpPr>
          <p:cNvPr id="18" name="文本框 17">
            <a:extLst>
              <a:ext uri="{FF2B5EF4-FFF2-40B4-BE49-F238E27FC236}">
                <a16:creationId xmlns:a16="http://schemas.microsoft.com/office/drawing/2014/main" xmlns="" id="{85359C54-A316-44CE-BD85-DB7F0A66C1D3}"/>
              </a:ext>
            </a:extLst>
          </p:cNvPr>
          <p:cNvSpPr txBox="1"/>
          <p:nvPr/>
        </p:nvSpPr>
        <p:spPr>
          <a:xfrm>
            <a:off x="4490674" y="5630649"/>
            <a:ext cx="1800493" cy="420756"/>
          </a:xfrm>
          <a:prstGeom prst="rect">
            <a:avLst/>
          </a:prstGeom>
          <a:noFill/>
        </p:spPr>
        <p:txBody>
          <a:bodyPr wrap="none" rtlCol="0">
            <a:spAutoFit/>
          </a:bodyPr>
          <a:lstStyle/>
          <a:p>
            <a:pPr>
              <a:lnSpc>
                <a:spcPct val="130000"/>
              </a:lnSpc>
            </a:pPr>
            <a:r>
              <a:rPr lang="zh-CN" altLang="en-US" dirty="0">
                <a:solidFill>
                  <a:srgbClr val="384252"/>
                </a:solidFill>
              </a:rPr>
              <a:t>请替换你的内容</a:t>
            </a:r>
            <a:endParaRPr lang="en-US" altLang="zh-CN" dirty="0">
              <a:solidFill>
                <a:srgbClr val="384252"/>
              </a:solidFill>
            </a:endParaRPr>
          </a:p>
        </p:txBody>
      </p:sp>
      <p:sp>
        <p:nvSpPr>
          <p:cNvPr id="19" name="文本框 18">
            <a:extLst>
              <a:ext uri="{FF2B5EF4-FFF2-40B4-BE49-F238E27FC236}">
                <a16:creationId xmlns:a16="http://schemas.microsoft.com/office/drawing/2014/main" xmlns="" id="{D92B6A20-CA32-47DF-83AA-7D1D3458FE7F}"/>
              </a:ext>
            </a:extLst>
          </p:cNvPr>
          <p:cNvSpPr txBox="1"/>
          <p:nvPr/>
        </p:nvSpPr>
        <p:spPr>
          <a:xfrm>
            <a:off x="5708757" y="4000014"/>
            <a:ext cx="1800493" cy="420756"/>
          </a:xfrm>
          <a:prstGeom prst="rect">
            <a:avLst/>
          </a:prstGeom>
          <a:noFill/>
        </p:spPr>
        <p:txBody>
          <a:bodyPr wrap="none" rtlCol="0">
            <a:spAutoFit/>
          </a:bodyPr>
          <a:lstStyle/>
          <a:p>
            <a:pPr>
              <a:lnSpc>
                <a:spcPct val="130000"/>
              </a:lnSpc>
            </a:pPr>
            <a:r>
              <a:rPr lang="zh-CN" altLang="en-US" dirty="0">
                <a:solidFill>
                  <a:srgbClr val="384252"/>
                </a:solidFill>
              </a:rPr>
              <a:t>请替换你的内容</a:t>
            </a:r>
            <a:endParaRPr lang="en-US" altLang="zh-CN" dirty="0">
              <a:solidFill>
                <a:srgbClr val="384252"/>
              </a:solidFill>
            </a:endParaRPr>
          </a:p>
        </p:txBody>
      </p:sp>
      <p:sp>
        <p:nvSpPr>
          <p:cNvPr id="20" name="文本框 19">
            <a:extLst>
              <a:ext uri="{FF2B5EF4-FFF2-40B4-BE49-F238E27FC236}">
                <a16:creationId xmlns:a16="http://schemas.microsoft.com/office/drawing/2014/main" xmlns="" id="{951FE023-A502-467E-AB3E-3B8616EF8E37}"/>
              </a:ext>
            </a:extLst>
          </p:cNvPr>
          <p:cNvSpPr txBox="1"/>
          <p:nvPr/>
        </p:nvSpPr>
        <p:spPr>
          <a:xfrm>
            <a:off x="5708756" y="1257436"/>
            <a:ext cx="1800493" cy="420756"/>
          </a:xfrm>
          <a:prstGeom prst="rect">
            <a:avLst/>
          </a:prstGeom>
          <a:noFill/>
        </p:spPr>
        <p:txBody>
          <a:bodyPr wrap="none" rtlCol="0">
            <a:spAutoFit/>
          </a:bodyPr>
          <a:lstStyle/>
          <a:p>
            <a:pPr>
              <a:lnSpc>
                <a:spcPct val="130000"/>
              </a:lnSpc>
            </a:pPr>
            <a:r>
              <a:rPr lang="zh-CN" altLang="en-US" dirty="0">
                <a:solidFill>
                  <a:srgbClr val="384252"/>
                </a:solidFill>
              </a:rPr>
              <a:t>请替换你的内容</a:t>
            </a:r>
            <a:endParaRPr lang="en-US" altLang="zh-CN" dirty="0">
              <a:solidFill>
                <a:srgbClr val="384252"/>
              </a:solidFill>
            </a:endParaRPr>
          </a:p>
        </p:txBody>
      </p:sp>
    </p:spTree>
    <p:extLst>
      <p:ext uri="{BB962C8B-B14F-4D97-AF65-F5344CB8AC3E}">
        <p14:creationId xmlns:p14="http://schemas.microsoft.com/office/powerpoint/2010/main" val="31536780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AF83102-37B8-47C6-92C2-819B241081CE}"/>
              </a:ext>
            </a:extLst>
          </p:cNvPr>
          <p:cNvSpPr/>
          <p:nvPr/>
        </p:nvSpPr>
        <p:spPr>
          <a:xfrm>
            <a:off x="0" y="3092174"/>
            <a:ext cx="12192000" cy="700838"/>
          </a:xfrm>
          <a:prstGeom prst="rect">
            <a:avLst/>
          </a:prstGeom>
          <a:solidFill>
            <a:srgbClr val="384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7A9F4DE6-33F6-47B9-ABC8-0E2BFBF20166}"/>
              </a:ext>
            </a:extLst>
          </p:cNvPr>
          <p:cNvSpPr/>
          <p:nvPr/>
        </p:nvSpPr>
        <p:spPr>
          <a:xfrm>
            <a:off x="1884783" y="3287345"/>
            <a:ext cx="2276669" cy="1718647"/>
          </a:xfrm>
          <a:prstGeom prst="rect">
            <a:avLst/>
          </a:prstGeom>
          <a:solidFill>
            <a:srgbClr val="384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1F9C732B-AB14-4832-8740-5804DAB80B9C}"/>
              </a:ext>
            </a:extLst>
          </p:cNvPr>
          <p:cNvSpPr txBox="1"/>
          <p:nvPr/>
        </p:nvSpPr>
        <p:spPr>
          <a:xfrm>
            <a:off x="2240135" y="2579566"/>
            <a:ext cx="1565964" cy="461665"/>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2016</a:t>
            </a:r>
            <a:endParaRPr lang="zh-CN" altLang="en-US" sz="2400" dirty="0">
              <a:solidFill>
                <a:schemeClr val="tx1">
                  <a:lumMod val="75000"/>
                  <a:lumOff val="25000"/>
                </a:schemeClr>
              </a:solidFill>
              <a:cs typeface="+mn-ea"/>
              <a:sym typeface="+mn-lt"/>
            </a:endParaRPr>
          </a:p>
        </p:txBody>
      </p:sp>
      <p:sp>
        <p:nvSpPr>
          <p:cNvPr id="8" name="文本框 7">
            <a:extLst>
              <a:ext uri="{FF2B5EF4-FFF2-40B4-BE49-F238E27FC236}">
                <a16:creationId xmlns:a16="http://schemas.microsoft.com/office/drawing/2014/main" xmlns="" id="{4FF831D6-6084-4F08-90B8-AC91A8D6786C}"/>
              </a:ext>
            </a:extLst>
          </p:cNvPr>
          <p:cNvSpPr txBox="1"/>
          <p:nvPr/>
        </p:nvSpPr>
        <p:spPr>
          <a:xfrm>
            <a:off x="4504365" y="2586673"/>
            <a:ext cx="1565964" cy="461665"/>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2017</a:t>
            </a:r>
            <a:endParaRPr lang="zh-CN" altLang="en-US" sz="2400" dirty="0">
              <a:solidFill>
                <a:schemeClr val="tx1">
                  <a:lumMod val="75000"/>
                  <a:lumOff val="25000"/>
                </a:schemeClr>
              </a:solidFill>
              <a:cs typeface="+mn-ea"/>
              <a:sym typeface="+mn-lt"/>
            </a:endParaRPr>
          </a:p>
        </p:txBody>
      </p:sp>
      <p:sp>
        <p:nvSpPr>
          <p:cNvPr id="9" name="矩形 8">
            <a:extLst>
              <a:ext uri="{FF2B5EF4-FFF2-40B4-BE49-F238E27FC236}">
                <a16:creationId xmlns:a16="http://schemas.microsoft.com/office/drawing/2014/main" xmlns="" id="{C54EB60D-1051-485E-A84D-1593BD579835}"/>
              </a:ext>
            </a:extLst>
          </p:cNvPr>
          <p:cNvSpPr/>
          <p:nvPr/>
        </p:nvSpPr>
        <p:spPr>
          <a:xfrm>
            <a:off x="4149013" y="3793012"/>
            <a:ext cx="2276669" cy="1920759"/>
          </a:xfrm>
          <a:prstGeom prst="rect">
            <a:avLst/>
          </a:prstGeom>
          <a:solidFill>
            <a:srgbClr val="384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5C1D3F6A-F687-4690-B9F1-70BD4B266997}"/>
              </a:ext>
            </a:extLst>
          </p:cNvPr>
          <p:cNvSpPr/>
          <p:nvPr/>
        </p:nvSpPr>
        <p:spPr>
          <a:xfrm>
            <a:off x="6425682" y="3287345"/>
            <a:ext cx="2276669" cy="1718647"/>
          </a:xfrm>
          <a:prstGeom prst="rect">
            <a:avLst/>
          </a:prstGeom>
          <a:solidFill>
            <a:srgbClr val="384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D8796A21-BAD8-465F-AA08-943CA5A5F5DF}"/>
              </a:ext>
            </a:extLst>
          </p:cNvPr>
          <p:cNvSpPr/>
          <p:nvPr/>
        </p:nvSpPr>
        <p:spPr>
          <a:xfrm>
            <a:off x="8689912" y="3604196"/>
            <a:ext cx="2276669" cy="1718647"/>
          </a:xfrm>
          <a:prstGeom prst="rect">
            <a:avLst/>
          </a:prstGeom>
          <a:solidFill>
            <a:srgbClr val="384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32DF9588-16CD-4BBB-A0BB-5998D935145A}"/>
              </a:ext>
            </a:extLst>
          </p:cNvPr>
          <p:cNvSpPr txBox="1"/>
          <p:nvPr/>
        </p:nvSpPr>
        <p:spPr>
          <a:xfrm>
            <a:off x="6781034" y="2586673"/>
            <a:ext cx="1565964" cy="461665"/>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2018</a:t>
            </a:r>
            <a:endParaRPr lang="zh-CN" altLang="en-US" sz="2400" dirty="0">
              <a:solidFill>
                <a:schemeClr val="tx1">
                  <a:lumMod val="75000"/>
                  <a:lumOff val="25000"/>
                </a:schemeClr>
              </a:solidFill>
              <a:cs typeface="+mn-ea"/>
              <a:sym typeface="+mn-lt"/>
            </a:endParaRPr>
          </a:p>
        </p:txBody>
      </p:sp>
      <p:sp>
        <p:nvSpPr>
          <p:cNvPr id="13" name="文本框 12">
            <a:extLst>
              <a:ext uri="{FF2B5EF4-FFF2-40B4-BE49-F238E27FC236}">
                <a16:creationId xmlns:a16="http://schemas.microsoft.com/office/drawing/2014/main" xmlns="" id="{D92270EA-A4F1-44A5-971C-F2426ED8284D}"/>
              </a:ext>
            </a:extLst>
          </p:cNvPr>
          <p:cNvSpPr txBox="1"/>
          <p:nvPr/>
        </p:nvSpPr>
        <p:spPr>
          <a:xfrm>
            <a:off x="9045264" y="2586673"/>
            <a:ext cx="1565964" cy="461665"/>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2019</a:t>
            </a:r>
            <a:endParaRPr lang="zh-CN" altLang="en-US" sz="2400" dirty="0">
              <a:solidFill>
                <a:schemeClr val="tx1">
                  <a:lumMod val="75000"/>
                  <a:lumOff val="25000"/>
                </a:schemeClr>
              </a:solidFill>
              <a:cs typeface="+mn-ea"/>
              <a:sym typeface="+mn-lt"/>
            </a:endParaRPr>
          </a:p>
        </p:txBody>
      </p:sp>
      <p:sp>
        <p:nvSpPr>
          <p:cNvPr id="14" name="文本框 13">
            <a:extLst>
              <a:ext uri="{FF2B5EF4-FFF2-40B4-BE49-F238E27FC236}">
                <a16:creationId xmlns:a16="http://schemas.microsoft.com/office/drawing/2014/main" xmlns="" id="{39A198DC-BA1E-422C-AF4F-76BAFE5E0F15}"/>
              </a:ext>
            </a:extLst>
          </p:cNvPr>
          <p:cNvSpPr txBox="1"/>
          <p:nvPr/>
        </p:nvSpPr>
        <p:spPr>
          <a:xfrm>
            <a:off x="2212639" y="3709340"/>
            <a:ext cx="1620957" cy="1024448"/>
          </a:xfrm>
          <a:prstGeom prst="rect">
            <a:avLst/>
          </a:prstGeom>
          <a:noFill/>
        </p:spPr>
        <p:txBody>
          <a:bodyPr wrap="none" rtlCol="0">
            <a:spAutoFit/>
          </a:bodyPr>
          <a:lstStyle/>
          <a:p>
            <a:pPr>
              <a:lnSpc>
                <a:spcPct val="130000"/>
              </a:lnSpc>
            </a:pPr>
            <a:r>
              <a:rPr lang="zh-CN" altLang="en-US" sz="1600" dirty="0">
                <a:solidFill>
                  <a:schemeClr val="bg1">
                    <a:lumMod val="85000"/>
                  </a:schemeClr>
                </a:solidFill>
              </a:rPr>
              <a:t>请替换你的内容</a:t>
            </a:r>
            <a:endParaRPr lang="en-US" altLang="zh-CN" sz="1600" dirty="0">
              <a:solidFill>
                <a:schemeClr val="bg1">
                  <a:lumMod val="85000"/>
                </a:schemeClr>
              </a:solidFill>
            </a:endParaRPr>
          </a:p>
          <a:p>
            <a:pPr>
              <a:lnSpc>
                <a:spcPct val="130000"/>
              </a:lnSpc>
            </a:pPr>
            <a:r>
              <a:rPr lang="zh-CN" altLang="en-US" sz="1600" dirty="0">
                <a:solidFill>
                  <a:schemeClr val="bg1">
                    <a:lumMod val="85000"/>
                  </a:schemeClr>
                </a:solidFill>
              </a:rPr>
              <a:t>请替换你的内容</a:t>
            </a:r>
            <a:endParaRPr lang="en-US" altLang="zh-CN" sz="1600" dirty="0">
              <a:solidFill>
                <a:schemeClr val="bg1">
                  <a:lumMod val="85000"/>
                </a:schemeClr>
              </a:solidFill>
            </a:endParaRPr>
          </a:p>
          <a:p>
            <a:pPr>
              <a:lnSpc>
                <a:spcPct val="130000"/>
              </a:lnSpc>
            </a:pPr>
            <a:r>
              <a:rPr lang="zh-CN" altLang="en-US" sz="1600" dirty="0">
                <a:solidFill>
                  <a:schemeClr val="bg1">
                    <a:lumMod val="85000"/>
                  </a:schemeClr>
                </a:solidFill>
              </a:rPr>
              <a:t>请替换你的内容</a:t>
            </a:r>
            <a:endParaRPr lang="en-US" altLang="zh-CN" sz="1600" dirty="0">
              <a:solidFill>
                <a:schemeClr val="bg1">
                  <a:lumMod val="85000"/>
                </a:schemeClr>
              </a:solidFill>
            </a:endParaRPr>
          </a:p>
        </p:txBody>
      </p:sp>
      <p:sp>
        <p:nvSpPr>
          <p:cNvPr id="15" name="文本框 14">
            <a:extLst>
              <a:ext uri="{FF2B5EF4-FFF2-40B4-BE49-F238E27FC236}">
                <a16:creationId xmlns:a16="http://schemas.microsoft.com/office/drawing/2014/main" xmlns="" id="{54BF3D22-9318-4C2F-8416-351ECD8F63AA}"/>
              </a:ext>
            </a:extLst>
          </p:cNvPr>
          <p:cNvSpPr txBox="1"/>
          <p:nvPr/>
        </p:nvSpPr>
        <p:spPr>
          <a:xfrm>
            <a:off x="4476869" y="3709340"/>
            <a:ext cx="1620957" cy="1664623"/>
          </a:xfrm>
          <a:prstGeom prst="rect">
            <a:avLst/>
          </a:prstGeom>
          <a:noFill/>
        </p:spPr>
        <p:txBody>
          <a:bodyPr wrap="none" rtlCol="0">
            <a:spAutoFit/>
          </a:bodyPr>
          <a:lstStyle/>
          <a:p>
            <a:pPr>
              <a:lnSpc>
                <a:spcPct val="130000"/>
              </a:lnSpc>
            </a:pPr>
            <a:r>
              <a:rPr lang="zh-CN" altLang="en-US" sz="1600" dirty="0">
                <a:solidFill>
                  <a:schemeClr val="bg1">
                    <a:lumMod val="85000"/>
                  </a:schemeClr>
                </a:solidFill>
              </a:rPr>
              <a:t>请替换你的内容</a:t>
            </a:r>
            <a:endParaRPr lang="en-US" altLang="zh-CN" sz="1600" dirty="0">
              <a:solidFill>
                <a:schemeClr val="bg1">
                  <a:lumMod val="85000"/>
                </a:schemeClr>
              </a:solidFill>
            </a:endParaRPr>
          </a:p>
          <a:p>
            <a:pPr>
              <a:lnSpc>
                <a:spcPct val="130000"/>
              </a:lnSpc>
            </a:pPr>
            <a:r>
              <a:rPr lang="zh-CN" altLang="en-US" sz="1600" dirty="0">
                <a:solidFill>
                  <a:schemeClr val="bg1">
                    <a:lumMod val="85000"/>
                  </a:schemeClr>
                </a:solidFill>
              </a:rPr>
              <a:t>请替换你的内容</a:t>
            </a:r>
            <a:endParaRPr lang="en-US" altLang="zh-CN" sz="1600" dirty="0">
              <a:solidFill>
                <a:schemeClr val="bg1">
                  <a:lumMod val="85000"/>
                </a:schemeClr>
              </a:solidFill>
            </a:endParaRPr>
          </a:p>
          <a:p>
            <a:pPr>
              <a:lnSpc>
                <a:spcPct val="130000"/>
              </a:lnSpc>
            </a:pPr>
            <a:r>
              <a:rPr lang="zh-CN" altLang="en-US" sz="1600" dirty="0">
                <a:solidFill>
                  <a:schemeClr val="bg1">
                    <a:lumMod val="85000"/>
                  </a:schemeClr>
                </a:solidFill>
              </a:rPr>
              <a:t>请替换你的内容</a:t>
            </a:r>
            <a:endParaRPr lang="en-US" altLang="zh-CN" sz="1600" dirty="0">
              <a:solidFill>
                <a:schemeClr val="bg1">
                  <a:lumMod val="85000"/>
                </a:schemeClr>
              </a:solidFill>
            </a:endParaRPr>
          </a:p>
          <a:p>
            <a:pPr>
              <a:lnSpc>
                <a:spcPct val="130000"/>
              </a:lnSpc>
            </a:pPr>
            <a:r>
              <a:rPr lang="zh-CN" altLang="en-US" sz="1600" dirty="0">
                <a:solidFill>
                  <a:schemeClr val="bg1">
                    <a:lumMod val="85000"/>
                  </a:schemeClr>
                </a:solidFill>
              </a:rPr>
              <a:t>请替换你的内容</a:t>
            </a:r>
            <a:endParaRPr lang="en-US" altLang="zh-CN" sz="1600" dirty="0">
              <a:solidFill>
                <a:schemeClr val="bg1">
                  <a:lumMod val="85000"/>
                </a:schemeClr>
              </a:solidFill>
            </a:endParaRPr>
          </a:p>
          <a:p>
            <a:pPr>
              <a:lnSpc>
                <a:spcPct val="130000"/>
              </a:lnSpc>
            </a:pPr>
            <a:r>
              <a:rPr lang="zh-CN" altLang="en-US" sz="1600" dirty="0">
                <a:solidFill>
                  <a:schemeClr val="bg1">
                    <a:lumMod val="85000"/>
                  </a:schemeClr>
                </a:solidFill>
              </a:rPr>
              <a:t>请替换你的内容</a:t>
            </a:r>
            <a:endParaRPr lang="en-US" altLang="zh-CN" sz="1600" dirty="0">
              <a:solidFill>
                <a:schemeClr val="bg1">
                  <a:lumMod val="85000"/>
                </a:schemeClr>
              </a:solidFill>
            </a:endParaRPr>
          </a:p>
        </p:txBody>
      </p:sp>
      <p:sp>
        <p:nvSpPr>
          <p:cNvPr id="16" name="文本框 15">
            <a:extLst>
              <a:ext uri="{FF2B5EF4-FFF2-40B4-BE49-F238E27FC236}">
                <a16:creationId xmlns:a16="http://schemas.microsoft.com/office/drawing/2014/main" xmlns="" id="{1512D8EE-9654-4158-B83F-039FDDCB9B93}"/>
              </a:ext>
            </a:extLst>
          </p:cNvPr>
          <p:cNvSpPr txBox="1"/>
          <p:nvPr/>
        </p:nvSpPr>
        <p:spPr>
          <a:xfrm>
            <a:off x="6753538" y="3709340"/>
            <a:ext cx="1620957" cy="1024448"/>
          </a:xfrm>
          <a:prstGeom prst="rect">
            <a:avLst/>
          </a:prstGeom>
          <a:noFill/>
        </p:spPr>
        <p:txBody>
          <a:bodyPr wrap="none" rtlCol="0">
            <a:spAutoFit/>
          </a:bodyPr>
          <a:lstStyle/>
          <a:p>
            <a:pPr>
              <a:lnSpc>
                <a:spcPct val="130000"/>
              </a:lnSpc>
            </a:pPr>
            <a:r>
              <a:rPr lang="zh-CN" altLang="en-US" sz="1600" dirty="0">
                <a:solidFill>
                  <a:schemeClr val="bg1">
                    <a:lumMod val="85000"/>
                  </a:schemeClr>
                </a:solidFill>
              </a:rPr>
              <a:t>请替换你的内容</a:t>
            </a:r>
            <a:endParaRPr lang="en-US" altLang="zh-CN" sz="1600" dirty="0">
              <a:solidFill>
                <a:schemeClr val="bg1">
                  <a:lumMod val="85000"/>
                </a:schemeClr>
              </a:solidFill>
            </a:endParaRPr>
          </a:p>
          <a:p>
            <a:pPr>
              <a:lnSpc>
                <a:spcPct val="130000"/>
              </a:lnSpc>
            </a:pPr>
            <a:r>
              <a:rPr lang="zh-CN" altLang="en-US" sz="1600" dirty="0">
                <a:solidFill>
                  <a:schemeClr val="bg1">
                    <a:lumMod val="85000"/>
                  </a:schemeClr>
                </a:solidFill>
              </a:rPr>
              <a:t>请替换你的内容</a:t>
            </a:r>
            <a:endParaRPr lang="en-US" altLang="zh-CN" sz="1600" dirty="0">
              <a:solidFill>
                <a:schemeClr val="bg1">
                  <a:lumMod val="85000"/>
                </a:schemeClr>
              </a:solidFill>
            </a:endParaRPr>
          </a:p>
          <a:p>
            <a:pPr>
              <a:lnSpc>
                <a:spcPct val="130000"/>
              </a:lnSpc>
            </a:pPr>
            <a:r>
              <a:rPr lang="zh-CN" altLang="en-US" sz="1600" dirty="0">
                <a:solidFill>
                  <a:schemeClr val="bg1">
                    <a:lumMod val="85000"/>
                  </a:schemeClr>
                </a:solidFill>
              </a:rPr>
              <a:t>请替换你的内容</a:t>
            </a:r>
            <a:endParaRPr lang="en-US" altLang="zh-CN" sz="1600" dirty="0">
              <a:solidFill>
                <a:schemeClr val="bg1">
                  <a:lumMod val="85000"/>
                </a:schemeClr>
              </a:solidFill>
            </a:endParaRPr>
          </a:p>
        </p:txBody>
      </p:sp>
      <p:pic>
        <p:nvPicPr>
          <p:cNvPr id="19" name="图片 18">
            <a:extLst>
              <a:ext uri="{FF2B5EF4-FFF2-40B4-BE49-F238E27FC236}">
                <a16:creationId xmlns:a16="http://schemas.microsoft.com/office/drawing/2014/main" xmlns="" id="{DB9390DE-808D-4998-9CBC-FF3070DAAED6}"/>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8689912" y="3789290"/>
            <a:ext cx="2276669" cy="1641569"/>
          </a:xfrm>
          <a:prstGeom prst="rect">
            <a:avLst/>
          </a:prstGeom>
        </p:spPr>
      </p:pic>
      <p:sp>
        <p:nvSpPr>
          <p:cNvPr id="20" name="文本框 19">
            <a:extLst>
              <a:ext uri="{FF2B5EF4-FFF2-40B4-BE49-F238E27FC236}">
                <a16:creationId xmlns:a16="http://schemas.microsoft.com/office/drawing/2014/main" xmlns="" id="{5FF63A65-6735-4EE3-B49A-719EE1F2B6F6}"/>
              </a:ext>
            </a:extLst>
          </p:cNvPr>
          <p:cNvSpPr txBox="1"/>
          <p:nvPr/>
        </p:nvSpPr>
        <p:spPr>
          <a:xfrm>
            <a:off x="8927999" y="3232215"/>
            <a:ext cx="1800493" cy="420756"/>
          </a:xfrm>
          <a:prstGeom prst="rect">
            <a:avLst/>
          </a:prstGeom>
          <a:noFill/>
        </p:spPr>
        <p:txBody>
          <a:bodyPr wrap="none" rtlCol="0">
            <a:spAutoFit/>
          </a:bodyPr>
          <a:lstStyle/>
          <a:p>
            <a:pPr>
              <a:lnSpc>
                <a:spcPct val="130000"/>
              </a:lnSpc>
            </a:pPr>
            <a:r>
              <a:rPr lang="zh-CN" altLang="en-US" dirty="0">
                <a:solidFill>
                  <a:schemeClr val="bg1"/>
                </a:solidFill>
              </a:rPr>
              <a:t>请替换你的内容</a:t>
            </a:r>
            <a:endParaRPr lang="en-US" altLang="zh-CN" dirty="0">
              <a:solidFill>
                <a:schemeClr val="bg1"/>
              </a:solidFill>
            </a:endParaRPr>
          </a:p>
        </p:txBody>
      </p:sp>
      <p:sp>
        <p:nvSpPr>
          <p:cNvPr id="23" name="文本框 22">
            <a:extLst>
              <a:ext uri="{FF2B5EF4-FFF2-40B4-BE49-F238E27FC236}">
                <a16:creationId xmlns:a16="http://schemas.microsoft.com/office/drawing/2014/main" xmlns="" id="{2EAAF306-2428-4AE0-954C-476A9E5CAB75}"/>
              </a:ext>
            </a:extLst>
          </p:cNvPr>
          <p:cNvSpPr txBox="1"/>
          <p:nvPr/>
        </p:nvSpPr>
        <p:spPr>
          <a:xfrm>
            <a:off x="6663771" y="3232215"/>
            <a:ext cx="1800493" cy="420756"/>
          </a:xfrm>
          <a:prstGeom prst="rect">
            <a:avLst/>
          </a:prstGeom>
          <a:noFill/>
        </p:spPr>
        <p:txBody>
          <a:bodyPr wrap="none" rtlCol="0">
            <a:spAutoFit/>
          </a:bodyPr>
          <a:lstStyle/>
          <a:p>
            <a:pPr>
              <a:lnSpc>
                <a:spcPct val="130000"/>
              </a:lnSpc>
            </a:pPr>
            <a:r>
              <a:rPr lang="zh-CN" altLang="en-US" dirty="0">
                <a:solidFill>
                  <a:schemeClr val="bg1"/>
                </a:solidFill>
              </a:rPr>
              <a:t>请替换你的内容</a:t>
            </a:r>
            <a:endParaRPr lang="en-US" altLang="zh-CN" dirty="0">
              <a:solidFill>
                <a:schemeClr val="bg1"/>
              </a:solidFill>
            </a:endParaRPr>
          </a:p>
        </p:txBody>
      </p:sp>
      <p:sp>
        <p:nvSpPr>
          <p:cNvPr id="24" name="文本框 23">
            <a:extLst>
              <a:ext uri="{FF2B5EF4-FFF2-40B4-BE49-F238E27FC236}">
                <a16:creationId xmlns:a16="http://schemas.microsoft.com/office/drawing/2014/main" xmlns="" id="{1C268B26-F89A-48AF-938B-BE9D18D79B76}"/>
              </a:ext>
            </a:extLst>
          </p:cNvPr>
          <p:cNvSpPr txBox="1"/>
          <p:nvPr/>
        </p:nvSpPr>
        <p:spPr>
          <a:xfrm>
            <a:off x="4399541" y="3232215"/>
            <a:ext cx="1800493" cy="420756"/>
          </a:xfrm>
          <a:prstGeom prst="rect">
            <a:avLst/>
          </a:prstGeom>
          <a:noFill/>
        </p:spPr>
        <p:txBody>
          <a:bodyPr wrap="none" rtlCol="0">
            <a:spAutoFit/>
          </a:bodyPr>
          <a:lstStyle/>
          <a:p>
            <a:pPr>
              <a:lnSpc>
                <a:spcPct val="130000"/>
              </a:lnSpc>
            </a:pPr>
            <a:r>
              <a:rPr lang="zh-CN" altLang="en-US" dirty="0">
                <a:solidFill>
                  <a:schemeClr val="bg1"/>
                </a:solidFill>
              </a:rPr>
              <a:t>请替换你的内容</a:t>
            </a:r>
            <a:endParaRPr lang="en-US" altLang="zh-CN" dirty="0">
              <a:solidFill>
                <a:schemeClr val="bg1"/>
              </a:solidFill>
            </a:endParaRPr>
          </a:p>
        </p:txBody>
      </p:sp>
      <p:sp>
        <p:nvSpPr>
          <p:cNvPr id="27" name="文本框 26">
            <a:extLst>
              <a:ext uri="{FF2B5EF4-FFF2-40B4-BE49-F238E27FC236}">
                <a16:creationId xmlns:a16="http://schemas.microsoft.com/office/drawing/2014/main" xmlns="" id="{140447B3-A144-4FDF-A0A6-E6A422F9F25E}"/>
              </a:ext>
            </a:extLst>
          </p:cNvPr>
          <p:cNvSpPr txBox="1"/>
          <p:nvPr/>
        </p:nvSpPr>
        <p:spPr>
          <a:xfrm>
            <a:off x="2122870" y="3232215"/>
            <a:ext cx="1800493" cy="420756"/>
          </a:xfrm>
          <a:prstGeom prst="rect">
            <a:avLst/>
          </a:prstGeom>
          <a:noFill/>
        </p:spPr>
        <p:txBody>
          <a:bodyPr wrap="none" rtlCol="0">
            <a:spAutoFit/>
          </a:bodyPr>
          <a:lstStyle/>
          <a:p>
            <a:pPr>
              <a:lnSpc>
                <a:spcPct val="130000"/>
              </a:lnSpc>
            </a:pPr>
            <a:r>
              <a:rPr lang="zh-CN" altLang="en-US" dirty="0">
                <a:solidFill>
                  <a:schemeClr val="bg1"/>
                </a:solidFill>
              </a:rPr>
              <a:t>请替换你的内容</a:t>
            </a:r>
            <a:endParaRPr lang="en-US" altLang="zh-CN" dirty="0">
              <a:solidFill>
                <a:schemeClr val="bg1"/>
              </a:solidFill>
            </a:endParaRPr>
          </a:p>
        </p:txBody>
      </p:sp>
      <p:sp>
        <p:nvSpPr>
          <p:cNvPr id="28" name="形状31">
            <a:extLst>
              <a:ext uri="{FF2B5EF4-FFF2-40B4-BE49-F238E27FC236}">
                <a16:creationId xmlns:a16="http://schemas.microsoft.com/office/drawing/2014/main" xmlns="" id="{CD0AF7C6-EBD0-4C84-B33C-325DDE5590D7}"/>
              </a:ext>
            </a:extLst>
          </p:cNvPr>
          <p:cNvSpPr/>
          <p:nvPr/>
        </p:nvSpPr>
        <p:spPr>
          <a:xfrm flipH="1">
            <a:off x="963453" y="1525372"/>
            <a:ext cx="3678886" cy="281313"/>
          </a:xfrm>
          <a:prstGeom prst="rect">
            <a:avLst/>
          </a:prstGeom>
          <a:solidFill>
            <a:srgbClr val="DB4D27">
              <a:alpha val="746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mn-ea"/>
              <a:sym typeface="+mn-lt"/>
            </a:endParaRPr>
          </a:p>
        </p:txBody>
      </p:sp>
      <p:sp>
        <p:nvSpPr>
          <p:cNvPr id="29" name="文本框 28">
            <a:extLst>
              <a:ext uri="{FF2B5EF4-FFF2-40B4-BE49-F238E27FC236}">
                <a16:creationId xmlns:a16="http://schemas.microsoft.com/office/drawing/2014/main" xmlns="" id="{8F147FFE-1E2F-4353-9075-0E720A50AB49}"/>
              </a:ext>
            </a:extLst>
          </p:cNvPr>
          <p:cNvSpPr txBox="1"/>
          <p:nvPr/>
        </p:nvSpPr>
        <p:spPr>
          <a:xfrm>
            <a:off x="963453" y="947547"/>
            <a:ext cx="4005333" cy="830997"/>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请替换</a:t>
            </a:r>
            <a:endParaRPr lang="en-US" altLang="zh-CN" sz="2400" dirty="0">
              <a:solidFill>
                <a:schemeClr val="tx1">
                  <a:lumMod val="75000"/>
                  <a:lumOff val="25000"/>
                </a:schemeClr>
              </a:solidFill>
              <a:cs typeface="+mn-ea"/>
              <a:sym typeface="+mn-lt"/>
            </a:endParaRPr>
          </a:p>
          <a:p>
            <a:r>
              <a:rPr lang="zh-CN" altLang="en-US" sz="2400" dirty="0">
                <a:solidFill>
                  <a:schemeClr val="tx1">
                    <a:lumMod val="75000"/>
                    <a:lumOff val="25000"/>
                  </a:schemeClr>
                </a:solidFill>
                <a:cs typeface="+mn-ea"/>
                <a:sym typeface="+mn-lt"/>
              </a:rPr>
              <a:t>文字内容文字内容</a:t>
            </a:r>
          </a:p>
        </p:txBody>
      </p:sp>
    </p:spTree>
    <p:extLst>
      <p:ext uri="{BB962C8B-B14F-4D97-AF65-F5344CB8AC3E}">
        <p14:creationId xmlns:p14="http://schemas.microsoft.com/office/powerpoint/2010/main" val="16135304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2EAD3E05-1669-48B9-83AE-120862D78AAC}"/>
              </a:ext>
            </a:extLst>
          </p:cNvPr>
          <p:cNvSpPr/>
          <p:nvPr/>
        </p:nvSpPr>
        <p:spPr>
          <a:xfrm rot="5400000">
            <a:off x="434289" y="451551"/>
            <a:ext cx="2175839" cy="1272741"/>
          </a:xfrm>
          <a:prstGeom prst="rect">
            <a:avLst/>
          </a:prstGeom>
          <a:solidFill>
            <a:srgbClr val="DB4D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descr="穿黑色衣服的人在打电话&#10;&#10;描述已自动生成">
            <a:extLst>
              <a:ext uri="{FF2B5EF4-FFF2-40B4-BE49-F238E27FC236}">
                <a16:creationId xmlns:a16="http://schemas.microsoft.com/office/drawing/2014/main" xmlns="" id="{011C3D4C-3EEA-4EE0-8317-B6825D17345A}"/>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28619" r="32503"/>
          <a:stretch/>
        </p:blipFill>
        <p:spPr>
          <a:xfrm>
            <a:off x="8192530" y="0"/>
            <a:ext cx="3999470" cy="6858000"/>
          </a:xfrm>
          <a:prstGeom prst="rect">
            <a:avLst/>
          </a:prstGeom>
        </p:spPr>
      </p:pic>
      <p:sp>
        <p:nvSpPr>
          <p:cNvPr id="4" name="矩形 3">
            <a:extLst>
              <a:ext uri="{FF2B5EF4-FFF2-40B4-BE49-F238E27FC236}">
                <a16:creationId xmlns:a16="http://schemas.microsoft.com/office/drawing/2014/main" xmlns="" id="{048B895C-6B4E-4A46-BC0F-9A47A677DF70}"/>
              </a:ext>
            </a:extLst>
          </p:cNvPr>
          <p:cNvSpPr/>
          <p:nvPr/>
        </p:nvSpPr>
        <p:spPr>
          <a:xfrm>
            <a:off x="2829693" y="1884406"/>
            <a:ext cx="6882713" cy="3089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75DA28A0-DE2B-4791-9D1A-FE59B3C1F430}"/>
              </a:ext>
            </a:extLst>
          </p:cNvPr>
          <p:cNvSpPr/>
          <p:nvPr/>
        </p:nvSpPr>
        <p:spPr>
          <a:xfrm>
            <a:off x="8192530" y="3538050"/>
            <a:ext cx="1272741" cy="1272741"/>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6DF32B96-209E-482F-9E82-9CAD843C6C54}"/>
              </a:ext>
            </a:extLst>
          </p:cNvPr>
          <p:cNvSpPr/>
          <p:nvPr/>
        </p:nvSpPr>
        <p:spPr>
          <a:xfrm>
            <a:off x="5152773" y="4973595"/>
            <a:ext cx="7039227" cy="1272741"/>
          </a:xfrm>
          <a:prstGeom prst="rect">
            <a:avLst/>
          </a:prstGeom>
          <a:gradFill>
            <a:gsLst>
              <a:gs pos="0">
                <a:srgbClr val="DB4D27">
                  <a:alpha val="69000"/>
                </a:srgbClr>
              </a:gs>
              <a:gs pos="68000">
                <a:srgbClr val="DB4D27"/>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38823A80-9133-4074-964F-33B829186A17}"/>
              </a:ext>
            </a:extLst>
          </p:cNvPr>
          <p:cNvSpPr/>
          <p:nvPr/>
        </p:nvSpPr>
        <p:spPr>
          <a:xfrm>
            <a:off x="5152774" y="3538050"/>
            <a:ext cx="1272741" cy="1272741"/>
          </a:xfrm>
          <a:prstGeom prst="rect">
            <a:avLst/>
          </a:prstGeom>
          <a:blipFill>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F1EE8C4B-F1F0-4F9F-9754-867E82466607}"/>
              </a:ext>
            </a:extLst>
          </p:cNvPr>
          <p:cNvSpPr/>
          <p:nvPr/>
        </p:nvSpPr>
        <p:spPr>
          <a:xfrm>
            <a:off x="6672652" y="2085920"/>
            <a:ext cx="1272741" cy="1272741"/>
          </a:xfrm>
          <a:prstGeom prst="rect">
            <a:avLst/>
          </a:prstGeom>
          <a:blipFill>
            <a:blip r:embed="rId8" cstate="email">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15434C1B-711D-4D44-8091-640CB9CFF88E}"/>
              </a:ext>
            </a:extLst>
          </p:cNvPr>
          <p:cNvSpPr txBox="1"/>
          <p:nvPr/>
        </p:nvSpPr>
        <p:spPr>
          <a:xfrm>
            <a:off x="955726" y="1336210"/>
            <a:ext cx="2031325" cy="830997"/>
          </a:xfrm>
          <a:prstGeom prst="rect">
            <a:avLst/>
          </a:prstGeom>
          <a:noFill/>
        </p:spPr>
        <p:txBody>
          <a:bodyPr wrap="none" rtlCol="0">
            <a:spAutoFit/>
          </a:bodyPr>
          <a:lstStyle/>
          <a:p>
            <a:r>
              <a:rPr lang="zh-CN" altLang="en-US" sz="2400" dirty="0">
                <a:solidFill>
                  <a:schemeClr val="tx1">
                    <a:lumMod val="75000"/>
                    <a:lumOff val="25000"/>
                  </a:schemeClr>
                </a:solidFill>
                <a:cs typeface="+mn-ea"/>
              </a:rPr>
              <a:t>请替换</a:t>
            </a:r>
            <a:endParaRPr lang="en-US" altLang="zh-CN" sz="2400" dirty="0">
              <a:solidFill>
                <a:schemeClr val="tx1">
                  <a:lumMod val="75000"/>
                  <a:lumOff val="25000"/>
                </a:schemeClr>
              </a:solidFill>
              <a:cs typeface="+mn-ea"/>
            </a:endParaRPr>
          </a:p>
          <a:p>
            <a:r>
              <a:rPr lang="zh-CN" altLang="en-US" sz="2400" dirty="0">
                <a:solidFill>
                  <a:schemeClr val="tx1">
                    <a:lumMod val="75000"/>
                    <a:lumOff val="25000"/>
                  </a:schemeClr>
                </a:solidFill>
                <a:cs typeface="+mn-ea"/>
              </a:rPr>
              <a:t>你的文字内容</a:t>
            </a:r>
          </a:p>
        </p:txBody>
      </p:sp>
      <p:sp>
        <p:nvSpPr>
          <p:cNvPr id="12" name="矩形 11">
            <a:extLst>
              <a:ext uri="{FF2B5EF4-FFF2-40B4-BE49-F238E27FC236}">
                <a16:creationId xmlns:a16="http://schemas.microsoft.com/office/drawing/2014/main" xmlns="" id="{062856CF-7F36-4BDE-BEB3-D1A3CCA16179}"/>
              </a:ext>
            </a:extLst>
          </p:cNvPr>
          <p:cNvSpPr/>
          <p:nvPr/>
        </p:nvSpPr>
        <p:spPr>
          <a:xfrm>
            <a:off x="5152773" y="2074858"/>
            <a:ext cx="1272741" cy="12727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384252"/>
                </a:solidFill>
              </a:rPr>
              <a:t>ABOUT THE TOPIC</a:t>
            </a:r>
          </a:p>
        </p:txBody>
      </p:sp>
      <p:sp>
        <p:nvSpPr>
          <p:cNvPr id="13" name="矩形 12">
            <a:extLst>
              <a:ext uri="{FF2B5EF4-FFF2-40B4-BE49-F238E27FC236}">
                <a16:creationId xmlns:a16="http://schemas.microsoft.com/office/drawing/2014/main" xmlns="" id="{D7A0340F-F64F-4BA1-995B-8B95DCA0CD0B}"/>
              </a:ext>
            </a:extLst>
          </p:cNvPr>
          <p:cNvSpPr/>
          <p:nvPr/>
        </p:nvSpPr>
        <p:spPr>
          <a:xfrm>
            <a:off x="8186920" y="2070845"/>
            <a:ext cx="1272741" cy="12727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384252"/>
                </a:solidFill>
              </a:rPr>
              <a:t>ABOUT THE TOPIC</a:t>
            </a:r>
          </a:p>
        </p:txBody>
      </p:sp>
      <p:sp>
        <p:nvSpPr>
          <p:cNvPr id="14" name="矩形 13">
            <a:extLst>
              <a:ext uri="{FF2B5EF4-FFF2-40B4-BE49-F238E27FC236}">
                <a16:creationId xmlns:a16="http://schemas.microsoft.com/office/drawing/2014/main" xmlns="" id="{A808AEBC-CEFF-40C8-AFB6-CCFD2FBBCDE3}"/>
              </a:ext>
            </a:extLst>
          </p:cNvPr>
          <p:cNvSpPr/>
          <p:nvPr/>
        </p:nvSpPr>
        <p:spPr>
          <a:xfrm>
            <a:off x="6672651" y="3524054"/>
            <a:ext cx="1272741" cy="12727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384252"/>
                </a:solidFill>
              </a:rPr>
              <a:t>ABOUT THE TOPIC</a:t>
            </a:r>
          </a:p>
        </p:txBody>
      </p:sp>
      <p:sp>
        <p:nvSpPr>
          <p:cNvPr id="18" name="文本框 17">
            <a:extLst>
              <a:ext uri="{FF2B5EF4-FFF2-40B4-BE49-F238E27FC236}">
                <a16:creationId xmlns:a16="http://schemas.microsoft.com/office/drawing/2014/main" xmlns="" id="{DC3010ED-9EB2-4133-BC79-33B7D1B429CD}"/>
              </a:ext>
            </a:extLst>
          </p:cNvPr>
          <p:cNvSpPr txBox="1"/>
          <p:nvPr/>
        </p:nvSpPr>
        <p:spPr>
          <a:xfrm>
            <a:off x="885838" y="2790903"/>
            <a:ext cx="2712720" cy="3455433"/>
          </a:xfrm>
          <a:prstGeom prst="rect">
            <a:avLst/>
          </a:prstGeom>
          <a:noFill/>
        </p:spPr>
        <p:txBody>
          <a:bodyPr wrap="square" rtlCol="0">
            <a:spAutoFit/>
          </a:bodyPr>
          <a:lstStyle/>
          <a:p>
            <a:pPr>
              <a:lnSpc>
                <a:spcPct val="130000"/>
              </a:lnSpc>
              <a:spcAft>
                <a:spcPts val="600"/>
              </a:spcAft>
            </a:pPr>
            <a:r>
              <a:rPr lang="zh-CN" altLang="en-US" dirty="0">
                <a:solidFill>
                  <a:srgbClr val="B6B7B0"/>
                </a:solidFill>
              </a:rPr>
              <a:t>请替换文字内容请替换文字内容请替换文字内容请替换文字内容</a:t>
            </a:r>
            <a:endParaRPr lang="en-US" altLang="zh-CN" dirty="0">
              <a:solidFill>
                <a:srgbClr val="B6B7B0"/>
              </a:solidFill>
            </a:endParaRPr>
          </a:p>
          <a:p>
            <a:pPr>
              <a:lnSpc>
                <a:spcPct val="130000"/>
              </a:lnSpc>
              <a:spcAft>
                <a:spcPts val="600"/>
              </a:spcAft>
            </a:pPr>
            <a:r>
              <a:rPr lang="zh-CN" altLang="en-US" dirty="0">
                <a:solidFill>
                  <a:srgbClr val="B6B7B0"/>
                </a:solidFill>
              </a:rPr>
              <a:t>请替换文字内容请替换文字内容请替换文字内容请替换文字内容</a:t>
            </a:r>
            <a:endParaRPr lang="en-US" altLang="zh-CN" dirty="0">
              <a:solidFill>
                <a:srgbClr val="B6B7B0"/>
              </a:solidFill>
            </a:endParaRPr>
          </a:p>
          <a:p>
            <a:pPr>
              <a:lnSpc>
                <a:spcPct val="130000"/>
              </a:lnSpc>
              <a:spcAft>
                <a:spcPts val="600"/>
              </a:spcAft>
            </a:pPr>
            <a:r>
              <a:rPr lang="zh-CN" altLang="en-US" dirty="0">
                <a:solidFill>
                  <a:srgbClr val="B6B7B0"/>
                </a:solidFill>
              </a:rPr>
              <a:t>请替换文字内容请替换文字内容请替换文字内容请替换文字内容</a:t>
            </a:r>
            <a:endParaRPr lang="en-US" altLang="zh-CN" dirty="0">
              <a:solidFill>
                <a:srgbClr val="B6B7B0"/>
              </a:solidFill>
            </a:endParaRPr>
          </a:p>
        </p:txBody>
      </p:sp>
    </p:spTree>
    <p:extLst>
      <p:ext uri="{BB962C8B-B14F-4D97-AF65-F5344CB8AC3E}">
        <p14:creationId xmlns:p14="http://schemas.microsoft.com/office/powerpoint/2010/main" val="41729633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1B9B922-6304-4FFD-8C42-C9B88FA07EE4}"/>
              </a:ext>
            </a:extLst>
          </p:cNvPr>
          <p:cNvSpPr txBox="1"/>
          <p:nvPr/>
        </p:nvSpPr>
        <p:spPr>
          <a:xfrm>
            <a:off x="1317817" y="2422331"/>
            <a:ext cx="3877985" cy="830997"/>
          </a:xfrm>
          <a:prstGeom prst="rect">
            <a:avLst/>
          </a:prstGeom>
          <a:noFill/>
        </p:spPr>
        <p:txBody>
          <a:bodyPr wrap="none" rtlCol="0">
            <a:spAutoFit/>
          </a:bodyPr>
          <a:lstStyle/>
          <a:p>
            <a:r>
              <a:rPr lang="zh-CN" altLang="en-US" sz="4800" dirty="0">
                <a:solidFill>
                  <a:schemeClr val="tx1">
                    <a:lumMod val="65000"/>
                    <a:lumOff val="35000"/>
                  </a:schemeClr>
                </a:solidFill>
                <a:cs typeface="+mn-ea"/>
                <a:sym typeface="+mn-lt"/>
              </a:rPr>
              <a:t>明年工作计划</a:t>
            </a:r>
          </a:p>
        </p:txBody>
      </p:sp>
      <p:sp>
        <p:nvSpPr>
          <p:cNvPr id="3" name="文本框 2">
            <a:extLst>
              <a:ext uri="{FF2B5EF4-FFF2-40B4-BE49-F238E27FC236}">
                <a16:creationId xmlns:a16="http://schemas.microsoft.com/office/drawing/2014/main" xmlns="" id="{58BA70B5-CBA2-406C-84C9-263A9BB479DC}"/>
              </a:ext>
            </a:extLst>
          </p:cNvPr>
          <p:cNvSpPr txBox="1"/>
          <p:nvPr/>
        </p:nvSpPr>
        <p:spPr>
          <a:xfrm>
            <a:off x="1363255" y="1591334"/>
            <a:ext cx="954107" cy="923330"/>
          </a:xfrm>
          <a:prstGeom prst="rect">
            <a:avLst/>
          </a:prstGeom>
          <a:noFill/>
        </p:spPr>
        <p:txBody>
          <a:bodyPr wrap="none" rtlCol="0">
            <a:spAutoFit/>
          </a:bodyPr>
          <a:lstStyle/>
          <a:p>
            <a:r>
              <a:rPr lang="en-US" altLang="zh-CN" sz="5400" dirty="0">
                <a:solidFill>
                  <a:schemeClr val="tx1">
                    <a:lumMod val="65000"/>
                    <a:lumOff val="35000"/>
                  </a:schemeClr>
                </a:solidFill>
                <a:cs typeface="+mn-ea"/>
                <a:sym typeface="+mn-lt"/>
              </a:rPr>
              <a:t>04</a:t>
            </a:r>
            <a:endParaRPr lang="zh-CN" altLang="en-US" sz="5400" dirty="0">
              <a:solidFill>
                <a:schemeClr val="tx1">
                  <a:lumMod val="65000"/>
                  <a:lumOff val="35000"/>
                </a:schemeClr>
              </a:solidFill>
              <a:cs typeface="+mn-ea"/>
              <a:sym typeface="+mn-lt"/>
            </a:endParaRPr>
          </a:p>
        </p:txBody>
      </p:sp>
      <p:sp>
        <p:nvSpPr>
          <p:cNvPr id="4" name="文本框 3">
            <a:extLst>
              <a:ext uri="{FF2B5EF4-FFF2-40B4-BE49-F238E27FC236}">
                <a16:creationId xmlns:a16="http://schemas.microsoft.com/office/drawing/2014/main" xmlns="" id="{4C3BA309-7467-43EB-9FA3-14E96E8FF610}"/>
              </a:ext>
            </a:extLst>
          </p:cNvPr>
          <p:cNvSpPr txBox="1"/>
          <p:nvPr/>
        </p:nvSpPr>
        <p:spPr>
          <a:xfrm>
            <a:off x="1363254" y="3184230"/>
            <a:ext cx="3742146" cy="400110"/>
          </a:xfrm>
          <a:prstGeom prst="rect">
            <a:avLst/>
          </a:prstGeom>
          <a:noFill/>
        </p:spPr>
        <p:txBody>
          <a:bodyPr wrap="square" rtlCol="0">
            <a:spAutoFit/>
          </a:bodyPr>
          <a:lstStyle/>
          <a:p>
            <a:pPr algn="dist"/>
            <a:r>
              <a:rPr lang="en-US" altLang="zh-CN" sz="2000" dirty="0">
                <a:solidFill>
                  <a:srgbClr val="B6B7B0"/>
                </a:solidFill>
                <a:cs typeface="+mn-ea"/>
                <a:sym typeface="+mn-lt"/>
              </a:rPr>
              <a:t>NEXT YEAR WORK PLAN</a:t>
            </a:r>
          </a:p>
        </p:txBody>
      </p:sp>
    </p:spTree>
    <p:extLst>
      <p:ext uri="{BB962C8B-B14F-4D97-AF65-F5344CB8AC3E}">
        <p14:creationId xmlns:p14="http://schemas.microsoft.com/office/powerpoint/2010/main" val="40182565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00CB7DC2-E960-43EB-9818-2F08A997D205}"/>
              </a:ext>
            </a:extLst>
          </p:cNvPr>
          <p:cNvSpPr txBox="1"/>
          <p:nvPr/>
        </p:nvSpPr>
        <p:spPr>
          <a:xfrm>
            <a:off x="2084418" y="3949170"/>
            <a:ext cx="1107996" cy="420756"/>
          </a:xfrm>
          <a:prstGeom prst="rect">
            <a:avLst/>
          </a:prstGeom>
          <a:noFill/>
        </p:spPr>
        <p:txBody>
          <a:bodyPr wrap="none" rtlCol="0">
            <a:spAutoFit/>
          </a:bodyPr>
          <a:lstStyle/>
          <a:p>
            <a:pPr algn="ctr">
              <a:lnSpc>
                <a:spcPct val="130000"/>
              </a:lnSpc>
            </a:pPr>
            <a:r>
              <a:rPr lang="zh-CN" altLang="en-US" dirty="0"/>
              <a:t>输入标题</a:t>
            </a:r>
            <a:endParaRPr lang="en-US" altLang="zh-CN" dirty="0"/>
          </a:p>
        </p:txBody>
      </p:sp>
      <p:sp>
        <p:nvSpPr>
          <p:cNvPr id="4" name="文本框 3">
            <a:extLst>
              <a:ext uri="{FF2B5EF4-FFF2-40B4-BE49-F238E27FC236}">
                <a16:creationId xmlns:a16="http://schemas.microsoft.com/office/drawing/2014/main" xmlns="" id="{37277082-9029-49D4-A15A-180DA4F68541}"/>
              </a:ext>
            </a:extLst>
          </p:cNvPr>
          <p:cNvSpPr txBox="1"/>
          <p:nvPr/>
        </p:nvSpPr>
        <p:spPr>
          <a:xfrm>
            <a:off x="5490703" y="3953856"/>
            <a:ext cx="1107996" cy="420756"/>
          </a:xfrm>
          <a:prstGeom prst="rect">
            <a:avLst/>
          </a:prstGeom>
          <a:noFill/>
        </p:spPr>
        <p:txBody>
          <a:bodyPr wrap="none" rtlCol="0">
            <a:spAutoFit/>
          </a:bodyPr>
          <a:lstStyle/>
          <a:p>
            <a:pPr algn="ctr">
              <a:lnSpc>
                <a:spcPct val="130000"/>
              </a:lnSpc>
            </a:pPr>
            <a:r>
              <a:rPr lang="zh-CN" altLang="en-US" dirty="0"/>
              <a:t>输入标题</a:t>
            </a:r>
            <a:endParaRPr lang="en-US" altLang="zh-CN" dirty="0"/>
          </a:p>
        </p:txBody>
      </p:sp>
      <p:sp>
        <p:nvSpPr>
          <p:cNvPr id="5" name="文本框 4">
            <a:extLst>
              <a:ext uri="{FF2B5EF4-FFF2-40B4-BE49-F238E27FC236}">
                <a16:creationId xmlns:a16="http://schemas.microsoft.com/office/drawing/2014/main" xmlns="" id="{39211213-E027-42B2-AD41-147DFF81CABB}"/>
              </a:ext>
            </a:extLst>
          </p:cNvPr>
          <p:cNvSpPr txBox="1"/>
          <p:nvPr/>
        </p:nvSpPr>
        <p:spPr>
          <a:xfrm>
            <a:off x="8948283" y="3953856"/>
            <a:ext cx="1107996" cy="420756"/>
          </a:xfrm>
          <a:prstGeom prst="rect">
            <a:avLst/>
          </a:prstGeom>
          <a:noFill/>
        </p:spPr>
        <p:txBody>
          <a:bodyPr wrap="none" rtlCol="0">
            <a:spAutoFit/>
          </a:bodyPr>
          <a:lstStyle/>
          <a:p>
            <a:pPr algn="ctr">
              <a:lnSpc>
                <a:spcPct val="130000"/>
              </a:lnSpc>
            </a:pPr>
            <a:r>
              <a:rPr lang="zh-CN" altLang="en-US" dirty="0"/>
              <a:t>输入标题</a:t>
            </a:r>
            <a:endParaRPr lang="en-US" altLang="zh-CN" dirty="0"/>
          </a:p>
        </p:txBody>
      </p:sp>
      <p:pic>
        <p:nvPicPr>
          <p:cNvPr id="7" name="图形 6">
            <a:extLst>
              <a:ext uri="{FF2B5EF4-FFF2-40B4-BE49-F238E27FC236}">
                <a16:creationId xmlns:a16="http://schemas.microsoft.com/office/drawing/2014/main" xmlns="" id="{C4A95077-70B6-4C17-89EF-7059D676FBFC}"/>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2244717" y="3214688"/>
            <a:ext cx="787400" cy="787400"/>
          </a:xfrm>
          <a:prstGeom prst="rect">
            <a:avLst/>
          </a:prstGeom>
        </p:spPr>
      </p:pic>
      <p:pic>
        <p:nvPicPr>
          <p:cNvPr id="9" name="图形 8">
            <a:extLst>
              <a:ext uri="{FF2B5EF4-FFF2-40B4-BE49-F238E27FC236}">
                <a16:creationId xmlns:a16="http://schemas.microsoft.com/office/drawing/2014/main" xmlns="" id="{287962BA-B022-40A3-81D5-306148789845}"/>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9159883" y="3214688"/>
            <a:ext cx="787400" cy="787400"/>
          </a:xfrm>
          <a:prstGeom prst="rect">
            <a:avLst/>
          </a:prstGeom>
        </p:spPr>
      </p:pic>
      <p:pic>
        <p:nvPicPr>
          <p:cNvPr id="11" name="图形 10">
            <a:extLst>
              <a:ext uri="{FF2B5EF4-FFF2-40B4-BE49-F238E27FC236}">
                <a16:creationId xmlns:a16="http://schemas.microsoft.com/office/drawing/2014/main" xmlns="" id="{3D4248F7-746B-4FD7-B675-86DF2864B7F8}"/>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5702297" y="3214688"/>
            <a:ext cx="787400" cy="787400"/>
          </a:xfrm>
          <a:prstGeom prst="rect">
            <a:avLst/>
          </a:prstGeom>
        </p:spPr>
      </p:pic>
      <p:cxnSp>
        <p:nvCxnSpPr>
          <p:cNvPr id="13" name="直接连接符 12">
            <a:extLst>
              <a:ext uri="{FF2B5EF4-FFF2-40B4-BE49-F238E27FC236}">
                <a16:creationId xmlns:a16="http://schemas.microsoft.com/office/drawing/2014/main" xmlns="" id="{FC11C1A2-D17B-42DB-99D2-06ABEF65627A}"/>
              </a:ext>
            </a:extLst>
          </p:cNvPr>
          <p:cNvCxnSpPr/>
          <p:nvPr/>
        </p:nvCxnSpPr>
        <p:spPr>
          <a:xfrm>
            <a:off x="7495907" y="4258086"/>
            <a:ext cx="671332" cy="0"/>
          </a:xfrm>
          <a:prstGeom prst="line">
            <a:avLst/>
          </a:prstGeom>
          <a:ln w="19050">
            <a:solidFill>
              <a:srgbClr val="B6B7B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0EE00173-2FE5-4B56-8BED-81CCE029F681}"/>
              </a:ext>
            </a:extLst>
          </p:cNvPr>
          <p:cNvCxnSpPr/>
          <p:nvPr/>
        </p:nvCxnSpPr>
        <p:spPr>
          <a:xfrm>
            <a:off x="3987596" y="4258086"/>
            <a:ext cx="671332" cy="0"/>
          </a:xfrm>
          <a:prstGeom prst="line">
            <a:avLst/>
          </a:prstGeom>
          <a:ln w="19050">
            <a:solidFill>
              <a:srgbClr val="B6B7B0"/>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1D754F97-5211-44EE-AA42-94F95927A9B1}"/>
              </a:ext>
            </a:extLst>
          </p:cNvPr>
          <p:cNvSpPr txBox="1"/>
          <p:nvPr/>
        </p:nvSpPr>
        <p:spPr>
          <a:xfrm>
            <a:off x="1738170" y="4555951"/>
            <a:ext cx="1800493" cy="1140953"/>
          </a:xfrm>
          <a:prstGeom prst="rect">
            <a:avLst/>
          </a:prstGeom>
          <a:noFill/>
        </p:spPr>
        <p:txBody>
          <a:bodyPr wrap="none" rtlCol="0">
            <a:spAutoFit/>
          </a:bodyPr>
          <a:lstStyle/>
          <a:p>
            <a:pPr algn="ctr">
              <a:lnSpc>
                <a:spcPct val="130000"/>
              </a:lnSpc>
            </a:pPr>
            <a:r>
              <a:rPr lang="zh-CN" altLang="en-US" dirty="0">
                <a:solidFill>
                  <a:srgbClr val="B6B7B0"/>
                </a:solidFill>
              </a:rPr>
              <a:t>请替换你的内容</a:t>
            </a:r>
            <a:endParaRPr lang="en-US" altLang="zh-CN" dirty="0">
              <a:solidFill>
                <a:srgbClr val="B6B7B0"/>
              </a:solidFill>
            </a:endParaRPr>
          </a:p>
          <a:p>
            <a:pPr algn="ctr">
              <a:lnSpc>
                <a:spcPct val="130000"/>
              </a:lnSpc>
            </a:pPr>
            <a:r>
              <a:rPr lang="zh-CN" altLang="en-US" dirty="0">
                <a:solidFill>
                  <a:srgbClr val="B6B7B0"/>
                </a:solidFill>
              </a:rPr>
              <a:t>请替换你的内容</a:t>
            </a:r>
            <a:endParaRPr lang="en-US" altLang="zh-CN" dirty="0">
              <a:solidFill>
                <a:srgbClr val="B6B7B0"/>
              </a:solidFill>
            </a:endParaRPr>
          </a:p>
          <a:p>
            <a:pPr algn="ctr">
              <a:lnSpc>
                <a:spcPct val="130000"/>
              </a:lnSpc>
            </a:pPr>
            <a:r>
              <a:rPr lang="zh-CN" altLang="en-US" dirty="0">
                <a:solidFill>
                  <a:srgbClr val="B6B7B0"/>
                </a:solidFill>
              </a:rPr>
              <a:t>请替换你的内容</a:t>
            </a:r>
            <a:endParaRPr lang="en-US" altLang="zh-CN" dirty="0">
              <a:solidFill>
                <a:srgbClr val="B6B7B0"/>
              </a:solidFill>
            </a:endParaRPr>
          </a:p>
        </p:txBody>
      </p:sp>
      <p:sp>
        <p:nvSpPr>
          <p:cNvPr id="16" name="文本框 15">
            <a:extLst>
              <a:ext uri="{FF2B5EF4-FFF2-40B4-BE49-F238E27FC236}">
                <a16:creationId xmlns:a16="http://schemas.microsoft.com/office/drawing/2014/main" xmlns="" id="{CC7A26A1-30D2-488F-B49A-EA786C938424}"/>
              </a:ext>
            </a:extLst>
          </p:cNvPr>
          <p:cNvSpPr txBox="1"/>
          <p:nvPr/>
        </p:nvSpPr>
        <p:spPr>
          <a:xfrm>
            <a:off x="5195750" y="4555951"/>
            <a:ext cx="1800493" cy="1140953"/>
          </a:xfrm>
          <a:prstGeom prst="rect">
            <a:avLst/>
          </a:prstGeom>
          <a:noFill/>
        </p:spPr>
        <p:txBody>
          <a:bodyPr wrap="none" rtlCol="0">
            <a:spAutoFit/>
          </a:bodyPr>
          <a:lstStyle/>
          <a:p>
            <a:pPr algn="ctr">
              <a:lnSpc>
                <a:spcPct val="130000"/>
              </a:lnSpc>
            </a:pPr>
            <a:r>
              <a:rPr lang="zh-CN" altLang="en-US" dirty="0">
                <a:solidFill>
                  <a:srgbClr val="B6B7B0"/>
                </a:solidFill>
              </a:rPr>
              <a:t>请替换你的内容</a:t>
            </a:r>
            <a:endParaRPr lang="en-US" altLang="zh-CN" dirty="0">
              <a:solidFill>
                <a:srgbClr val="B6B7B0"/>
              </a:solidFill>
            </a:endParaRPr>
          </a:p>
          <a:p>
            <a:pPr algn="ctr">
              <a:lnSpc>
                <a:spcPct val="130000"/>
              </a:lnSpc>
            </a:pPr>
            <a:r>
              <a:rPr lang="zh-CN" altLang="en-US" dirty="0">
                <a:solidFill>
                  <a:srgbClr val="B6B7B0"/>
                </a:solidFill>
              </a:rPr>
              <a:t>请替换你的内容</a:t>
            </a:r>
            <a:endParaRPr lang="en-US" altLang="zh-CN" dirty="0">
              <a:solidFill>
                <a:srgbClr val="B6B7B0"/>
              </a:solidFill>
            </a:endParaRPr>
          </a:p>
          <a:p>
            <a:pPr algn="ctr">
              <a:lnSpc>
                <a:spcPct val="130000"/>
              </a:lnSpc>
            </a:pPr>
            <a:r>
              <a:rPr lang="zh-CN" altLang="en-US" dirty="0">
                <a:solidFill>
                  <a:srgbClr val="B6B7B0"/>
                </a:solidFill>
              </a:rPr>
              <a:t>请替换你的内容</a:t>
            </a:r>
            <a:endParaRPr lang="en-US" altLang="zh-CN" dirty="0">
              <a:solidFill>
                <a:srgbClr val="B6B7B0"/>
              </a:solidFill>
            </a:endParaRPr>
          </a:p>
        </p:txBody>
      </p:sp>
      <p:sp>
        <p:nvSpPr>
          <p:cNvPr id="17" name="文本框 16">
            <a:extLst>
              <a:ext uri="{FF2B5EF4-FFF2-40B4-BE49-F238E27FC236}">
                <a16:creationId xmlns:a16="http://schemas.microsoft.com/office/drawing/2014/main" xmlns="" id="{9DEEFF2D-BB61-4A26-BE9A-714D0722FE81}"/>
              </a:ext>
            </a:extLst>
          </p:cNvPr>
          <p:cNvSpPr txBox="1"/>
          <p:nvPr/>
        </p:nvSpPr>
        <p:spPr>
          <a:xfrm>
            <a:off x="8653337" y="4555951"/>
            <a:ext cx="1800493" cy="1140953"/>
          </a:xfrm>
          <a:prstGeom prst="rect">
            <a:avLst/>
          </a:prstGeom>
          <a:noFill/>
        </p:spPr>
        <p:txBody>
          <a:bodyPr wrap="none" rtlCol="0">
            <a:spAutoFit/>
          </a:bodyPr>
          <a:lstStyle/>
          <a:p>
            <a:pPr algn="ctr">
              <a:lnSpc>
                <a:spcPct val="130000"/>
              </a:lnSpc>
            </a:pPr>
            <a:r>
              <a:rPr lang="zh-CN" altLang="en-US" dirty="0">
                <a:solidFill>
                  <a:srgbClr val="B6B7B0"/>
                </a:solidFill>
              </a:rPr>
              <a:t>请替换你的内容</a:t>
            </a:r>
            <a:endParaRPr lang="en-US" altLang="zh-CN" dirty="0">
              <a:solidFill>
                <a:srgbClr val="B6B7B0"/>
              </a:solidFill>
            </a:endParaRPr>
          </a:p>
          <a:p>
            <a:pPr algn="ctr">
              <a:lnSpc>
                <a:spcPct val="130000"/>
              </a:lnSpc>
            </a:pPr>
            <a:r>
              <a:rPr lang="zh-CN" altLang="en-US" dirty="0">
                <a:solidFill>
                  <a:srgbClr val="B6B7B0"/>
                </a:solidFill>
              </a:rPr>
              <a:t>请替换你的内容</a:t>
            </a:r>
            <a:endParaRPr lang="en-US" altLang="zh-CN" dirty="0">
              <a:solidFill>
                <a:srgbClr val="B6B7B0"/>
              </a:solidFill>
            </a:endParaRPr>
          </a:p>
          <a:p>
            <a:pPr algn="ctr">
              <a:lnSpc>
                <a:spcPct val="130000"/>
              </a:lnSpc>
            </a:pPr>
            <a:r>
              <a:rPr lang="zh-CN" altLang="en-US" dirty="0">
                <a:solidFill>
                  <a:srgbClr val="B6B7B0"/>
                </a:solidFill>
              </a:rPr>
              <a:t>请替换你的内容</a:t>
            </a:r>
            <a:endParaRPr lang="en-US" altLang="zh-CN" dirty="0">
              <a:solidFill>
                <a:srgbClr val="B6B7B0"/>
              </a:solidFill>
            </a:endParaRPr>
          </a:p>
        </p:txBody>
      </p:sp>
      <p:pic>
        <p:nvPicPr>
          <p:cNvPr id="24" name="图片 23">
            <a:extLst>
              <a:ext uri="{FF2B5EF4-FFF2-40B4-BE49-F238E27FC236}">
                <a16:creationId xmlns:a16="http://schemas.microsoft.com/office/drawing/2014/main" xmlns="" id="{459F62A8-DAE0-4D0C-BC5A-1D334A3F9DE0}"/>
              </a:ext>
            </a:extLst>
          </p:cNvPr>
          <p:cNvPicPr>
            <a:picLocks noChangeAspect="1"/>
          </p:cNvPicPr>
          <p:nvPr/>
        </p:nvPicPr>
        <p:blipFill>
          <a:blip r:embed="rId9" cstate="email">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a:stretch>
            <a:fillRect/>
          </a:stretch>
        </p:blipFill>
        <p:spPr>
          <a:xfrm>
            <a:off x="0" y="1"/>
            <a:ext cx="12191999" cy="2602523"/>
          </a:xfrm>
          <a:custGeom>
            <a:avLst/>
            <a:gdLst>
              <a:gd name="connsiteX0" fmla="*/ 0 w 12191999"/>
              <a:gd name="connsiteY0" fmla="*/ 0 h 2602523"/>
              <a:gd name="connsiteX1" fmla="*/ 12191999 w 12191999"/>
              <a:gd name="connsiteY1" fmla="*/ 0 h 2602523"/>
              <a:gd name="connsiteX2" fmla="*/ 12191999 w 12191999"/>
              <a:gd name="connsiteY2" fmla="*/ 1863953 h 2602523"/>
              <a:gd name="connsiteX3" fmla="*/ 6096000 w 12191999"/>
              <a:gd name="connsiteY3" fmla="*/ 2602523 h 2602523"/>
              <a:gd name="connsiteX4" fmla="*/ 0 w 12191999"/>
              <a:gd name="connsiteY4" fmla="*/ 1863953 h 2602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2602523">
                <a:moveTo>
                  <a:pt x="0" y="0"/>
                </a:moveTo>
                <a:lnTo>
                  <a:pt x="12191999" y="0"/>
                </a:lnTo>
                <a:lnTo>
                  <a:pt x="12191999" y="1863953"/>
                </a:lnTo>
                <a:lnTo>
                  <a:pt x="6096000" y="2602523"/>
                </a:lnTo>
                <a:lnTo>
                  <a:pt x="0" y="1863953"/>
                </a:lnTo>
                <a:close/>
              </a:path>
            </a:pathLst>
          </a:custGeom>
        </p:spPr>
      </p:pic>
      <p:sp>
        <p:nvSpPr>
          <p:cNvPr id="22" name="箭头: 五边形 21">
            <a:extLst>
              <a:ext uri="{FF2B5EF4-FFF2-40B4-BE49-F238E27FC236}">
                <a16:creationId xmlns:a16="http://schemas.microsoft.com/office/drawing/2014/main" xmlns="" id="{1BB93B18-FDF0-4965-A409-4CD2A64CAE01}"/>
              </a:ext>
            </a:extLst>
          </p:cNvPr>
          <p:cNvSpPr/>
          <p:nvPr/>
        </p:nvSpPr>
        <p:spPr>
          <a:xfrm rot="5400000">
            <a:off x="4794739" y="-4794738"/>
            <a:ext cx="2602523" cy="12192000"/>
          </a:xfrm>
          <a:prstGeom prst="homePlate">
            <a:avLst>
              <a:gd name="adj" fmla="val 28379"/>
            </a:avLst>
          </a:prstGeom>
          <a:solidFill>
            <a:srgbClr val="DB4D2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69A19B4F-6037-4D08-AEBE-42E8D30A374B}"/>
              </a:ext>
            </a:extLst>
          </p:cNvPr>
          <p:cNvSpPr/>
          <p:nvPr/>
        </p:nvSpPr>
        <p:spPr>
          <a:xfrm>
            <a:off x="5519559" y="1901579"/>
            <a:ext cx="1152882" cy="770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BD4951DF-8D51-407F-9377-4D383BD2A86B}"/>
              </a:ext>
            </a:extLst>
          </p:cNvPr>
          <p:cNvSpPr txBox="1"/>
          <p:nvPr/>
        </p:nvSpPr>
        <p:spPr>
          <a:xfrm>
            <a:off x="4912824" y="1111549"/>
            <a:ext cx="2366353" cy="530210"/>
          </a:xfrm>
          <a:prstGeom prst="rect">
            <a:avLst/>
          </a:prstGeom>
          <a:noFill/>
        </p:spPr>
        <p:txBody>
          <a:bodyPr wrap="none" rtlCol="0">
            <a:spAutoFit/>
          </a:bodyPr>
          <a:lstStyle/>
          <a:p>
            <a:pPr algn="ctr">
              <a:lnSpc>
                <a:spcPct val="130000"/>
              </a:lnSpc>
            </a:pPr>
            <a:r>
              <a:rPr lang="zh-CN" altLang="en-US" sz="2400" dirty="0">
                <a:solidFill>
                  <a:schemeClr val="bg1"/>
                </a:solidFill>
              </a:rPr>
              <a:t>请输入你的标题</a:t>
            </a:r>
            <a:endParaRPr lang="en-US" altLang="zh-CN" sz="2400" dirty="0">
              <a:solidFill>
                <a:schemeClr val="bg1"/>
              </a:solidFill>
            </a:endParaRPr>
          </a:p>
        </p:txBody>
      </p:sp>
    </p:spTree>
    <p:extLst>
      <p:ext uri="{BB962C8B-B14F-4D97-AF65-F5344CB8AC3E}">
        <p14:creationId xmlns:p14="http://schemas.microsoft.com/office/powerpoint/2010/main" val="29955668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54F46CD7-9807-4E8E-936E-D25F0EC58D4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04800" y="1835840"/>
            <a:ext cx="11605847" cy="2602522"/>
          </a:xfrm>
          <a:prstGeom prst="rect">
            <a:avLst/>
          </a:prstGeom>
          <a:effectLst>
            <a:softEdge rad="203200"/>
          </a:effectLst>
        </p:spPr>
      </p:pic>
      <p:sp>
        <p:nvSpPr>
          <p:cNvPr id="2" name="矩形 1">
            <a:extLst>
              <a:ext uri="{FF2B5EF4-FFF2-40B4-BE49-F238E27FC236}">
                <a16:creationId xmlns:a16="http://schemas.microsoft.com/office/drawing/2014/main" xmlns="" id="{277E4845-C0F1-45ED-981A-AB26E99A22C0}"/>
              </a:ext>
            </a:extLst>
          </p:cNvPr>
          <p:cNvSpPr/>
          <p:nvPr/>
        </p:nvSpPr>
        <p:spPr>
          <a:xfrm rot="5400000">
            <a:off x="4794739" y="-2958900"/>
            <a:ext cx="2602521" cy="12192003"/>
          </a:xfrm>
          <a:prstGeom prst="rect">
            <a:avLst/>
          </a:prstGeom>
          <a:gradFill flip="none" rotWithShape="1">
            <a:gsLst>
              <a:gs pos="0">
                <a:srgbClr val="DB4D27">
                  <a:alpha val="90000"/>
                </a:srgbClr>
              </a:gs>
              <a:gs pos="85000">
                <a:srgbClr val="DB4D27">
                  <a:alpha val="80000"/>
                </a:srgbClr>
              </a:gs>
              <a:gs pos="18000">
                <a:srgbClr val="DB4D27">
                  <a:alpha val="80000"/>
                </a:srgbClr>
              </a:gs>
              <a:gs pos="100000">
                <a:srgbClr val="DB4D27">
                  <a:alpha val="9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3F21B28B-9E53-4344-AEFA-404CE4F9F566}"/>
              </a:ext>
            </a:extLst>
          </p:cNvPr>
          <p:cNvSpPr/>
          <p:nvPr/>
        </p:nvSpPr>
        <p:spPr>
          <a:xfrm>
            <a:off x="5654040" y="3994051"/>
            <a:ext cx="883920" cy="883920"/>
          </a:xfrm>
          <a:prstGeom prst="rect">
            <a:avLst/>
          </a:prstGeom>
          <a:solidFill>
            <a:srgbClr val="384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6AAEF4F9-0BF4-40F5-933A-CB3375878731}"/>
              </a:ext>
            </a:extLst>
          </p:cNvPr>
          <p:cNvSpPr/>
          <p:nvPr/>
        </p:nvSpPr>
        <p:spPr>
          <a:xfrm>
            <a:off x="2095500" y="3994051"/>
            <a:ext cx="883920" cy="883920"/>
          </a:xfrm>
          <a:prstGeom prst="rect">
            <a:avLst/>
          </a:prstGeom>
          <a:solidFill>
            <a:srgbClr val="384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1315CC5D-7C84-45D9-9253-0501368D608D}"/>
              </a:ext>
            </a:extLst>
          </p:cNvPr>
          <p:cNvSpPr/>
          <p:nvPr/>
        </p:nvSpPr>
        <p:spPr>
          <a:xfrm>
            <a:off x="9212580" y="3994051"/>
            <a:ext cx="883920" cy="883920"/>
          </a:xfrm>
          <a:prstGeom prst="rect">
            <a:avLst/>
          </a:prstGeom>
          <a:solidFill>
            <a:srgbClr val="384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50D25BC6-6005-4424-9CC2-D48730933E29}"/>
              </a:ext>
            </a:extLst>
          </p:cNvPr>
          <p:cNvSpPr txBox="1"/>
          <p:nvPr/>
        </p:nvSpPr>
        <p:spPr>
          <a:xfrm>
            <a:off x="4926449" y="805877"/>
            <a:ext cx="2339102" cy="530210"/>
          </a:xfrm>
          <a:prstGeom prst="rect">
            <a:avLst/>
          </a:prstGeom>
          <a:noFill/>
        </p:spPr>
        <p:txBody>
          <a:bodyPr wrap="none" rtlCol="0">
            <a:spAutoFit/>
          </a:bodyPr>
          <a:lstStyle/>
          <a:p>
            <a:pPr>
              <a:lnSpc>
                <a:spcPct val="130000"/>
              </a:lnSpc>
            </a:pPr>
            <a:r>
              <a:rPr lang="zh-CN" altLang="en-US" sz="2400" dirty="0"/>
              <a:t>请替换你的内容</a:t>
            </a:r>
            <a:endParaRPr lang="en-US" altLang="zh-CN" sz="2400" dirty="0"/>
          </a:p>
        </p:txBody>
      </p:sp>
      <p:sp>
        <p:nvSpPr>
          <p:cNvPr id="12" name="文本框 11">
            <a:extLst>
              <a:ext uri="{FF2B5EF4-FFF2-40B4-BE49-F238E27FC236}">
                <a16:creationId xmlns:a16="http://schemas.microsoft.com/office/drawing/2014/main" xmlns="" id="{1CB11074-1257-4DAA-B29D-4F23393E96CF}"/>
              </a:ext>
            </a:extLst>
          </p:cNvPr>
          <p:cNvSpPr txBox="1"/>
          <p:nvPr/>
        </p:nvSpPr>
        <p:spPr>
          <a:xfrm>
            <a:off x="1181100" y="5000322"/>
            <a:ext cx="2712720" cy="1140953"/>
          </a:xfrm>
          <a:prstGeom prst="rect">
            <a:avLst/>
          </a:prstGeom>
          <a:noFill/>
        </p:spPr>
        <p:txBody>
          <a:bodyPr wrap="square" rtlCol="0">
            <a:spAutoFit/>
          </a:bodyPr>
          <a:lstStyle/>
          <a:p>
            <a:pPr algn="ctr">
              <a:lnSpc>
                <a:spcPct val="130000"/>
              </a:lnSpc>
              <a:spcAft>
                <a:spcPts val="600"/>
              </a:spcAft>
            </a:pPr>
            <a:r>
              <a:rPr lang="zh-CN" altLang="en-US" dirty="0">
                <a:solidFill>
                  <a:srgbClr val="B6B7B0"/>
                </a:solidFill>
              </a:rPr>
              <a:t>请替换文字内容请替换文字内容请替换文字内容请替换文字内容</a:t>
            </a:r>
            <a:endParaRPr lang="en-US" altLang="zh-CN" dirty="0">
              <a:solidFill>
                <a:srgbClr val="B6B7B0"/>
              </a:solidFill>
            </a:endParaRPr>
          </a:p>
        </p:txBody>
      </p:sp>
      <p:sp>
        <p:nvSpPr>
          <p:cNvPr id="13" name="文本框 12">
            <a:extLst>
              <a:ext uri="{FF2B5EF4-FFF2-40B4-BE49-F238E27FC236}">
                <a16:creationId xmlns:a16="http://schemas.microsoft.com/office/drawing/2014/main" xmlns="" id="{1903E651-9110-48E2-A244-3DF85D9519E6}"/>
              </a:ext>
            </a:extLst>
          </p:cNvPr>
          <p:cNvSpPr txBox="1"/>
          <p:nvPr/>
        </p:nvSpPr>
        <p:spPr>
          <a:xfrm>
            <a:off x="4739639" y="5000321"/>
            <a:ext cx="2712720" cy="1140953"/>
          </a:xfrm>
          <a:prstGeom prst="rect">
            <a:avLst/>
          </a:prstGeom>
          <a:noFill/>
        </p:spPr>
        <p:txBody>
          <a:bodyPr wrap="square" rtlCol="0">
            <a:spAutoFit/>
          </a:bodyPr>
          <a:lstStyle/>
          <a:p>
            <a:pPr algn="ctr">
              <a:lnSpc>
                <a:spcPct val="130000"/>
              </a:lnSpc>
              <a:spcAft>
                <a:spcPts val="600"/>
              </a:spcAft>
            </a:pPr>
            <a:r>
              <a:rPr lang="zh-CN" altLang="en-US" dirty="0">
                <a:solidFill>
                  <a:srgbClr val="B6B7B0"/>
                </a:solidFill>
              </a:rPr>
              <a:t>请替换文字内容请替换文字内容请替换文字内容请替换文字内容</a:t>
            </a:r>
            <a:endParaRPr lang="en-US" altLang="zh-CN" dirty="0">
              <a:solidFill>
                <a:srgbClr val="B6B7B0"/>
              </a:solidFill>
            </a:endParaRPr>
          </a:p>
        </p:txBody>
      </p:sp>
      <p:sp>
        <p:nvSpPr>
          <p:cNvPr id="14" name="文本框 13">
            <a:extLst>
              <a:ext uri="{FF2B5EF4-FFF2-40B4-BE49-F238E27FC236}">
                <a16:creationId xmlns:a16="http://schemas.microsoft.com/office/drawing/2014/main" xmlns="" id="{61509ED6-7B32-4D43-90BB-A5D11BD642A5}"/>
              </a:ext>
            </a:extLst>
          </p:cNvPr>
          <p:cNvSpPr txBox="1"/>
          <p:nvPr/>
        </p:nvSpPr>
        <p:spPr>
          <a:xfrm>
            <a:off x="8298178" y="5000321"/>
            <a:ext cx="2712720" cy="1140953"/>
          </a:xfrm>
          <a:prstGeom prst="rect">
            <a:avLst/>
          </a:prstGeom>
          <a:noFill/>
        </p:spPr>
        <p:txBody>
          <a:bodyPr wrap="square" rtlCol="0">
            <a:spAutoFit/>
          </a:bodyPr>
          <a:lstStyle/>
          <a:p>
            <a:pPr algn="ctr">
              <a:lnSpc>
                <a:spcPct val="130000"/>
              </a:lnSpc>
              <a:spcAft>
                <a:spcPts val="600"/>
              </a:spcAft>
            </a:pPr>
            <a:r>
              <a:rPr lang="zh-CN" altLang="en-US" dirty="0">
                <a:solidFill>
                  <a:srgbClr val="B6B7B0"/>
                </a:solidFill>
              </a:rPr>
              <a:t>请替换文字内容请替换文字内容请替换文字内容请替换文字内容</a:t>
            </a:r>
            <a:endParaRPr lang="en-US" altLang="zh-CN" dirty="0">
              <a:solidFill>
                <a:srgbClr val="B6B7B0"/>
              </a:solidFill>
            </a:endParaRPr>
          </a:p>
        </p:txBody>
      </p:sp>
      <p:sp>
        <p:nvSpPr>
          <p:cNvPr id="15" name="矩形 14">
            <a:extLst>
              <a:ext uri="{FF2B5EF4-FFF2-40B4-BE49-F238E27FC236}">
                <a16:creationId xmlns:a16="http://schemas.microsoft.com/office/drawing/2014/main" xmlns="" id="{0EB6C2DC-9302-428E-8408-7ADAAA280B70}"/>
              </a:ext>
            </a:extLst>
          </p:cNvPr>
          <p:cNvSpPr/>
          <p:nvPr/>
        </p:nvSpPr>
        <p:spPr>
          <a:xfrm>
            <a:off x="5519559" y="1437283"/>
            <a:ext cx="1152882" cy="77081"/>
          </a:xfrm>
          <a:prstGeom prst="rect">
            <a:avLst/>
          </a:prstGeom>
          <a:solidFill>
            <a:srgbClr val="DB4D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26331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F3C8978-4A09-45BD-8F2B-2CF3C1F427DD}"/>
              </a:ext>
            </a:extLst>
          </p:cNvPr>
          <p:cNvPicPr>
            <a:picLocks noChangeAspect="1"/>
          </p:cNvPicPr>
          <p:nvPr/>
        </p:nvPicPr>
        <p:blipFill>
          <a:blip r:embed="rId3" cstate="email">
            <a:alphaModFix/>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12441" y="-639147"/>
            <a:ext cx="12204441" cy="8136294"/>
          </a:xfrm>
          <a:prstGeom prst="rect">
            <a:avLst/>
          </a:prstGeom>
        </p:spPr>
      </p:pic>
      <p:grpSp>
        <p:nvGrpSpPr>
          <p:cNvPr id="19" name="组合 18">
            <a:extLst>
              <a:ext uri="{FF2B5EF4-FFF2-40B4-BE49-F238E27FC236}">
                <a16:creationId xmlns:a16="http://schemas.microsoft.com/office/drawing/2014/main" xmlns="" id="{E4AC5008-C199-4589-8AFC-4C9BE34161E7}"/>
              </a:ext>
            </a:extLst>
          </p:cNvPr>
          <p:cNvGrpSpPr/>
          <p:nvPr/>
        </p:nvGrpSpPr>
        <p:grpSpPr>
          <a:xfrm>
            <a:off x="702379" y="3610434"/>
            <a:ext cx="2373277" cy="2373277"/>
            <a:chOff x="1098232" y="3594100"/>
            <a:chExt cx="2373277" cy="2373277"/>
          </a:xfrm>
        </p:grpSpPr>
        <p:sp>
          <p:nvSpPr>
            <p:cNvPr id="4" name="矩形 3">
              <a:extLst>
                <a:ext uri="{FF2B5EF4-FFF2-40B4-BE49-F238E27FC236}">
                  <a16:creationId xmlns:a16="http://schemas.microsoft.com/office/drawing/2014/main" xmlns="" id="{0ACE0CC5-0761-4161-AAFC-8D301E65F505}"/>
                </a:ext>
              </a:extLst>
            </p:cNvPr>
            <p:cNvSpPr/>
            <p:nvPr/>
          </p:nvSpPr>
          <p:spPr>
            <a:xfrm>
              <a:off x="1098232" y="3594100"/>
              <a:ext cx="2373277" cy="2373277"/>
            </a:xfrm>
            <a:prstGeom prst="rect">
              <a:avLst/>
            </a:prstGeom>
            <a:solidFill>
              <a:srgbClr val="DB4D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a:extLst>
                <a:ext uri="{FF2B5EF4-FFF2-40B4-BE49-F238E27FC236}">
                  <a16:creationId xmlns:a16="http://schemas.microsoft.com/office/drawing/2014/main" xmlns="" id="{5F4F3BEC-D13B-4151-8DC3-FD26E4E1806E}"/>
                </a:ext>
              </a:extLst>
            </p:cNvPr>
            <p:cNvSpPr/>
            <p:nvPr/>
          </p:nvSpPr>
          <p:spPr>
            <a:xfrm>
              <a:off x="1404757" y="5305623"/>
              <a:ext cx="1760474" cy="311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a:extLst>
              <a:ext uri="{FF2B5EF4-FFF2-40B4-BE49-F238E27FC236}">
                <a16:creationId xmlns:a16="http://schemas.microsoft.com/office/drawing/2014/main" xmlns="" id="{7168005F-6229-4DC8-9B0E-6E07FA386D2D}"/>
              </a:ext>
            </a:extLst>
          </p:cNvPr>
          <p:cNvGrpSpPr/>
          <p:nvPr/>
        </p:nvGrpSpPr>
        <p:grpSpPr>
          <a:xfrm>
            <a:off x="3507034" y="3608388"/>
            <a:ext cx="2373277" cy="2373277"/>
            <a:chOff x="3778034" y="3608388"/>
            <a:chExt cx="2373277" cy="2373277"/>
          </a:xfrm>
          <a:solidFill>
            <a:srgbClr val="DB4D27"/>
          </a:solidFill>
        </p:grpSpPr>
        <p:sp>
          <p:nvSpPr>
            <p:cNvPr id="10" name="矩形 9">
              <a:extLst>
                <a:ext uri="{FF2B5EF4-FFF2-40B4-BE49-F238E27FC236}">
                  <a16:creationId xmlns:a16="http://schemas.microsoft.com/office/drawing/2014/main" xmlns="" id="{FAD8502F-8239-4D7C-BF66-B7667D23C851}"/>
                </a:ext>
              </a:extLst>
            </p:cNvPr>
            <p:cNvSpPr/>
            <p:nvPr/>
          </p:nvSpPr>
          <p:spPr>
            <a:xfrm>
              <a:off x="3778034" y="3608388"/>
              <a:ext cx="2373277" cy="2373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a:extLst>
                <a:ext uri="{FF2B5EF4-FFF2-40B4-BE49-F238E27FC236}">
                  <a16:creationId xmlns:a16="http://schemas.microsoft.com/office/drawing/2014/main" xmlns="" id="{617ABED3-FE73-4958-967E-F335AD06A8FF}"/>
                </a:ext>
              </a:extLst>
            </p:cNvPr>
            <p:cNvSpPr/>
            <p:nvPr/>
          </p:nvSpPr>
          <p:spPr>
            <a:xfrm>
              <a:off x="4084559" y="5319911"/>
              <a:ext cx="1760474" cy="311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1" name="组合 20">
            <a:extLst>
              <a:ext uri="{FF2B5EF4-FFF2-40B4-BE49-F238E27FC236}">
                <a16:creationId xmlns:a16="http://schemas.microsoft.com/office/drawing/2014/main" xmlns="" id="{99588B44-0718-4BD7-B7BA-73D11EC0E20D}"/>
              </a:ext>
            </a:extLst>
          </p:cNvPr>
          <p:cNvGrpSpPr/>
          <p:nvPr/>
        </p:nvGrpSpPr>
        <p:grpSpPr>
          <a:xfrm>
            <a:off x="6311689" y="3608388"/>
            <a:ext cx="2373277" cy="2373277"/>
            <a:chOff x="6440774" y="3608388"/>
            <a:chExt cx="2373277" cy="2373277"/>
          </a:xfrm>
        </p:grpSpPr>
        <p:sp>
          <p:nvSpPr>
            <p:cNvPr id="12" name="矩形 11">
              <a:extLst>
                <a:ext uri="{FF2B5EF4-FFF2-40B4-BE49-F238E27FC236}">
                  <a16:creationId xmlns:a16="http://schemas.microsoft.com/office/drawing/2014/main" xmlns="" id="{56E8CDFD-8245-427C-86F7-3203EDD7143A}"/>
                </a:ext>
              </a:extLst>
            </p:cNvPr>
            <p:cNvSpPr/>
            <p:nvPr/>
          </p:nvSpPr>
          <p:spPr>
            <a:xfrm>
              <a:off x="6440774" y="3608388"/>
              <a:ext cx="2373277" cy="2373277"/>
            </a:xfrm>
            <a:prstGeom prst="rect">
              <a:avLst/>
            </a:prstGeom>
            <a:solidFill>
              <a:srgbClr val="DB4D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8E538F03-F773-4A82-851F-5ACADA1F6E3C}"/>
                </a:ext>
              </a:extLst>
            </p:cNvPr>
            <p:cNvSpPr/>
            <p:nvPr/>
          </p:nvSpPr>
          <p:spPr>
            <a:xfrm>
              <a:off x="6747299" y="5319911"/>
              <a:ext cx="1760474" cy="311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2" name="组合 21">
            <a:extLst>
              <a:ext uri="{FF2B5EF4-FFF2-40B4-BE49-F238E27FC236}">
                <a16:creationId xmlns:a16="http://schemas.microsoft.com/office/drawing/2014/main" xmlns="" id="{BC40F109-EA32-4E5A-89B4-8DA15D173612}"/>
              </a:ext>
            </a:extLst>
          </p:cNvPr>
          <p:cNvGrpSpPr/>
          <p:nvPr/>
        </p:nvGrpSpPr>
        <p:grpSpPr>
          <a:xfrm>
            <a:off x="9116345" y="3594100"/>
            <a:ext cx="2373277" cy="2373277"/>
            <a:chOff x="9217564" y="3594100"/>
            <a:chExt cx="2373277" cy="2373277"/>
          </a:xfrm>
          <a:solidFill>
            <a:srgbClr val="DB4D27"/>
          </a:solidFill>
        </p:grpSpPr>
        <p:sp>
          <p:nvSpPr>
            <p:cNvPr id="17" name="矩形 16">
              <a:extLst>
                <a:ext uri="{FF2B5EF4-FFF2-40B4-BE49-F238E27FC236}">
                  <a16:creationId xmlns:a16="http://schemas.microsoft.com/office/drawing/2014/main" xmlns="" id="{74B558B5-FB64-42DC-B498-20F964A125C4}"/>
                </a:ext>
              </a:extLst>
            </p:cNvPr>
            <p:cNvSpPr/>
            <p:nvPr/>
          </p:nvSpPr>
          <p:spPr>
            <a:xfrm>
              <a:off x="9217564" y="3594100"/>
              <a:ext cx="2373277" cy="2373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a:extLst>
                <a:ext uri="{FF2B5EF4-FFF2-40B4-BE49-F238E27FC236}">
                  <a16:creationId xmlns:a16="http://schemas.microsoft.com/office/drawing/2014/main" xmlns="" id="{47C0A641-CD4E-46A5-8B6B-EBCD9C1AE3EA}"/>
                </a:ext>
              </a:extLst>
            </p:cNvPr>
            <p:cNvSpPr/>
            <p:nvPr/>
          </p:nvSpPr>
          <p:spPr>
            <a:xfrm>
              <a:off x="9524089" y="5305623"/>
              <a:ext cx="1760474" cy="311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文本框 23">
            <a:extLst>
              <a:ext uri="{FF2B5EF4-FFF2-40B4-BE49-F238E27FC236}">
                <a16:creationId xmlns:a16="http://schemas.microsoft.com/office/drawing/2014/main" xmlns="" id="{56BA8AF9-3C1D-418E-BB2C-B24F5DBC29AE}"/>
              </a:ext>
            </a:extLst>
          </p:cNvPr>
          <p:cNvSpPr txBox="1"/>
          <p:nvPr/>
        </p:nvSpPr>
        <p:spPr>
          <a:xfrm>
            <a:off x="9150520" y="939522"/>
            <a:ext cx="2339102" cy="530210"/>
          </a:xfrm>
          <a:prstGeom prst="rect">
            <a:avLst/>
          </a:prstGeom>
          <a:noFill/>
        </p:spPr>
        <p:txBody>
          <a:bodyPr wrap="none" rtlCol="0">
            <a:spAutoFit/>
          </a:bodyPr>
          <a:lstStyle/>
          <a:p>
            <a:pPr>
              <a:lnSpc>
                <a:spcPct val="130000"/>
              </a:lnSpc>
            </a:pPr>
            <a:r>
              <a:rPr lang="zh-CN" altLang="en-US" sz="2400" dirty="0"/>
              <a:t>请替换你的内容</a:t>
            </a:r>
            <a:endParaRPr lang="en-US" altLang="zh-CN" sz="2400" dirty="0"/>
          </a:p>
        </p:txBody>
      </p:sp>
      <p:sp>
        <p:nvSpPr>
          <p:cNvPr id="25" name="文本框 24">
            <a:extLst>
              <a:ext uri="{FF2B5EF4-FFF2-40B4-BE49-F238E27FC236}">
                <a16:creationId xmlns:a16="http://schemas.microsoft.com/office/drawing/2014/main" xmlns="" id="{8231A162-ABC3-4D58-8B6E-15AEB810EBB7}"/>
              </a:ext>
            </a:extLst>
          </p:cNvPr>
          <p:cNvSpPr txBox="1"/>
          <p:nvPr/>
        </p:nvSpPr>
        <p:spPr>
          <a:xfrm>
            <a:off x="6572494" y="1569794"/>
            <a:ext cx="4871408" cy="369332"/>
          </a:xfrm>
          <a:prstGeom prst="rect">
            <a:avLst/>
          </a:prstGeom>
          <a:noFill/>
        </p:spPr>
        <p:txBody>
          <a:bodyPr wrap="square" rtlCol="0">
            <a:spAutoFit/>
          </a:bodyPr>
          <a:lstStyle/>
          <a:p>
            <a:pPr algn="r"/>
            <a:r>
              <a:rPr lang="en-US" altLang="zh-CN" dirty="0"/>
              <a:t>Here you could describe the</a:t>
            </a:r>
          </a:p>
        </p:txBody>
      </p:sp>
      <p:pic>
        <p:nvPicPr>
          <p:cNvPr id="27" name="图形 26">
            <a:extLst>
              <a:ext uri="{FF2B5EF4-FFF2-40B4-BE49-F238E27FC236}">
                <a16:creationId xmlns:a16="http://schemas.microsoft.com/office/drawing/2014/main" xmlns="" id="{A718B615-B0AD-44DB-90A9-571251B050C3}"/>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4217422" y="4002603"/>
            <a:ext cx="952500" cy="952500"/>
          </a:xfrm>
          <a:prstGeom prst="rect">
            <a:avLst/>
          </a:prstGeom>
        </p:spPr>
      </p:pic>
      <p:pic>
        <p:nvPicPr>
          <p:cNvPr id="29" name="图形 28">
            <a:extLst>
              <a:ext uri="{FF2B5EF4-FFF2-40B4-BE49-F238E27FC236}">
                <a16:creationId xmlns:a16="http://schemas.microsoft.com/office/drawing/2014/main" xmlns="" id="{C1456A9E-4157-4931-9C91-81A835D3C661}"/>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7022078" y="4002603"/>
            <a:ext cx="952500" cy="952500"/>
          </a:xfrm>
          <a:prstGeom prst="rect">
            <a:avLst/>
          </a:prstGeom>
        </p:spPr>
      </p:pic>
      <p:pic>
        <p:nvPicPr>
          <p:cNvPr id="31" name="图形 30">
            <a:extLst>
              <a:ext uri="{FF2B5EF4-FFF2-40B4-BE49-F238E27FC236}">
                <a16:creationId xmlns:a16="http://schemas.microsoft.com/office/drawing/2014/main" xmlns="" id="{8547FB84-3C58-4E9F-B780-848C1565363E}"/>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9826733" y="4002603"/>
            <a:ext cx="952500" cy="952500"/>
          </a:xfrm>
          <a:prstGeom prst="rect">
            <a:avLst/>
          </a:prstGeom>
        </p:spPr>
      </p:pic>
      <p:pic>
        <p:nvPicPr>
          <p:cNvPr id="33" name="图形 32">
            <a:extLst>
              <a:ext uri="{FF2B5EF4-FFF2-40B4-BE49-F238E27FC236}">
                <a16:creationId xmlns:a16="http://schemas.microsoft.com/office/drawing/2014/main" xmlns="" id="{CDA7CA18-E500-468C-BCDB-2155ABFAC21C}"/>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1412767" y="4002603"/>
            <a:ext cx="952500" cy="952500"/>
          </a:xfrm>
          <a:prstGeom prst="rect">
            <a:avLst/>
          </a:prstGeom>
        </p:spPr>
      </p:pic>
      <p:sp>
        <p:nvSpPr>
          <p:cNvPr id="34" name="文本框 33">
            <a:extLst>
              <a:ext uri="{FF2B5EF4-FFF2-40B4-BE49-F238E27FC236}">
                <a16:creationId xmlns:a16="http://schemas.microsoft.com/office/drawing/2014/main" xmlns="" id="{43284CBA-0399-4C22-A7AA-F248B0428D0D}"/>
              </a:ext>
            </a:extLst>
          </p:cNvPr>
          <p:cNvSpPr txBox="1"/>
          <p:nvPr/>
        </p:nvSpPr>
        <p:spPr>
          <a:xfrm>
            <a:off x="985863" y="5250862"/>
            <a:ext cx="1800493" cy="420756"/>
          </a:xfrm>
          <a:prstGeom prst="rect">
            <a:avLst/>
          </a:prstGeom>
          <a:noFill/>
        </p:spPr>
        <p:txBody>
          <a:bodyPr wrap="none" rtlCol="0">
            <a:spAutoFit/>
          </a:bodyPr>
          <a:lstStyle/>
          <a:p>
            <a:pPr>
              <a:lnSpc>
                <a:spcPct val="130000"/>
              </a:lnSpc>
            </a:pPr>
            <a:r>
              <a:rPr lang="zh-CN" altLang="en-US" dirty="0"/>
              <a:t>请替换你的内容</a:t>
            </a:r>
            <a:endParaRPr lang="en-US" altLang="zh-CN" dirty="0"/>
          </a:p>
        </p:txBody>
      </p:sp>
      <p:sp>
        <p:nvSpPr>
          <p:cNvPr id="35" name="文本框 34">
            <a:extLst>
              <a:ext uri="{FF2B5EF4-FFF2-40B4-BE49-F238E27FC236}">
                <a16:creationId xmlns:a16="http://schemas.microsoft.com/office/drawing/2014/main" xmlns="" id="{FF17A2D1-1117-4E80-9689-963512612839}"/>
              </a:ext>
            </a:extLst>
          </p:cNvPr>
          <p:cNvSpPr txBox="1"/>
          <p:nvPr/>
        </p:nvSpPr>
        <p:spPr>
          <a:xfrm>
            <a:off x="3794889" y="5250862"/>
            <a:ext cx="1800493" cy="420756"/>
          </a:xfrm>
          <a:prstGeom prst="rect">
            <a:avLst/>
          </a:prstGeom>
          <a:noFill/>
        </p:spPr>
        <p:txBody>
          <a:bodyPr wrap="none" rtlCol="0">
            <a:spAutoFit/>
          </a:bodyPr>
          <a:lstStyle/>
          <a:p>
            <a:pPr>
              <a:lnSpc>
                <a:spcPct val="130000"/>
              </a:lnSpc>
            </a:pPr>
            <a:r>
              <a:rPr lang="zh-CN" altLang="en-US" dirty="0"/>
              <a:t>请替换你的内容</a:t>
            </a:r>
            <a:endParaRPr lang="en-US" altLang="zh-CN" dirty="0"/>
          </a:p>
        </p:txBody>
      </p:sp>
      <p:sp>
        <p:nvSpPr>
          <p:cNvPr id="36" name="文本框 35">
            <a:extLst>
              <a:ext uri="{FF2B5EF4-FFF2-40B4-BE49-F238E27FC236}">
                <a16:creationId xmlns:a16="http://schemas.microsoft.com/office/drawing/2014/main" xmlns="" id="{A320C0A8-1E3F-41C6-BC39-4AC3BEF606A0}"/>
              </a:ext>
            </a:extLst>
          </p:cNvPr>
          <p:cNvSpPr txBox="1"/>
          <p:nvPr/>
        </p:nvSpPr>
        <p:spPr>
          <a:xfrm>
            <a:off x="6595131" y="5250862"/>
            <a:ext cx="1800493" cy="420756"/>
          </a:xfrm>
          <a:prstGeom prst="rect">
            <a:avLst/>
          </a:prstGeom>
          <a:noFill/>
        </p:spPr>
        <p:txBody>
          <a:bodyPr wrap="none" rtlCol="0">
            <a:spAutoFit/>
          </a:bodyPr>
          <a:lstStyle/>
          <a:p>
            <a:pPr>
              <a:lnSpc>
                <a:spcPct val="130000"/>
              </a:lnSpc>
            </a:pPr>
            <a:r>
              <a:rPr lang="zh-CN" altLang="en-US" dirty="0"/>
              <a:t>请替换你的内容</a:t>
            </a:r>
            <a:endParaRPr lang="en-US" altLang="zh-CN" dirty="0"/>
          </a:p>
        </p:txBody>
      </p:sp>
      <p:sp>
        <p:nvSpPr>
          <p:cNvPr id="37" name="文本框 36">
            <a:extLst>
              <a:ext uri="{FF2B5EF4-FFF2-40B4-BE49-F238E27FC236}">
                <a16:creationId xmlns:a16="http://schemas.microsoft.com/office/drawing/2014/main" xmlns="" id="{36C1B887-2DAF-4457-B60E-F84167787383}"/>
              </a:ext>
            </a:extLst>
          </p:cNvPr>
          <p:cNvSpPr txBox="1"/>
          <p:nvPr/>
        </p:nvSpPr>
        <p:spPr>
          <a:xfrm>
            <a:off x="9405644" y="5250862"/>
            <a:ext cx="1800493" cy="420756"/>
          </a:xfrm>
          <a:prstGeom prst="rect">
            <a:avLst/>
          </a:prstGeom>
          <a:noFill/>
        </p:spPr>
        <p:txBody>
          <a:bodyPr wrap="none" rtlCol="0">
            <a:spAutoFit/>
          </a:bodyPr>
          <a:lstStyle/>
          <a:p>
            <a:pPr>
              <a:lnSpc>
                <a:spcPct val="130000"/>
              </a:lnSpc>
            </a:pPr>
            <a:r>
              <a:rPr lang="zh-CN" altLang="en-US" dirty="0"/>
              <a:t>请替换你的内容</a:t>
            </a:r>
            <a:endParaRPr lang="en-US" altLang="zh-CN" dirty="0"/>
          </a:p>
        </p:txBody>
      </p:sp>
      <p:sp>
        <p:nvSpPr>
          <p:cNvPr id="38" name="矩形 37">
            <a:extLst>
              <a:ext uri="{FF2B5EF4-FFF2-40B4-BE49-F238E27FC236}">
                <a16:creationId xmlns:a16="http://schemas.microsoft.com/office/drawing/2014/main" xmlns="" id="{598110B8-86CA-48B2-819A-CAA782A27F99}"/>
              </a:ext>
            </a:extLst>
          </p:cNvPr>
          <p:cNvSpPr/>
          <p:nvPr/>
        </p:nvSpPr>
        <p:spPr>
          <a:xfrm>
            <a:off x="10184340" y="2145419"/>
            <a:ext cx="1152882" cy="77081"/>
          </a:xfrm>
          <a:prstGeom prst="rect">
            <a:avLst/>
          </a:prstGeom>
          <a:solidFill>
            <a:srgbClr val="DB4D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21907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DBDF9911-87C2-42AB-B4F7-4F2A13FC365C}"/>
              </a:ext>
            </a:extLst>
          </p:cNvPr>
          <p:cNvSpPr/>
          <p:nvPr/>
        </p:nvSpPr>
        <p:spPr>
          <a:xfrm>
            <a:off x="-1" y="1925937"/>
            <a:ext cx="5782963" cy="33363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a:extLst>
              <a:ext uri="{FF2B5EF4-FFF2-40B4-BE49-F238E27FC236}">
                <a16:creationId xmlns:a16="http://schemas.microsoft.com/office/drawing/2014/main" xmlns="" id="{E281E4C4-F84D-4F0A-8C98-D8275FF6FCB6}"/>
              </a:ext>
            </a:extLst>
          </p:cNvPr>
          <p:cNvSpPr txBox="1"/>
          <p:nvPr/>
        </p:nvSpPr>
        <p:spPr>
          <a:xfrm>
            <a:off x="1182125" y="1018852"/>
            <a:ext cx="923330" cy="2252668"/>
          </a:xfrm>
          <a:prstGeom prst="rect">
            <a:avLst/>
          </a:prstGeom>
          <a:noFill/>
        </p:spPr>
        <p:txBody>
          <a:bodyPr vert="eaVert" wrap="square" rtlCol="0">
            <a:spAutoFit/>
          </a:bodyPr>
          <a:lstStyle/>
          <a:p>
            <a:r>
              <a:rPr lang="zh-CN" altLang="en-US" sz="4800" spc="600" dirty="0">
                <a:solidFill>
                  <a:srgbClr val="DB4D27"/>
                </a:solidFill>
                <a:cs typeface="+mn-ea"/>
                <a:sym typeface="+mn-lt"/>
              </a:rPr>
              <a:t>目录</a:t>
            </a:r>
          </a:p>
        </p:txBody>
      </p:sp>
      <p:sp>
        <p:nvSpPr>
          <p:cNvPr id="5" name="文本框 4">
            <a:extLst>
              <a:ext uri="{FF2B5EF4-FFF2-40B4-BE49-F238E27FC236}">
                <a16:creationId xmlns:a16="http://schemas.microsoft.com/office/drawing/2014/main" xmlns="" id="{F17181BE-A402-46E4-B163-F29D7DE6FA67}"/>
              </a:ext>
            </a:extLst>
          </p:cNvPr>
          <p:cNvSpPr txBox="1"/>
          <p:nvPr/>
        </p:nvSpPr>
        <p:spPr>
          <a:xfrm>
            <a:off x="366609" y="1018852"/>
            <a:ext cx="923330" cy="3785652"/>
          </a:xfrm>
          <a:prstGeom prst="rect">
            <a:avLst/>
          </a:prstGeom>
          <a:noFill/>
        </p:spPr>
        <p:txBody>
          <a:bodyPr vert="eaVert" wrap="none" rtlCol="0">
            <a:spAutoFit/>
          </a:bodyPr>
          <a:lstStyle/>
          <a:p>
            <a:r>
              <a:rPr lang="en-US" altLang="zh-CN" sz="4800" spc="300" dirty="0">
                <a:solidFill>
                  <a:srgbClr val="384252"/>
                </a:solidFill>
                <a:cs typeface="+mn-ea"/>
                <a:sym typeface="+mn-lt"/>
              </a:rPr>
              <a:t>CONTENTS</a:t>
            </a:r>
            <a:endParaRPr lang="zh-CN" altLang="en-US" sz="4800" spc="300" dirty="0">
              <a:solidFill>
                <a:srgbClr val="384252"/>
              </a:solidFill>
              <a:cs typeface="+mn-ea"/>
              <a:sym typeface="+mn-lt"/>
            </a:endParaRPr>
          </a:p>
        </p:txBody>
      </p:sp>
      <p:pic>
        <p:nvPicPr>
          <p:cNvPr id="9" name="图片 8" descr="戴着眼镜的女人在桌子前&#10;&#10;描述已自动生成">
            <a:extLst>
              <a:ext uri="{FF2B5EF4-FFF2-40B4-BE49-F238E27FC236}">
                <a16:creationId xmlns:a16="http://schemas.microsoft.com/office/drawing/2014/main" xmlns="" id="{8A0D7B22-FDE1-45D2-8585-DF7BD9F8079B}"/>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85000"/>
                    </a14:imgEffect>
                  </a14:imgLayer>
                </a14:imgProps>
              </a:ext>
              <a:ext uri="{28A0092B-C50C-407E-A947-70E740481C1C}">
                <a14:useLocalDpi xmlns:a14="http://schemas.microsoft.com/office/drawing/2010/main"/>
              </a:ext>
            </a:extLst>
          </a:blip>
          <a:srcRect/>
          <a:stretch/>
        </p:blipFill>
        <p:spPr>
          <a:xfrm>
            <a:off x="2181038" y="1092477"/>
            <a:ext cx="2840325" cy="1649694"/>
          </a:xfrm>
          <a:prstGeom prst="rect">
            <a:avLst/>
          </a:prstGeom>
        </p:spPr>
      </p:pic>
      <p:cxnSp>
        <p:nvCxnSpPr>
          <p:cNvPr id="11" name="直接连接符 10">
            <a:extLst>
              <a:ext uri="{FF2B5EF4-FFF2-40B4-BE49-F238E27FC236}">
                <a16:creationId xmlns:a16="http://schemas.microsoft.com/office/drawing/2014/main" xmlns="" id="{101FAA6C-0A35-4278-A486-4F7CD8E260A9}"/>
              </a:ext>
            </a:extLst>
          </p:cNvPr>
          <p:cNvCxnSpPr>
            <a:cxnSpLocks/>
          </p:cNvCxnSpPr>
          <p:nvPr/>
        </p:nvCxnSpPr>
        <p:spPr>
          <a:xfrm>
            <a:off x="6400796" y="2489306"/>
            <a:ext cx="4522577" cy="0"/>
          </a:xfrm>
          <a:prstGeom prst="line">
            <a:avLst/>
          </a:prstGeom>
          <a:ln w="19050">
            <a:solidFill>
              <a:srgbClr val="DB4D27"/>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4D4E5490-2B22-49A8-AAE1-EAFE4D41174F}"/>
              </a:ext>
            </a:extLst>
          </p:cNvPr>
          <p:cNvSpPr txBox="1"/>
          <p:nvPr/>
        </p:nvSpPr>
        <p:spPr>
          <a:xfrm>
            <a:off x="6434572" y="3072026"/>
            <a:ext cx="1826141" cy="369332"/>
          </a:xfrm>
          <a:prstGeom prst="rect">
            <a:avLst/>
          </a:prstGeom>
          <a:noFill/>
        </p:spPr>
        <p:txBody>
          <a:bodyPr wrap="none" rtlCol="0">
            <a:spAutoFit/>
          </a:bodyPr>
          <a:lstStyle/>
          <a:p>
            <a:r>
              <a:rPr lang="en-US" altLang="zh-CN" dirty="0">
                <a:solidFill>
                  <a:schemeClr val="tx1">
                    <a:lumMod val="65000"/>
                    <a:lumOff val="35000"/>
                  </a:schemeClr>
                </a:solidFill>
                <a:cs typeface="+mn-ea"/>
                <a:sym typeface="+mn-lt"/>
              </a:rPr>
              <a:t>01</a:t>
            </a:r>
            <a:r>
              <a:rPr lang="zh-CN" altLang="en-US" dirty="0">
                <a:solidFill>
                  <a:schemeClr val="tx1">
                    <a:lumMod val="65000"/>
                    <a:lumOff val="35000"/>
                  </a:schemeClr>
                </a:solidFill>
                <a:cs typeface="+mn-ea"/>
                <a:sym typeface="+mn-lt"/>
              </a:rPr>
              <a:t>年度工作概述</a:t>
            </a:r>
          </a:p>
        </p:txBody>
      </p:sp>
      <p:sp>
        <p:nvSpPr>
          <p:cNvPr id="13" name="文本框 12">
            <a:extLst>
              <a:ext uri="{FF2B5EF4-FFF2-40B4-BE49-F238E27FC236}">
                <a16:creationId xmlns:a16="http://schemas.microsoft.com/office/drawing/2014/main" xmlns="" id="{0CD2915A-E990-405A-B172-C9BE59D01DEC}"/>
              </a:ext>
            </a:extLst>
          </p:cNvPr>
          <p:cNvSpPr txBox="1"/>
          <p:nvPr/>
        </p:nvSpPr>
        <p:spPr>
          <a:xfrm>
            <a:off x="8855666" y="3072026"/>
            <a:ext cx="1826141" cy="369332"/>
          </a:xfrm>
          <a:prstGeom prst="rect">
            <a:avLst/>
          </a:prstGeom>
          <a:noFill/>
        </p:spPr>
        <p:txBody>
          <a:bodyPr wrap="none" rtlCol="0">
            <a:spAutoFit/>
          </a:bodyPr>
          <a:lstStyle/>
          <a:p>
            <a:r>
              <a:rPr lang="en-US" altLang="zh-CN" dirty="0">
                <a:solidFill>
                  <a:schemeClr val="tx1">
                    <a:lumMod val="65000"/>
                    <a:lumOff val="35000"/>
                  </a:schemeClr>
                </a:solidFill>
                <a:cs typeface="+mn-ea"/>
                <a:sym typeface="+mn-lt"/>
              </a:rPr>
              <a:t>02</a:t>
            </a:r>
            <a:r>
              <a:rPr lang="zh-CN" altLang="en-US" dirty="0">
                <a:solidFill>
                  <a:schemeClr val="tx1">
                    <a:lumMod val="65000"/>
                    <a:lumOff val="35000"/>
                  </a:schemeClr>
                </a:solidFill>
                <a:cs typeface="+mn-ea"/>
                <a:sym typeface="+mn-lt"/>
              </a:rPr>
              <a:t>工作完成情况</a:t>
            </a:r>
          </a:p>
        </p:txBody>
      </p:sp>
      <p:sp>
        <p:nvSpPr>
          <p:cNvPr id="14" name="文本框 13">
            <a:extLst>
              <a:ext uri="{FF2B5EF4-FFF2-40B4-BE49-F238E27FC236}">
                <a16:creationId xmlns:a16="http://schemas.microsoft.com/office/drawing/2014/main" xmlns="" id="{FEDAC930-C737-4C6D-9F95-1B126D411FCF}"/>
              </a:ext>
            </a:extLst>
          </p:cNvPr>
          <p:cNvSpPr txBox="1"/>
          <p:nvPr/>
        </p:nvSpPr>
        <p:spPr>
          <a:xfrm>
            <a:off x="6434572" y="4110575"/>
            <a:ext cx="1826141" cy="369332"/>
          </a:xfrm>
          <a:prstGeom prst="rect">
            <a:avLst/>
          </a:prstGeom>
          <a:noFill/>
        </p:spPr>
        <p:txBody>
          <a:bodyPr wrap="none" rtlCol="0">
            <a:spAutoFit/>
          </a:bodyPr>
          <a:lstStyle/>
          <a:p>
            <a:r>
              <a:rPr lang="en-US" altLang="zh-CN" dirty="0">
                <a:solidFill>
                  <a:schemeClr val="tx1">
                    <a:lumMod val="65000"/>
                    <a:lumOff val="35000"/>
                  </a:schemeClr>
                </a:solidFill>
                <a:cs typeface="+mn-ea"/>
                <a:sym typeface="+mn-lt"/>
              </a:rPr>
              <a:t>03</a:t>
            </a:r>
            <a:r>
              <a:rPr lang="zh-CN" altLang="en-US" dirty="0">
                <a:solidFill>
                  <a:schemeClr val="tx1">
                    <a:lumMod val="65000"/>
                    <a:lumOff val="35000"/>
                  </a:schemeClr>
                </a:solidFill>
                <a:cs typeface="+mn-ea"/>
                <a:sym typeface="+mn-lt"/>
              </a:rPr>
              <a:t>成功项目展示</a:t>
            </a:r>
          </a:p>
        </p:txBody>
      </p:sp>
      <p:sp>
        <p:nvSpPr>
          <p:cNvPr id="15" name="文本框 14">
            <a:extLst>
              <a:ext uri="{FF2B5EF4-FFF2-40B4-BE49-F238E27FC236}">
                <a16:creationId xmlns:a16="http://schemas.microsoft.com/office/drawing/2014/main" xmlns="" id="{D71F1BA6-895B-456A-8B54-5B6F04A8AF37}"/>
              </a:ext>
            </a:extLst>
          </p:cNvPr>
          <p:cNvSpPr txBox="1"/>
          <p:nvPr/>
        </p:nvSpPr>
        <p:spPr>
          <a:xfrm>
            <a:off x="8855666" y="4110575"/>
            <a:ext cx="1826141" cy="369332"/>
          </a:xfrm>
          <a:prstGeom prst="rect">
            <a:avLst/>
          </a:prstGeom>
          <a:noFill/>
        </p:spPr>
        <p:txBody>
          <a:bodyPr wrap="none" rtlCol="0">
            <a:spAutoFit/>
          </a:bodyPr>
          <a:lstStyle/>
          <a:p>
            <a:r>
              <a:rPr lang="en-US" altLang="zh-CN" dirty="0">
                <a:solidFill>
                  <a:schemeClr val="tx1">
                    <a:lumMod val="65000"/>
                    <a:lumOff val="35000"/>
                  </a:schemeClr>
                </a:solidFill>
                <a:cs typeface="+mn-ea"/>
                <a:sym typeface="+mn-lt"/>
              </a:rPr>
              <a:t>04</a:t>
            </a:r>
            <a:r>
              <a:rPr lang="zh-CN" altLang="en-US" dirty="0">
                <a:solidFill>
                  <a:schemeClr val="tx1">
                    <a:lumMod val="65000"/>
                    <a:lumOff val="35000"/>
                  </a:schemeClr>
                </a:solidFill>
                <a:cs typeface="+mn-ea"/>
                <a:sym typeface="+mn-lt"/>
              </a:rPr>
              <a:t>明年工作计划</a:t>
            </a:r>
          </a:p>
        </p:txBody>
      </p:sp>
      <p:sp>
        <p:nvSpPr>
          <p:cNvPr id="16" name="文本框 15">
            <a:extLst>
              <a:ext uri="{FF2B5EF4-FFF2-40B4-BE49-F238E27FC236}">
                <a16:creationId xmlns:a16="http://schemas.microsoft.com/office/drawing/2014/main" xmlns="" id="{19AE95EF-718D-4904-BF58-2717FA70D177}"/>
              </a:ext>
            </a:extLst>
          </p:cNvPr>
          <p:cNvSpPr txBox="1"/>
          <p:nvPr/>
        </p:nvSpPr>
        <p:spPr>
          <a:xfrm>
            <a:off x="6434572" y="3429000"/>
            <a:ext cx="2149499" cy="276999"/>
          </a:xfrm>
          <a:prstGeom prst="rect">
            <a:avLst/>
          </a:prstGeom>
          <a:noFill/>
        </p:spPr>
        <p:txBody>
          <a:bodyPr wrap="none" rtlCol="0">
            <a:spAutoFit/>
          </a:bodyPr>
          <a:lstStyle/>
          <a:p>
            <a:r>
              <a:rPr lang="en-US" altLang="zh-CN" sz="1200" dirty="0">
                <a:solidFill>
                  <a:srgbClr val="DB4D27"/>
                </a:solidFill>
                <a:cs typeface="+mn-ea"/>
                <a:sym typeface="+mn-lt"/>
              </a:rPr>
              <a:t>ANNUAL WORK SUMMARY</a:t>
            </a:r>
          </a:p>
        </p:txBody>
      </p:sp>
      <p:sp>
        <p:nvSpPr>
          <p:cNvPr id="18" name="文本框 17">
            <a:extLst>
              <a:ext uri="{FF2B5EF4-FFF2-40B4-BE49-F238E27FC236}">
                <a16:creationId xmlns:a16="http://schemas.microsoft.com/office/drawing/2014/main" xmlns="" id="{FF93FED8-D490-4D35-A39D-870D2482FFA0}"/>
              </a:ext>
            </a:extLst>
          </p:cNvPr>
          <p:cNvSpPr txBox="1"/>
          <p:nvPr/>
        </p:nvSpPr>
        <p:spPr>
          <a:xfrm>
            <a:off x="8855666" y="3428999"/>
            <a:ext cx="1983235" cy="276999"/>
          </a:xfrm>
          <a:prstGeom prst="rect">
            <a:avLst/>
          </a:prstGeom>
          <a:noFill/>
        </p:spPr>
        <p:txBody>
          <a:bodyPr wrap="none" rtlCol="0">
            <a:spAutoFit/>
          </a:bodyPr>
          <a:lstStyle/>
          <a:p>
            <a:r>
              <a:rPr lang="en-US" altLang="zh-CN" sz="1200" dirty="0">
                <a:solidFill>
                  <a:srgbClr val="DB4D27"/>
                </a:solidFill>
                <a:cs typeface="+mn-ea"/>
                <a:sym typeface="+mn-lt"/>
              </a:rPr>
              <a:t>COMPLETION OF WORK</a:t>
            </a:r>
          </a:p>
        </p:txBody>
      </p:sp>
      <p:sp>
        <p:nvSpPr>
          <p:cNvPr id="19" name="文本框 18">
            <a:extLst>
              <a:ext uri="{FF2B5EF4-FFF2-40B4-BE49-F238E27FC236}">
                <a16:creationId xmlns:a16="http://schemas.microsoft.com/office/drawing/2014/main" xmlns="" id="{5E60400D-2534-458A-85DE-F4C94092D661}"/>
              </a:ext>
            </a:extLst>
          </p:cNvPr>
          <p:cNvSpPr txBox="1"/>
          <p:nvPr/>
        </p:nvSpPr>
        <p:spPr>
          <a:xfrm>
            <a:off x="6434572" y="4466521"/>
            <a:ext cx="2013243" cy="276999"/>
          </a:xfrm>
          <a:prstGeom prst="rect">
            <a:avLst/>
          </a:prstGeom>
          <a:noFill/>
        </p:spPr>
        <p:txBody>
          <a:bodyPr wrap="none" rtlCol="0">
            <a:spAutoFit/>
          </a:bodyPr>
          <a:lstStyle/>
          <a:p>
            <a:r>
              <a:rPr lang="en-US" altLang="zh-CN" sz="1200" dirty="0">
                <a:solidFill>
                  <a:srgbClr val="DB4D27"/>
                </a:solidFill>
                <a:cs typeface="+mn-ea"/>
                <a:sym typeface="+mn-lt"/>
              </a:rPr>
              <a:t>SUCCESSFUL PROJECT </a:t>
            </a:r>
          </a:p>
        </p:txBody>
      </p:sp>
      <p:sp>
        <p:nvSpPr>
          <p:cNvPr id="20" name="文本框 19">
            <a:extLst>
              <a:ext uri="{FF2B5EF4-FFF2-40B4-BE49-F238E27FC236}">
                <a16:creationId xmlns:a16="http://schemas.microsoft.com/office/drawing/2014/main" xmlns="" id="{8BAAE38A-63AB-4B9A-8A0F-6E4DA263A89E}"/>
              </a:ext>
            </a:extLst>
          </p:cNvPr>
          <p:cNvSpPr txBox="1"/>
          <p:nvPr/>
        </p:nvSpPr>
        <p:spPr>
          <a:xfrm>
            <a:off x="8855666" y="4465046"/>
            <a:ext cx="2013243" cy="276999"/>
          </a:xfrm>
          <a:prstGeom prst="rect">
            <a:avLst/>
          </a:prstGeom>
          <a:noFill/>
        </p:spPr>
        <p:txBody>
          <a:bodyPr wrap="none" rtlCol="0">
            <a:spAutoFit/>
          </a:bodyPr>
          <a:lstStyle/>
          <a:p>
            <a:r>
              <a:rPr lang="en-US" altLang="zh-CN" sz="1200" dirty="0">
                <a:solidFill>
                  <a:srgbClr val="DB4D27"/>
                </a:solidFill>
                <a:cs typeface="+mn-ea"/>
                <a:sym typeface="+mn-lt"/>
              </a:rPr>
              <a:t>NEXT YEAR WORK PLAN</a:t>
            </a:r>
          </a:p>
        </p:txBody>
      </p:sp>
      <p:sp>
        <p:nvSpPr>
          <p:cNvPr id="17" name="文本框 16">
            <a:extLst>
              <a:ext uri="{FF2B5EF4-FFF2-40B4-BE49-F238E27FC236}">
                <a16:creationId xmlns:a16="http://schemas.microsoft.com/office/drawing/2014/main" xmlns="" id="{9483E75C-A0E3-48E1-8F62-FB3E3AF4E8EA}"/>
              </a:ext>
            </a:extLst>
          </p:cNvPr>
          <p:cNvSpPr txBox="1"/>
          <p:nvPr/>
        </p:nvSpPr>
        <p:spPr>
          <a:xfrm>
            <a:off x="2083502" y="3072026"/>
            <a:ext cx="3213922" cy="1901996"/>
          </a:xfrm>
          <a:prstGeom prst="rect">
            <a:avLst/>
          </a:prstGeom>
          <a:noFill/>
        </p:spPr>
        <p:txBody>
          <a:bodyPr wrap="square" rtlCol="0">
            <a:spAutoFit/>
          </a:bodyPr>
          <a:lstStyle/>
          <a:p>
            <a:pPr>
              <a:lnSpc>
                <a:spcPct val="130000"/>
              </a:lnSpc>
              <a:spcAft>
                <a:spcPts val="600"/>
              </a:spcAft>
            </a:pPr>
            <a:r>
              <a:rPr lang="zh-CN" altLang="en-US" sz="1400" dirty="0">
                <a:solidFill>
                  <a:schemeClr val="bg1"/>
                </a:solidFill>
              </a:rPr>
              <a:t>请替换你的文字内容请替换你的文字内容请替换你的文字内容</a:t>
            </a:r>
            <a:endParaRPr lang="en-US" altLang="zh-CN" sz="1400" dirty="0">
              <a:solidFill>
                <a:schemeClr val="bg1"/>
              </a:solidFill>
            </a:endParaRPr>
          </a:p>
          <a:p>
            <a:pPr>
              <a:lnSpc>
                <a:spcPct val="130000"/>
              </a:lnSpc>
              <a:spcAft>
                <a:spcPts val="600"/>
              </a:spcAft>
            </a:pPr>
            <a:r>
              <a:rPr lang="zh-CN" altLang="en-US" sz="1400" dirty="0">
                <a:solidFill>
                  <a:schemeClr val="bg1"/>
                </a:solidFill>
              </a:rPr>
              <a:t>请替换你的文字内容请替换你的文字内容请替换你的文字内容</a:t>
            </a:r>
            <a:endParaRPr lang="en-US" altLang="zh-CN" sz="1400" dirty="0">
              <a:solidFill>
                <a:schemeClr val="bg1"/>
              </a:solidFill>
            </a:endParaRPr>
          </a:p>
          <a:p>
            <a:pPr>
              <a:lnSpc>
                <a:spcPct val="130000"/>
              </a:lnSpc>
              <a:spcAft>
                <a:spcPts val="600"/>
              </a:spcAft>
            </a:pPr>
            <a:r>
              <a:rPr lang="zh-CN" altLang="en-US" sz="1400" dirty="0">
                <a:solidFill>
                  <a:schemeClr val="bg1"/>
                </a:solidFill>
              </a:rPr>
              <a:t>请替换你的文字内容请替换你的文字内容请替换你的文字内容</a:t>
            </a:r>
            <a:endParaRPr lang="en-US" altLang="zh-CN" sz="1400" dirty="0">
              <a:solidFill>
                <a:schemeClr val="bg1"/>
              </a:solidFill>
            </a:endParaRPr>
          </a:p>
        </p:txBody>
      </p:sp>
    </p:spTree>
    <p:extLst>
      <p:ext uri="{BB962C8B-B14F-4D97-AF65-F5344CB8AC3E}">
        <p14:creationId xmlns:p14="http://schemas.microsoft.com/office/powerpoint/2010/main" val="6197269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84252"/>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177A0AC-0C83-465A-931D-D6A828EB6528}"/>
              </a:ext>
            </a:extLst>
          </p:cNvPr>
          <p:cNvPicPr>
            <a:picLocks noChangeAspect="1"/>
          </p:cNvPicPr>
          <p:nvPr/>
        </p:nvPicPr>
        <p:blipFill rotWithShape="1">
          <a:blip r:embed="rId3" cstate="email">
            <a:duotone>
              <a:prstClr val="black"/>
              <a:schemeClr val="accent2">
                <a:tint val="45000"/>
                <a:satMod val="400000"/>
              </a:schemeClr>
            </a:duotone>
            <a:extLst>
              <a:ext uri="{28A0092B-C50C-407E-A947-70E740481C1C}">
                <a14:useLocalDpi xmlns:a14="http://schemas.microsoft.com/office/drawing/2010/main"/>
              </a:ext>
            </a:extLst>
          </a:blip>
          <a:srcRect t="-1"/>
          <a:stretch/>
        </p:blipFill>
        <p:spPr>
          <a:xfrm>
            <a:off x="7651100" y="0"/>
            <a:ext cx="3505776" cy="5859626"/>
          </a:xfrm>
          <a:prstGeom prst="rect">
            <a:avLst/>
          </a:prstGeom>
        </p:spPr>
      </p:pic>
      <p:sp>
        <p:nvSpPr>
          <p:cNvPr id="3" name="矩形 2">
            <a:extLst>
              <a:ext uri="{FF2B5EF4-FFF2-40B4-BE49-F238E27FC236}">
                <a16:creationId xmlns:a16="http://schemas.microsoft.com/office/drawing/2014/main" xmlns="" id="{3867DED8-DEA0-4D68-808D-7579F465A65D}"/>
              </a:ext>
            </a:extLst>
          </p:cNvPr>
          <p:cNvSpPr/>
          <p:nvPr/>
        </p:nvSpPr>
        <p:spPr>
          <a:xfrm rot="5400000">
            <a:off x="6474176" y="1176932"/>
            <a:ext cx="5859625" cy="3505774"/>
          </a:xfrm>
          <a:prstGeom prst="rect">
            <a:avLst/>
          </a:prstGeom>
          <a:solidFill>
            <a:srgbClr val="DB4D2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a16="http://schemas.microsoft.com/office/drawing/2014/main" xmlns="" id="{88A84B43-17CF-410F-BA2F-97AC25BE335B}"/>
              </a:ext>
            </a:extLst>
          </p:cNvPr>
          <p:cNvSpPr/>
          <p:nvPr/>
        </p:nvSpPr>
        <p:spPr>
          <a:xfrm rot="5400000">
            <a:off x="228316" y="806814"/>
            <a:ext cx="2575244" cy="961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xmlns="" id="{1A90CCDE-FC38-4EC1-B9E8-EC824545166C}"/>
              </a:ext>
            </a:extLst>
          </p:cNvPr>
          <p:cNvSpPr txBox="1"/>
          <p:nvPr/>
        </p:nvSpPr>
        <p:spPr>
          <a:xfrm>
            <a:off x="5598367" y="1287627"/>
            <a:ext cx="3365828" cy="830997"/>
          </a:xfrm>
          <a:prstGeom prst="rect">
            <a:avLst/>
          </a:prstGeom>
          <a:noFill/>
        </p:spPr>
        <p:txBody>
          <a:bodyPr wrap="square" rtlCol="0">
            <a:spAutoFit/>
          </a:bodyPr>
          <a:lstStyle/>
          <a:p>
            <a:pPr algn="r"/>
            <a:r>
              <a:rPr lang="zh-CN" altLang="en-US" sz="4800" dirty="0">
                <a:solidFill>
                  <a:schemeClr val="bg1"/>
                </a:solidFill>
                <a:latin typeface="思源黑体 CN Bold" panose="020B0800000000000000" pitchFamily="34" charset="-122"/>
                <a:ea typeface="思源黑体 CN Bold" panose="020B0800000000000000" pitchFamily="34" charset="-122"/>
                <a:cs typeface="+mn-ea"/>
                <a:sym typeface="+mn-lt"/>
              </a:rPr>
              <a:t>谢谢聆听！</a:t>
            </a:r>
          </a:p>
        </p:txBody>
      </p:sp>
      <p:sp>
        <p:nvSpPr>
          <p:cNvPr id="6" name="文本框 5">
            <a:extLst>
              <a:ext uri="{FF2B5EF4-FFF2-40B4-BE49-F238E27FC236}">
                <a16:creationId xmlns:a16="http://schemas.microsoft.com/office/drawing/2014/main" xmlns="" id="{A6FC0EFC-A919-466A-8976-1FC617871583}"/>
              </a:ext>
            </a:extLst>
          </p:cNvPr>
          <p:cNvSpPr txBox="1"/>
          <p:nvPr/>
        </p:nvSpPr>
        <p:spPr>
          <a:xfrm>
            <a:off x="5720079" y="2314012"/>
            <a:ext cx="2736535" cy="369332"/>
          </a:xfrm>
          <a:prstGeom prst="rect">
            <a:avLst/>
          </a:prstGeom>
          <a:noFill/>
        </p:spPr>
        <p:txBody>
          <a:bodyPr wrap="square" rtlCol="0">
            <a:spAutoFit/>
          </a:bodyPr>
          <a:lstStyle/>
          <a:p>
            <a:pPr algn="r"/>
            <a:r>
              <a:rPr lang="zh-CN" altLang="en-US" dirty="0">
                <a:solidFill>
                  <a:schemeClr val="bg1"/>
                </a:solidFill>
                <a:cs typeface="+mn-ea"/>
                <a:sym typeface="+mn-lt"/>
              </a:rPr>
              <a:t>汇报人：你的名字</a:t>
            </a:r>
          </a:p>
        </p:txBody>
      </p:sp>
      <p:sp>
        <p:nvSpPr>
          <p:cNvPr id="8" name="文本框 7">
            <a:extLst>
              <a:ext uri="{FF2B5EF4-FFF2-40B4-BE49-F238E27FC236}">
                <a16:creationId xmlns:a16="http://schemas.microsoft.com/office/drawing/2014/main" xmlns="" id="{8A50F681-8693-4E23-81D0-31BD18090620}"/>
              </a:ext>
            </a:extLst>
          </p:cNvPr>
          <p:cNvSpPr txBox="1"/>
          <p:nvPr/>
        </p:nvSpPr>
        <p:spPr>
          <a:xfrm>
            <a:off x="1035125" y="3558893"/>
            <a:ext cx="2712720" cy="2298193"/>
          </a:xfrm>
          <a:prstGeom prst="rect">
            <a:avLst/>
          </a:prstGeom>
          <a:noFill/>
        </p:spPr>
        <p:txBody>
          <a:bodyPr wrap="square" rtlCol="0">
            <a:spAutoFit/>
          </a:bodyPr>
          <a:lstStyle/>
          <a:p>
            <a:pPr>
              <a:lnSpc>
                <a:spcPct val="130000"/>
              </a:lnSpc>
              <a:spcAft>
                <a:spcPts val="600"/>
              </a:spcAft>
            </a:pPr>
            <a:r>
              <a:rPr lang="zh-CN" altLang="en-US" dirty="0">
                <a:solidFill>
                  <a:srgbClr val="B6B7B0"/>
                </a:solidFill>
              </a:rPr>
              <a:t>请替换文字内容请替换文字内容请替换文字内容请替换文字内容</a:t>
            </a:r>
            <a:endParaRPr lang="en-US" altLang="zh-CN" dirty="0">
              <a:solidFill>
                <a:srgbClr val="B6B7B0"/>
              </a:solidFill>
            </a:endParaRPr>
          </a:p>
          <a:p>
            <a:pPr>
              <a:lnSpc>
                <a:spcPct val="130000"/>
              </a:lnSpc>
              <a:spcAft>
                <a:spcPts val="600"/>
              </a:spcAft>
            </a:pPr>
            <a:r>
              <a:rPr lang="zh-CN" altLang="en-US" dirty="0">
                <a:solidFill>
                  <a:srgbClr val="B6B7B0"/>
                </a:solidFill>
              </a:rPr>
              <a:t>请替换文字内容请替换文字内容请替换文字内容请替换文字内容</a:t>
            </a:r>
            <a:endParaRPr lang="en-US" altLang="zh-CN" dirty="0">
              <a:solidFill>
                <a:srgbClr val="B6B7B0"/>
              </a:solidFill>
            </a:endParaRPr>
          </a:p>
        </p:txBody>
      </p:sp>
    </p:spTree>
    <p:extLst>
      <p:ext uri="{BB962C8B-B14F-4D97-AF65-F5344CB8AC3E}">
        <p14:creationId xmlns:p14="http://schemas.microsoft.com/office/powerpoint/2010/main" val="5676445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AC512F96-B834-4FC7-B02C-43D8AC521448}"/>
              </a:ext>
            </a:extLst>
          </p:cNvPr>
          <p:cNvSpPr txBox="1"/>
          <p:nvPr/>
        </p:nvSpPr>
        <p:spPr>
          <a:xfrm>
            <a:off x="4093334" y="1262564"/>
            <a:ext cx="4005333" cy="461665"/>
          </a:xfrm>
          <a:prstGeom prst="rect">
            <a:avLst/>
          </a:prstGeom>
          <a:noFill/>
        </p:spPr>
        <p:txBody>
          <a:bodyPr wrap="square" rtlCol="0">
            <a:spAutoFit/>
          </a:bodyPr>
          <a:lstStyle/>
          <a:p>
            <a:pPr algn="ctr"/>
            <a:r>
              <a:rPr lang="zh-CN" altLang="en-US" sz="2400" dirty="0">
                <a:solidFill>
                  <a:schemeClr val="tx1">
                    <a:lumMod val="75000"/>
                    <a:lumOff val="25000"/>
                  </a:schemeClr>
                </a:solidFill>
                <a:cs typeface="+mn-ea"/>
                <a:sym typeface="+mn-lt"/>
              </a:rPr>
              <a:t>设计规范</a:t>
            </a:r>
          </a:p>
        </p:txBody>
      </p:sp>
      <p:grpSp>
        <p:nvGrpSpPr>
          <p:cNvPr id="2" name="组合 1">
            <a:extLst>
              <a:ext uri="{FF2B5EF4-FFF2-40B4-BE49-F238E27FC236}">
                <a16:creationId xmlns:a16="http://schemas.microsoft.com/office/drawing/2014/main" xmlns="" id="{E91333AC-EE67-44C1-8275-5E6803FD99BE}"/>
              </a:ext>
            </a:extLst>
          </p:cNvPr>
          <p:cNvGrpSpPr/>
          <p:nvPr/>
        </p:nvGrpSpPr>
        <p:grpSpPr>
          <a:xfrm>
            <a:off x="4550639" y="2189386"/>
            <a:ext cx="3090722" cy="673374"/>
            <a:chOff x="589054" y="2189386"/>
            <a:chExt cx="3090722" cy="673374"/>
          </a:xfrm>
        </p:grpSpPr>
        <p:sp>
          <p:nvSpPr>
            <p:cNvPr id="4" name="矩形 3">
              <a:extLst>
                <a:ext uri="{FF2B5EF4-FFF2-40B4-BE49-F238E27FC236}">
                  <a16:creationId xmlns:a16="http://schemas.microsoft.com/office/drawing/2014/main" xmlns="" id="{D3D3FBE2-EB2F-442B-B586-41034CFC584A}"/>
                </a:ext>
              </a:extLst>
            </p:cNvPr>
            <p:cNvSpPr/>
            <p:nvPr/>
          </p:nvSpPr>
          <p:spPr>
            <a:xfrm>
              <a:off x="589054" y="2189386"/>
              <a:ext cx="663302" cy="663302"/>
            </a:xfrm>
            <a:prstGeom prst="rect">
              <a:avLst/>
            </a:prstGeom>
            <a:solidFill>
              <a:srgbClr val="384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ym typeface="+mn-lt"/>
                </a:rPr>
                <a:t>56,66,82</a:t>
              </a:r>
              <a:endParaRPr lang="zh-CN" altLang="en-US">
                <a:sym typeface="+mn-lt"/>
              </a:endParaRPr>
            </a:p>
          </p:txBody>
        </p:sp>
        <p:sp>
          <p:nvSpPr>
            <p:cNvPr id="5" name="矩形 4">
              <a:extLst>
                <a:ext uri="{FF2B5EF4-FFF2-40B4-BE49-F238E27FC236}">
                  <a16:creationId xmlns:a16="http://schemas.microsoft.com/office/drawing/2014/main" xmlns="" id="{8C714A3E-FFAB-4260-9349-A1145C32689D}"/>
                </a:ext>
              </a:extLst>
            </p:cNvPr>
            <p:cNvSpPr/>
            <p:nvPr/>
          </p:nvSpPr>
          <p:spPr>
            <a:xfrm>
              <a:off x="1802764" y="2199458"/>
              <a:ext cx="663302" cy="663302"/>
            </a:xfrm>
            <a:prstGeom prst="rect">
              <a:avLst/>
            </a:prstGeom>
            <a:solidFill>
              <a:srgbClr val="B6B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ym typeface="+mn-lt"/>
                </a:rPr>
                <a:t>182,183,176</a:t>
              </a:r>
              <a:endParaRPr lang="zh-CN" altLang="en-US">
                <a:sym typeface="+mn-lt"/>
              </a:endParaRPr>
            </a:p>
          </p:txBody>
        </p:sp>
        <p:sp>
          <p:nvSpPr>
            <p:cNvPr id="6" name="矩形 5">
              <a:extLst>
                <a:ext uri="{FF2B5EF4-FFF2-40B4-BE49-F238E27FC236}">
                  <a16:creationId xmlns:a16="http://schemas.microsoft.com/office/drawing/2014/main" xmlns="" id="{BD15254B-9690-4550-8E47-EC770C1D3B2B}"/>
                </a:ext>
              </a:extLst>
            </p:cNvPr>
            <p:cNvSpPr/>
            <p:nvPr/>
          </p:nvSpPr>
          <p:spPr>
            <a:xfrm>
              <a:off x="3016474" y="2199458"/>
              <a:ext cx="663302" cy="663302"/>
            </a:xfrm>
            <a:prstGeom prst="rect">
              <a:avLst/>
            </a:prstGeom>
            <a:solidFill>
              <a:srgbClr val="DB4D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ym typeface="+mn-lt"/>
                </a:rPr>
                <a:t>219,77,39</a:t>
              </a:r>
              <a:endParaRPr lang="zh-CN" altLang="en-US">
                <a:sym typeface="+mn-lt"/>
              </a:endParaRPr>
            </a:p>
          </p:txBody>
        </p:sp>
      </p:grpSp>
      <p:sp>
        <p:nvSpPr>
          <p:cNvPr id="7" name="文本框 6">
            <a:extLst>
              <a:ext uri="{FF2B5EF4-FFF2-40B4-BE49-F238E27FC236}">
                <a16:creationId xmlns:a16="http://schemas.microsoft.com/office/drawing/2014/main" xmlns="" id="{658FA779-9A38-4B3F-BF12-CCDA42A021D9}"/>
              </a:ext>
            </a:extLst>
          </p:cNvPr>
          <p:cNvSpPr txBox="1"/>
          <p:nvPr/>
        </p:nvSpPr>
        <p:spPr>
          <a:xfrm>
            <a:off x="1996751" y="4155865"/>
            <a:ext cx="4005333" cy="1693605"/>
          </a:xfrm>
          <a:prstGeom prst="rect">
            <a:avLst/>
          </a:prstGeom>
          <a:noFill/>
        </p:spPr>
        <p:txBody>
          <a:bodyPr wrap="square" rtlCol="0">
            <a:spAutoFit/>
          </a:bodyPr>
          <a:lstStyle/>
          <a:p>
            <a:pPr>
              <a:lnSpc>
                <a:spcPct val="150000"/>
              </a:lnSpc>
            </a:pPr>
            <a:r>
              <a:rPr lang="zh-CN" altLang="en-US" sz="2400" dirty="0">
                <a:solidFill>
                  <a:schemeClr val="tx1">
                    <a:lumMod val="75000"/>
                    <a:lumOff val="25000"/>
                  </a:schemeClr>
                </a:solidFill>
                <a:cs typeface="+mn-ea"/>
                <a:sym typeface="+mn-lt"/>
              </a:rPr>
              <a:t>字体：</a:t>
            </a:r>
            <a:endParaRPr lang="en-US" altLang="zh-CN" sz="2400" dirty="0">
              <a:solidFill>
                <a:schemeClr val="tx1">
                  <a:lumMod val="75000"/>
                  <a:lumOff val="25000"/>
                </a:schemeClr>
              </a:solidFill>
              <a:cs typeface="+mn-ea"/>
              <a:sym typeface="+mn-lt"/>
            </a:endParaRPr>
          </a:p>
          <a:p>
            <a:pPr>
              <a:lnSpc>
                <a:spcPct val="150000"/>
              </a:lnSpc>
            </a:pPr>
            <a:r>
              <a:rPr lang="zh-CN" altLang="en-US" sz="2400" dirty="0">
                <a:solidFill>
                  <a:schemeClr val="tx1">
                    <a:lumMod val="75000"/>
                    <a:lumOff val="25000"/>
                  </a:schemeClr>
                </a:solidFill>
                <a:cs typeface="+mn-ea"/>
                <a:sym typeface="+mn-lt"/>
              </a:rPr>
              <a:t>西文：</a:t>
            </a:r>
            <a:r>
              <a:rPr lang="en-US" altLang="zh-CN" sz="2400" dirty="0">
                <a:solidFill>
                  <a:schemeClr val="tx1">
                    <a:lumMod val="75000"/>
                    <a:lumOff val="25000"/>
                  </a:schemeClr>
                </a:solidFill>
                <a:cs typeface="+mn-ea"/>
                <a:sym typeface="+mn-lt"/>
              </a:rPr>
              <a:t>Arial</a:t>
            </a:r>
          </a:p>
          <a:p>
            <a:pPr>
              <a:lnSpc>
                <a:spcPct val="150000"/>
              </a:lnSpc>
            </a:pPr>
            <a:r>
              <a:rPr lang="zh-CN" altLang="en-US" sz="2400" dirty="0">
                <a:solidFill>
                  <a:schemeClr val="tx1">
                    <a:lumMod val="75000"/>
                    <a:lumOff val="25000"/>
                  </a:schemeClr>
                </a:solidFill>
                <a:cs typeface="+mn-ea"/>
                <a:sym typeface="+mn-lt"/>
              </a:rPr>
              <a:t>中文：思源黑体</a:t>
            </a:r>
            <a:r>
              <a:rPr lang="en-US" altLang="zh-CN" sz="2400" dirty="0">
                <a:solidFill>
                  <a:schemeClr val="tx1">
                    <a:lumMod val="75000"/>
                    <a:lumOff val="25000"/>
                  </a:schemeClr>
                </a:solidFill>
                <a:cs typeface="+mn-ea"/>
                <a:sym typeface="+mn-lt"/>
              </a:rPr>
              <a:t>Regular</a:t>
            </a:r>
          </a:p>
        </p:txBody>
      </p:sp>
      <p:sp>
        <p:nvSpPr>
          <p:cNvPr id="10" name="文本框 9">
            <a:extLst>
              <a:ext uri="{FF2B5EF4-FFF2-40B4-BE49-F238E27FC236}">
                <a16:creationId xmlns:a16="http://schemas.microsoft.com/office/drawing/2014/main" xmlns="" id="{32F8D163-8B45-4542-A253-ACC47AF614DC}"/>
              </a:ext>
            </a:extLst>
          </p:cNvPr>
          <p:cNvSpPr txBox="1"/>
          <p:nvPr/>
        </p:nvSpPr>
        <p:spPr>
          <a:xfrm>
            <a:off x="6427651" y="4279810"/>
            <a:ext cx="4005333" cy="1569660"/>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字号：</a:t>
            </a:r>
            <a:endParaRPr lang="en-US" altLang="zh-CN" sz="2400" dirty="0">
              <a:solidFill>
                <a:schemeClr val="tx1">
                  <a:lumMod val="75000"/>
                  <a:lumOff val="25000"/>
                </a:schemeClr>
              </a:solidFill>
              <a:cs typeface="+mn-ea"/>
              <a:sym typeface="+mn-lt"/>
            </a:endParaRPr>
          </a:p>
          <a:p>
            <a:r>
              <a:rPr lang="zh-CN" altLang="en-US" sz="2400" dirty="0">
                <a:solidFill>
                  <a:schemeClr val="tx1">
                    <a:lumMod val="75000"/>
                    <a:lumOff val="25000"/>
                  </a:schemeClr>
                </a:solidFill>
                <a:cs typeface="+mn-ea"/>
                <a:sym typeface="+mn-lt"/>
              </a:rPr>
              <a:t>标题：</a:t>
            </a:r>
            <a:r>
              <a:rPr lang="en-US" altLang="zh-CN" sz="2400" dirty="0">
                <a:solidFill>
                  <a:schemeClr val="tx1">
                    <a:lumMod val="75000"/>
                    <a:lumOff val="25000"/>
                  </a:schemeClr>
                </a:solidFill>
                <a:cs typeface="+mn-ea"/>
                <a:sym typeface="+mn-lt"/>
              </a:rPr>
              <a:t>48</a:t>
            </a:r>
          </a:p>
          <a:p>
            <a:r>
              <a:rPr lang="zh-CN" altLang="en-US" sz="2400" dirty="0">
                <a:solidFill>
                  <a:schemeClr val="tx1">
                    <a:lumMod val="75000"/>
                    <a:lumOff val="25000"/>
                  </a:schemeClr>
                </a:solidFill>
                <a:cs typeface="+mn-ea"/>
                <a:sym typeface="+mn-lt"/>
              </a:rPr>
              <a:t>一级标题：</a:t>
            </a:r>
            <a:r>
              <a:rPr lang="en-US" altLang="zh-CN" sz="2400" dirty="0">
                <a:solidFill>
                  <a:schemeClr val="tx1">
                    <a:lumMod val="75000"/>
                    <a:lumOff val="25000"/>
                  </a:schemeClr>
                </a:solidFill>
                <a:cs typeface="+mn-ea"/>
                <a:sym typeface="+mn-lt"/>
              </a:rPr>
              <a:t>24</a:t>
            </a:r>
          </a:p>
          <a:p>
            <a:r>
              <a:rPr lang="zh-CN" altLang="en-US" sz="2400" dirty="0">
                <a:solidFill>
                  <a:schemeClr val="tx1">
                    <a:lumMod val="75000"/>
                    <a:lumOff val="25000"/>
                  </a:schemeClr>
                </a:solidFill>
                <a:cs typeface="+mn-ea"/>
                <a:sym typeface="+mn-lt"/>
              </a:rPr>
              <a:t>正文：</a:t>
            </a:r>
            <a:r>
              <a:rPr lang="en-US" altLang="zh-CN" sz="2400" dirty="0">
                <a:solidFill>
                  <a:schemeClr val="tx1">
                    <a:lumMod val="75000"/>
                    <a:lumOff val="25000"/>
                  </a:schemeClr>
                </a:solidFill>
                <a:cs typeface="+mn-ea"/>
                <a:sym typeface="+mn-lt"/>
              </a:rPr>
              <a:t>18</a:t>
            </a:r>
          </a:p>
        </p:txBody>
      </p:sp>
      <p:sp>
        <p:nvSpPr>
          <p:cNvPr id="16" name="矩形 15">
            <a:extLst>
              <a:ext uri="{FF2B5EF4-FFF2-40B4-BE49-F238E27FC236}">
                <a16:creationId xmlns:a16="http://schemas.microsoft.com/office/drawing/2014/main" xmlns="" id="{2377FD7F-EFD3-469F-8B1C-135BE9539BFC}"/>
              </a:ext>
            </a:extLst>
          </p:cNvPr>
          <p:cNvSpPr/>
          <p:nvPr/>
        </p:nvSpPr>
        <p:spPr>
          <a:xfrm rot="5400000">
            <a:off x="888619" y="146511"/>
            <a:ext cx="1254637" cy="961626"/>
          </a:xfrm>
          <a:prstGeom prst="rect">
            <a:avLst/>
          </a:prstGeom>
          <a:solidFill>
            <a:srgbClr val="DB4D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080119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1402" y="4888495"/>
            <a:ext cx="5224572" cy="1200329"/>
          </a:xfrm>
          <a:prstGeom prst="rect">
            <a:avLst/>
          </a:prstGeom>
        </p:spPr>
        <p:txBody>
          <a:bodyPr wrap="none">
            <a:spAutoFit/>
          </a:bodyPr>
          <a:lstStyle/>
          <a:p>
            <a:r>
              <a:rPr lang="zh-CN" altLang="en-US" dirty="0"/>
              <a:t>小锋作</a:t>
            </a:r>
            <a:r>
              <a:rPr lang="zh-CN" altLang="en-US" dirty="0" smtClean="0"/>
              <a:t>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928201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257A4F87-75F4-4139-AC8C-E7061A7F7735}"/>
              </a:ext>
            </a:extLst>
          </p:cNvPr>
          <p:cNvSpPr txBox="1"/>
          <p:nvPr/>
        </p:nvSpPr>
        <p:spPr>
          <a:xfrm>
            <a:off x="1317817" y="2422331"/>
            <a:ext cx="3877985" cy="830997"/>
          </a:xfrm>
          <a:prstGeom prst="rect">
            <a:avLst/>
          </a:prstGeom>
          <a:noFill/>
        </p:spPr>
        <p:txBody>
          <a:bodyPr wrap="none" rtlCol="0">
            <a:spAutoFit/>
          </a:bodyPr>
          <a:lstStyle/>
          <a:p>
            <a:r>
              <a:rPr lang="zh-CN" altLang="en-US" sz="4800" dirty="0">
                <a:solidFill>
                  <a:schemeClr val="tx1">
                    <a:lumMod val="65000"/>
                    <a:lumOff val="35000"/>
                  </a:schemeClr>
                </a:solidFill>
                <a:cs typeface="+mn-ea"/>
                <a:sym typeface="+mn-lt"/>
              </a:rPr>
              <a:t>年度工作概述</a:t>
            </a:r>
          </a:p>
        </p:txBody>
      </p:sp>
      <p:sp>
        <p:nvSpPr>
          <p:cNvPr id="3" name="文本框 2">
            <a:extLst>
              <a:ext uri="{FF2B5EF4-FFF2-40B4-BE49-F238E27FC236}">
                <a16:creationId xmlns:a16="http://schemas.microsoft.com/office/drawing/2014/main" xmlns="" id="{00EA804F-FB2C-4CF6-99D2-04733DEA617F}"/>
              </a:ext>
            </a:extLst>
          </p:cNvPr>
          <p:cNvSpPr txBox="1"/>
          <p:nvPr/>
        </p:nvSpPr>
        <p:spPr>
          <a:xfrm>
            <a:off x="1363255" y="1591334"/>
            <a:ext cx="954107" cy="923330"/>
          </a:xfrm>
          <a:prstGeom prst="rect">
            <a:avLst/>
          </a:prstGeom>
          <a:noFill/>
        </p:spPr>
        <p:txBody>
          <a:bodyPr wrap="none" rtlCol="0">
            <a:spAutoFit/>
          </a:bodyPr>
          <a:lstStyle/>
          <a:p>
            <a:r>
              <a:rPr lang="en-US" altLang="zh-CN" sz="5400" dirty="0">
                <a:solidFill>
                  <a:schemeClr val="tx1">
                    <a:lumMod val="65000"/>
                    <a:lumOff val="35000"/>
                  </a:schemeClr>
                </a:solidFill>
                <a:cs typeface="+mn-ea"/>
                <a:sym typeface="+mn-lt"/>
              </a:rPr>
              <a:t>01</a:t>
            </a:r>
            <a:endParaRPr lang="zh-CN" altLang="en-US" sz="5400" dirty="0">
              <a:solidFill>
                <a:schemeClr val="tx1">
                  <a:lumMod val="65000"/>
                  <a:lumOff val="35000"/>
                </a:schemeClr>
              </a:solidFill>
              <a:cs typeface="+mn-ea"/>
              <a:sym typeface="+mn-lt"/>
            </a:endParaRPr>
          </a:p>
        </p:txBody>
      </p:sp>
      <p:sp>
        <p:nvSpPr>
          <p:cNvPr id="4" name="文本框 3">
            <a:extLst>
              <a:ext uri="{FF2B5EF4-FFF2-40B4-BE49-F238E27FC236}">
                <a16:creationId xmlns:a16="http://schemas.microsoft.com/office/drawing/2014/main" xmlns="" id="{EC3FE748-8FBF-40C8-9817-85256743E9BB}"/>
              </a:ext>
            </a:extLst>
          </p:cNvPr>
          <p:cNvSpPr txBox="1"/>
          <p:nvPr/>
        </p:nvSpPr>
        <p:spPr>
          <a:xfrm>
            <a:off x="1363254" y="3184230"/>
            <a:ext cx="3742146" cy="400110"/>
          </a:xfrm>
          <a:prstGeom prst="rect">
            <a:avLst/>
          </a:prstGeom>
          <a:noFill/>
        </p:spPr>
        <p:txBody>
          <a:bodyPr wrap="square" rtlCol="0">
            <a:spAutoFit/>
          </a:bodyPr>
          <a:lstStyle/>
          <a:p>
            <a:pPr algn="dist"/>
            <a:r>
              <a:rPr lang="en-US" altLang="zh-CN" sz="2000" dirty="0">
                <a:solidFill>
                  <a:srgbClr val="B6B7B0"/>
                </a:solidFill>
                <a:cs typeface="+mn-ea"/>
                <a:sym typeface="+mn-lt"/>
              </a:rPr>
              <a:t>ANNUAL WORK SUMMARY</a:t>
            </a:r>
          </a:p>
        </p:txBody>
      </p:sp>
    </p:spTree>
    <p:extLst>
      <p:ext uri="{BB962C8B-B14F-4D97-AF65-F5344CB8AC3E}">
        <p14:creationId xmlns:p14="http://schemas.microsoft.com/office/powerpoint/2010/main" val="40586719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91E711A-DE62-418C-B5AC-46BA2B809CD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12221073" cy="6858000"/>
          </a:xfrm>
          <a:prstGeom prst="rect">
            <a:avLst/>
          </a:prstGeom>
        </p:spPr>
      </p:pic>
      <p:sp>
        <p:nvSpPr>
          <p:cNvPr id="4" name="矩形 3">
            <a:extLst>
              <a:ext uri="{FF2B5EF4-FFF2-40B4-BE49-F238E27FC236}">
                <a16:creationId xmlns:a16="http://schemas.microsoft.com/office/drawing/2014/main" xmlns="" id="{5ABE9E2D-F670-49A7-A53B-5E08FA58C19A}"/>
              </a:ext>
            </a:extLst>
          </p:cNvPr>
          <p:cNvSpPr/>
          <p:nvPr/>
        </p:nvSpPr>
        <p:spPr>
          <a:xfrm>
            <a:off x="0" y="0"/>
            <a:ext cx="12221072" cy="6858000"/>
          </a:xfrm>
          <a:prstGeom prst="rect">
            <a:avLst/>
          </a:prstGeom>
          <a:solidFill>
            <a:srgbClr val="C5421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a:extLst>
              <a:ext uri="{FF2B5EF4-FFF2-40B4-BE49-F238E27FC236}">
                <a16:creationId xmlns:a16="http://schemas.microsoft.com/office/drawing/2014/main" xmlns="" id="{D360DBFE-F4C3-4751-B851-5760E703B422}"/>
              </a:ext>
            </a:extLst>
          </p:cNvPr>
          <p:cNvSpPr/>
          <p:nvPr/>
        </p:nvSpPr>
        <p:spPr>
          <a:xfrm>
            <a:off x="1337559" y="758744"/>
            <a:ext cx="9516882" cy="5340512"/>
          </a:xfrm>
          <a:prstGeom prst="rect">
            <a:avLst/>
          </a:prstGeom>
          <a:solidFill>
            <a:srgbClr val="C5421F"/>
          </a:solidFill>
          <a:ln>
            <a:noFill/>
          </a:ln>
          <a:effectLst>
            <a:outerShdw blurRad="381000" dist="50800" dir="54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a:extLst>
              <a:ext uri="{FF2B5EF4-FFF2-40B4-BE49-F238E27FC236}">
                <a16:creationId xmlns:a16="http://schemas.microsoft.com/office/drawing/2014/main" xmlns="" id="{A334FF8E-D194-4FFA-BBE8-892D1C7C2C03}"/>
              </a:ext>
            </a:extLst>
          </p:cNvPr>
          <p:cNvSpPr/>
          <p:nvPr/>
        </p:nvSpPr>
        <p:spPr>
          <a:xfrm>
            <a:off x="5654040" y="1478280"/>
            <a:ext cx="883920" cy="883920"/>
          </a:xfrm>
          <a:prstGeom prst="rect">
            <a:avLst/>
          </a:prstGeom>
          <a:solidFill>
            <a:srgbClr val="384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C7919F6B-AEB2-43BE-A18E-FBE74F05836F}"/>
              </a:ext>
            </a:extLst>
          </p:cNvPr>
          <p:cNvSpPr txBox="1"/>
          <p:nvPr/>
        </p:nvSpPr>
        <p:spPr>
          <a:xfrm>
            <a:off x="4093334" y="2596914"/>
            <a:ext cx="4005333" cy="461665"/>
          </a:xfrm>
          <a:prstGeom prst="rect">
            <a:avLst/>
          </a:prstGeom>
          <a:noFill/>
        </p:spPr>
        <p:txBody>
          <a:bodyPr wrap="square" rtlCol="0">
            <a:spAutoFit/>
          </a:bodyPr>
          <a:lstStyle/>
          <a:p>
            <a:pPr algn="ctr"/>
            <a:r>
              <a:rPr lang="zh-CN" altLang="en-US" sz="2400" dirty="0">
                <a:solidFill>
                  <a:schemeClr val="bg1"/>
                </a:solidFill>
                <a:cs typeface="+mn-ea"/>
                <a:sym typeface="+mn-lt"/>
              </a:rPr>
              <a:t>请替换文字内容</a:t>
            </a:r>
          </a:p>
        </p:txBody>
      </p:sp>
      <p:sp>
        <p:nvSpPr>
          <p:cNvPr id="9" name="文本框 8">
            <a:extLst>
              <a:ext uri="{FF2B5EF4-FFF2-40B4-BE49-F238E27FC236}">
                <a16:creationId xmlns:a16="http://schemas.microsoft.com/office/drawing/2014/main" xmlns="" id="{E472F6B4-8348-47C8-99BE-E4594F859F57}"/>
              </a:ext>
            </a:extLst>
          </p:cNvPr>
          <p:cNvSpPr txBox="1"/>
          <p:nvPr/>
        </p:nvSpPr>
        <p:spPr>
          <a:xfrm>
            <a:off x="5557521" y="1506508"/>
            <a:ext cx="1076960" cy="1200329"/>
          </a:xfrm>
          <a:prstGeom prst="rect">
            <a:avLst/>
          </a:prstGeom>
          <a:noFill/>
        </p:spPr>
        <p:txBody>
          <a:bodyPr wrap="square" rtlCol="0">
            <a:spAutoFit/>
          </a:bodyPr>
          <a:lstStyle/>
          <a:p>
            <a:pPr algn="ctr"/>
            <a:r>
              <a:rPr lang="en-US" altLang="zh-CN" sz="7200" b="1" dirty="0">
                <a:solidFill>
                  <a:schemeClr val="bg1"/>
                </a:solidFill>
                <a:cs typeface="+mn-ea"/>
                <a:sym typeface="+mn-lt"/>
              </a:rPr>
              <a:t>”</a:t>
            </a:r>
            <a:endParaRPr lang="zh-CN" altLang="en-US" sz="7200" b="1" dirty="0">
              <a:solidFill>
                <a:schemeClr val="bg1"/>
              </a:solidFill>
              <a:cs typeface="+mn-ea"/>
              <a:sym typeface="+mn-lt"/>
            </a:endParaRPr>
          </a:p>
        </p:txBody>
      </p:sp>
      <p:sp>
        <p:nvSpPr>
          <p:cNvPr id="10" name="文本框 9">
            <a:extLst>
              <a:ext uri="{FF2B5EF4-FFF2-40B4-BE49-F238E27FC236}">
                <a16:creationId xmlns:a16="http://schemas.microsoft.com/office/drawing/2014/main" xmlns="" id="{B8091413-8BF3-4BFD-B7BE-BFB7C9EE7015}"/>
              </a:ext>
            </a:extLst>
          </p:cNvPr>
          <p:cNvSpPr txBox="1"/>
          <p:nvPr/>
        </p:nvSpPr>
        <p:spPr>
          <a:xfrm>
            <a:off x="5016217" y="5234231"/>
            <a:ext cx="2159566" cy="307777"/>
          </a:xfrm>
          <a:prstGeom prst="rect">
            <a:avLst/>
          </a:prstGeom>
          <a:noFill/>
        </p:spPr>
        <p:txBody>
          <a:bodyPr wrap="none" rtlCol="0">
            <a:spAutoFit/>
          </a:bodyPr>
          <a:lstStyle/>
          <a:p>
            <a:r>
              <a:rPr lang="en-US" altLang="zh-CN" sz="1400" dirty="0">
                <a:solidFill>
                  <a:schemeClr val="bg1"/>
                </a:solidFill>
                <a:cs typeface="+mn-ea"/>
                <a:sym typeface="+mn-lt"/>
              </a:rPr>
              <a:t>——</a:t>
            </a:r>
            <a:r>
              <a:rPr lang="zh-CN" altLang="en-US" sz="1400" dirty="0">
                <a:solidFill>
                  <a:schemeClr val="bg1"/>
                </a:solidFill>
                <a:cs typeface="+mn-ea"/>
                <a:sym typeface="+mn-lt"/>
              </a:rPr>
              <a:t>请替换你的文字内容</a:t>
            </a:r>
            <a:endParaRPr lang="en-US" altLang="zh-CN" sz="1400" dirty="0">
              <a:solidFill>
                <a:schemeClr val="bg1"/>
              </a:solidFill>
              <a:cs typeface="+mn-ea"/>
              <a:sym typeface="+mn-lt"/>
            </a:endParaRPr>
          </a:p>
        </p:txBody>
      </p:sp>
      <p:sp>
        <p:nvSpPr>
          <p:cNvPr id="11" name="文本框 10">
            <a:extLst>
              <a:ext uri="{FF2B5EF4-FFF2-40B4-BE49-F238E27FC236}">
                <a16:creationId xmlns:a16="http://schemas.microsoft.com/office/drawing/2014/main" xmlns="" id="{7FE10C29-24BA-49AA-B5B3-2303CC7F7E87}"/>
              </a:ext>
            </a:extLst>
          </p:cNvPr>
          <p:cNvSpPr txBox="1"/>
          <p:nvPr/>
        </p:nvSpPr>
        <p:spPr>
          <a:xfrm>
            <a:off x="2705100" y="3429000"/>
            <a:ext cx="6781800" cy="780855"/>
          </a:xfrm>
          <a:prstGeom prst="rect">
            <a:avLst/>
          </a:prstGeom>
          <a:noFill/>
        </p:spPr>
        <p:txBody>
          <a:bodyPr wrap="square" rtlCol="0">
            <a:spAutoFit/>
          </a:bodyPr>
          <a:lstStyle/>
          <a:p>
            <a:pPr algn="ctr">
              <a:lnSpc>
                <a:spcPct val="130000"/>
              </a:lnSpc>
            </a:pPr>
            <a:r>
              <a:rPr lang="zh-CN" altLang="en-US" dirty="0">
                <a:solidFill>
                  <a:schemeClr val="bg1"/>
                </a:solidFill>
                <a:cs typeface="+mn-ea"/>
                <a:sym typeface="+mn-lt"/>
              </a:rPr>
              <a:t>请替换你的文字内容请替换你的文字内容请替换你的文字内容请替换你的文字内容请替换你的文字内容请替换你的文字内容</a:t>
            </a:r>
            <a:endParaRPr lang="zh-CN" altLang="en-US" dirty="0"/>
          </a:p>
        </p:txBody>
      </p:sp>
    </p:spTree>
    <p:extLst>
      <p:ext uri="{BB962C8B-B14F-4D97-AF65-F5344CB8AC3E}">
        <p14:creationId xmlns:p14="http://schemas.microsoft.com/office/powerpoint/2010/main" val="36197553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形状31">
            <a:extLst>
              <a:ext uri="{FF2B5EF4-FFF2-40B4-BE49-F238E27FC236}">
                <a16:creationId xmlns:a16="http://schemas.microsoft.com/office/drawing/2014/main" xmlns="" id="{DA996BA8-07AE-4EF4-87A7-7F9E7499388D}"/>
              </a:ext>
            </a:extLst>
          </p:cNvPr>
          <p:cNvSpPr/>
          <p:nvPr/>
        </p:nvSpPr>
        <p:spPr>
          <a:xfrm flipH="1">
            <a:off x="7293914" y="1759467"/>
            <a:ext cx="3678886" cy="281313"/>
          </a:xfrm>
          <a:prstGeom prst="rect">
            <a:avLst/>
          </a:prstGeom>
          <a:solidFill>
            <a:srgbClr val="DB4D27">
              <a:alpha val="746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mn-ea"/>
              <a:sym typeface="+mn-lt"/>
            </a:endParaRPr>
          </a:p>
        </p:txBody>
      </p:sp>
      <p:sp>
        <p:nvSpPr>
          <p:cNvPr id="3" name="文本框 2">
            <a:extLst>
              <a:ext uri="{FF2B5EF4-FFF2-40B4-BE49-F238E27FC236}">
                <a16:creationId xmlns:a16="http://schemas.microsoft.com/office/drawing/2014/main" xmlns="" id="{0CE2875C-BF24-4C78-9E71-BB7C6B9F209F}"/>
              </a:ext>
            </a:extLst>
          </p:cNvPr>
          <p:cNvSpPr txBox="1"/>
          <p:nvPr/>
        </p:nvSpPr>
        <p:spPr>
          <a:xfrm>
            <a:off x="7293914" y="1181642"/>
            <a:ext cx="4005333" cy="830997"/>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请替换</a:t>
            </a:r>
            <a:endParaRPr lang="en-US" altLang="zh-CN" sz="2400" dirty="0">
              <a:solidFill>
                <a:schemeClr val="tx1">
                  <a:lumMod val="75000"/>
                  <a:lumOff val="25000"/>
                </a:schemeClr>
              </a:solidFill>
              <a:cs typeface="+mn-ea"/>
              <a:sym typeface="+mn-lt"/>
            </a:endParaRPr>
          </a:p>
          <a:p>
            <a:r>
              <a:rPr lang="zh-CN" altLang="en-US" sz="2400" dirty="0">
                <a:solidFill>
                  <a:schemeClr val="tx1">
                    <a:lumMod val="75000"/>
                    <a:lumOff val="25000"/>
                  </a:schemeClr>
                </a:solidFill>
                <a:cs typeface="+mn-ea"/>
                <a:sym typeface="+mn-lt"/>
              </a:rPr>
              <a:t>文字内容文字内容</a:t>
            </a:r>
          </a:p>
        </p:txBody>
      </p:sp>
      <p:cxnSp>
        <p:nvCxnSpPr>
          <p:cNvPr id="4" name="直接连接符 3">
            <a:extLst>
              <a:ext uri="{FF2B5EF4-FFF2-40B4-BE49-F238E27FC236}">
                <a16:creationId xmlns:a16="http://schemas.microsoft.com/office/drawing/2014/main" xmlns="" id="{1477534B-5CE8-42F6-B23B-E2C838C78368}"/>
              </a:ext>
            </a:extLst>
          </p:cNvPr>
          <p:cNvCxnSpPr/>
          <p:nvPr/>
        </p:nvCxnSpPr>
        <p:spPr>
          <a:xfrm>
            <a:off x="6096000" y="167640"/>
            <a:ext cx="0" cy="6858000"/>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 name="形状2">
            <a:extLst>
              <a:ext uri="{FF2B5EF4-FFF2-40B4-BE49-F238E27FC236}">
                <a16:creationId xmlns:a16="http://schemas.microsoft.com/office/drawing/2014/main" xmlns="" id="{AC3B7554-087F-4C9E-8671-AE5D5DB9CE8F}"/>
              </a:ext>
            </a:extLst>
          </p:cNvPr>
          <p:cNvSpPr/>
          <p:nvPr/>
        </p:nvSpPr>
        <p:spPr>
          <a:xfrm flipH="1">
            <a:off x="6096000" y="3021598"/>
            <a:ext cx="3086100" cy="271923"/>
          </a:xfrm>
          <a:prstGeom prst="rect">
            <a:avLst/>
          </a:prstGeom>
          <a:solidFill>
            <a:schemeClr val="bg1">
              <a:lumMod val="75000"/>
              <a:alpha val="746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mn-ea"/>
              <a:sym typeface="+mn-lt"/>
            </a:endParaRPr>
          </a:p>
        </p:txBody>
      </p:sp>
      <p:sp>
        <p:nvSpPr>
          <p:cNvPr id="7" name="形状53">
            <a:extLst>
              <a:ext uri="{FF2B5EF4-FFF2-40B4-BE49-F238E27FC236}">
                <a16:creationId xmlns:a16="http://schemas.microsoft.com/office/drawing/2014/main" xmlns="" id="{98AE7BB3-EB09-4BD3-9D2F-33F04BF63683}"/>
              </a:ext>
            </a:extLst>
          </p:cNvPr>
          <p:cNvSpPr/>
          <p:nvPr/>
        </p:nvSpPr>
        <p:spPr>
          <a:xfrm flipH="1">
            <a:off x="3009900" y="3970543"/>
            <a:ext cx="3086100" cy="271923"/>
          </a:xfrm>
          <a:prstGeom prst="rect">
            <a:avLst/>
          </a:prstGeom>
          <a:solidFill>
            <a:schemeClr val="bg1">
              <a:lumMod val="75000"/>
              <a:alpha val="746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mn-ea"/>
              <a:sym typeface="+mn-lt"/>
            </a:endParaRPr>
          </a:p>
        </p:txBody>
      </p:sp>
      <p:sp>
        <p:nvSpPr>
          <p:cNvPr id="8" name="形状44">
            <a:extLst>
              <a:ext uri="{FF2B5EF4-FFF2-40B4-BE49-F238E27FC236}">
                <a16:creationId xmlns:a16="http://schemas.microsoft.com/office/drawing/2014/main" xmlns="" id="{284E2E39-1861-4F85-86D2-D66D5E2649F6}"/>
              </a:ext>
            </a:extLst>
          </p:cNvPr>
          <p:cNvSpPr/>
          <p:nvPr/>
        </p:nvSpPr>
        <p:spPr>
          <a:xfrm flipH="1">
            <a:off x="3009898" y="910349"/>
            <a:ext cx="3086101" cy="271922"/>
          </a:xfrm>
          <a:prstGeom prst="rect">
            <a:avLst/>
          </a:prstGeom>
          <a:solidFill>
            <a:schemeClr val="bg1">
              <a:lumMod val="75000"/>
              <a:alpha val="746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mn-ea"/>
              <a:sym typeface="+mn-lt"/>
            </a:endParaRPr>
          </a:p>
        </p:txBody>
      </p:sp>
      <p:sp>
        <p:nvSpPr>
          <p:cNvPr id="9" name="文本框 8">
            <a:extLst>
              <a:ext uri="{FF2B5EF4-FFF2-40B4-BE49-F238E27FC236}">
                <a16:creationId xmlns:a16="http://schemas.microsoft.com/office/drawing/2014/main" xmlns="" id="{94C33F2A-46A4-4492-AC20-8F9B067DDC34}"/>
              </a:ext>
            </a:extLst>
          </p:cNvPr>
          <p:cNvSpPr txBox="1"/>
          <p:nvPr/>
        </p:nvSpPr>
        <p:spPr>
          <a:xfrm>
            <a:off x="2550283" y="3709877"/>
            <a:ext cx="4005333" cy="461665"/>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2020</a:t>
            </a:r>
            <a:endParaRPr lang="zh-CN" altLang="en-US" sz="2400" dirty="0">
              <a:solidFill>
                <a:schemeClr val="tx1">
                  <a:lumMod val="75000"/>
                  <a:lumOff val="25000"/>
                </a:schemeClr>
              </a:solidFill>
              <a:cs typeface="+mn-ea"/>
              <a:sym typeface="+mn-lt"/>
            </a:endParaRPr>
          </a:p>
        </p:txBody>
      </p:sp>
      <p:sp>
        <p:nvSpPr>
          <p:cNvPr id="10" name="文本框 9">
            <a:extLst>
              <a:ext uri="{FF2B5EF4-FFF2-40B4-BE49-F238E27FC236}">
                <a16:creationId xmlns:a16="http://schemas.microsoft.com/office/drawing/2014/main" xmlns="" id="{92C80663-AE99-458D-BF6E-370B0962EF7B}"/>
              </a:ext>
            </a:extLst>
          </p:cNvPr>
          <p:cNvSpPr txBox="1"/>
          <p:nvPr/>
        </p:nvSpPr>
        <p:spPr>
          <a:xfrm>
            <a:off x="5636383" y="2790765"/>
            <a:ext cx="4005333" cy="461665"/>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2019</a:t>
            </a:r>
            <a:endParaRPr lang="zh-CN" altLang="en-US" sz="2400" dirty="0">
              <a:solidFill>
                <a:schemeClr val="tx1">
                  <a:lumMod val="75000"/>
                  <a:lumOff val="25000"/>
                </a:schemeClr>
              </a:solidFill>
              <a:cs typeface="+mn-ea"/>
              <a:sym typeface="+mn-lt"/>
            </a:endParaRPr>
          </a:p>
        </p:txBody>
      </p:sp>
      <p:sp>
        <p:nvSpPr>
          <p:cNvPr id="11" name="文本框 10">
            <a:extLst>
              <a:ext uri="{FF2B5EF4-FFF2-40B4-BE49-F238E27FC236}">
                <a16:creationId xmlns:a16="http://schemas.microsoft.com/office/drawing/2014/main" xmlns="" id="{8ED45CB1-6C1C-4D07-852D-3273C4B14C08}"/>
              </a:ext>
            </a:extLst>
          </p:cNvPr>
          <p:cNvSpPr txBox="1"/>
          <p:nvPr/>
        </p:nvSpPr>
        <p:spPr>
          <a:xfrm>
            <a:off x="2550281" y="676423"/>
            <a:ext cx="4005333" cy="461665"/>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2018</a:t>
            </a:r>
            <a:endParaRPr lang="zh-CN" altLang="en-US" sz="2400" dirty="0">
              <a:solidFill>
                <a:schemeClr val="tx1">
                  <a:lumMod val="75000"/>
                  <a:lumOff val="25000"/>
                </a:schemeClr>
              </a:solidFill>
              <a:cs typeface="+mn-ea"/>
              <a:sym typeface="+mn-lt"/>
            </a:endParaRPr>
          </a:p>
        </p:txBody>
      </p:sp>
      <p:sp>
        <p:nvSpPr>
          <p:cNvPr id="12" name="文本框 11">
            <a:extLst>
              <a:ext uri="{FF2B5EF4-FFF2-40B4-BE49-F238E27FC236}">
                <a16:creationId xmlns:a16="http://schemas.microsoft.com/office/drawing/2014/main" xmlns="" id="{748843D8-EB55-48B8-A212-08266ED0E3E3}"/>
              </a:ext>
            </a:extLst>
          </p:cNvPr>
          <p:cNvSpPr txBox="1"/>
          <p:nvPr/>
        </p:nvSpPr>
        <p:spPr>
          <a:xfrm>
            <a:off x="1631050" y="1736089"/>
            <a:ext cx="4005333" cy="1289456"/>
          </a:xfrm>
          <a:prstGeom prst="rect">
            <a:avLst/>
          </a:prstGeom>
          <a:noFill/>
        </p:spPr>
        <p:txBody>
          <a:bodyPr wrap="square" rtlCol="0">
            <a:spAutoFit/>
          </a:bodyPr>
          <a:lstStyle/>
          <a:p>
            <a:pPr marL="285750" indent="-285750" algn="ctr">
              <a:lnSpc>
                <a:spcPct val="150000"/>
              </a:lnSpc>
              <a:buFont typeface="Wingdings" panose="05000000000000000000" pitchFamily="2" charset="2"/>
              <a:buChar char="l"/>
            </a:pPr>
            <a:r>
              <a:rPr lang="zh-CN" altLang="en-US" dirty="0">
                <a:solidFill>
                  <a:schemeClr val="tx1">
                    <a:lumMod val="50000"/>
                    <a:lumOff val="50000"/>
                  </a:schemeClr>
                </a:solidFill>
                <a:cs typeface="+mn-ea"/>
                <a:sym typeface="+mn-lt"/>
              </a:rPr>
              <a:t>请替换文字内容</a:t>
            </a:r>
            <a:endParaRPr lang="en-US" altLang="zh-CN" dirty="0">
              <a:solidFill>
                <a:schemeClr val="tx1">
                  <a:lumMod val="50000"/>
                  <a:lumOff val="50000"/>
                </a:schemeClr>
              </a:solidFill>
              <a:cs typeface="+mn-ea"/>
              <a:sym typeface="+mn-lt"/>
            </a:endParaRPr>
          </a:p>
          <a:p>
            <a:pPr marL="285750" indent="-285750" algn="ctr">
              <a:lnSpc>
                <a:spcPct val="150000"/>
              </a:lnSpc>
              <a:buFont typeface="Wingdings" panose="05000000000000000000" pitchFamily="2" charset="2"/>
              <a:buChar char="l"/>
            </a:pPr>
            <a:r>
              <a:rPr lang="zh-CN" altLang="en-US" dirty="0">
                <a:solidFill>
                  <a:schemeClr val="tx1">
                    <a:lumMod val="50000"/>
                    <a:lumOff val="50000"/>
                  </a:schemeClr>
                </a:solidFill>
                <a:cs typeface="+mn-ea"/>
                <a:sym typeface="+mn-lt"/>
              </a:rPr>
              <a:t>请替换文字内容</a:t>
            </a:r>
            <a:endParaRPr lang="en-US" altLang="zh-CN" dirty="0">
              <a:solidFill>
                <a:schemeClr val="tx1">
                  <a:lumMod val="50000"/>
                  <a:lumOff val="50000"/>
                </a:schemeClr>
              </a:solidFill>
              <a:cs typeface="+mn-ea"/>
              <a:sym typeface="+mn-lt"/>
            </a:endParaRPr>
          </a:p>
          <a:p>
            <a:pPr marL="285750" indent="-285750" algn="ctr">
              <a:lnSpc>
                <a:spcPct val="150000"/>
              </a:lnSpc>
              <a:buFont typeface="Wingdings" panose="05000000000000000000" pitchFamily="2" charset="2"/>
              <a:buChar char="l"/>
            </a:pPr>
            <a:r>
              <a:rPr lang="zh-CN" altLang="en-US" dirty="0">
                <a:solidFill>
                  <a:schemeClr val="tx1">
                    <a:lumMod val="50000"/>
                    <a:lumOff val="50000"/>
                  </a:schemeClr>
                </a:solidFill>
                <a:cs typeface="+mn-ea"/>
                <a:sym typeface="+mn-lt"/>
              </a:rPr>
              <a:t>请替换文字内容</a:t>
            </a:r>
            <a:endParaRPr lang="en-US" altLang="zh-CN" dirty="0">
              <a:solidFill>
                <a:schemeClr val="tx1">
                  <a:lumMod val="50000"/>
                  <a:lumOff val="50000"/>
                </a:schemeClr>
              </a:solidFill>
              <a:cs typeface="+mn-ea"/>
              <a:sym typeface="+mn-lt"/>
            </a:endParaRPr>
          </a:p>
        </p:txBody>
      </p:sp>
      <p:sp>
        <p:nvSpPr>
          <p:cNvPr id="13" name="文本框 12">
            <a:extLst>
              <a:ext uri="{FF2B5EF4-FFF2-40B4-BE49-F238E27FC236}">
                <a16:creationId xmlns:a16="http://schemas.microsoft.com/office/drawing/2014/main" xmlns="" id="{78F1CE35-3A7B-4445-996D-CF06A399014C}"/>
              </a:ext>
            </a:extLst>
          </p:cNvPr>
          <p:cNvSpPr txBox="1"/>
          <p:nvPr/>
        </p:nvSpPr>
        <p:spPr>
          <a:xfrm>
            <a:off x="6245982" y="4043506"/>
            <a:ext cx="4005333" cy="1289456"/>
          </a:xfrm>
          <a:prstGeom prst="rect">
            <a:avLst/>
          </a:prstGeom>
          <a:noFill/>
        </p:spPr>
        <p:txBody>
          <a:bodyPr wrap="square" rtlCol="0">
            <a:spAutoFit/>
          </a:bodyPr>
          <a:lstStyle/>
          <a:p>
            <a:pPr marL="285750" indent="-285750" algn="ctr">
              <a:lnSpc>
                <a:spcPct val="150000"/>
              </a:lnSpc>
              <a:buFont typeface="Wingdings" panose="05000000000000000000" pitchFamily="2" charset="2"/>
              <a:buChar char="l"/>
            </a:pPr>
            <a:r>
              <a:rPr lang="zh-CN" altLang="en-US" dirty="0">
                <a:solidFill>
                  <a:schemeClr val="tx1">
                    <a:lumMod val="50000"/>
                    <a:lumOff val="50000"/>
                  </a:schemeClr>
                </a:solidFill>
                <a:cs typeface="+mn-ea"/>
                <a:sym typeface="+mn-lt"/>
              </a:rPr>
              <a:t>请替换文字内容</a:t>
            </a:r>
            <a:endParaRPr lang="en-US" altLang="zh-CN" dirty="0">
              <a:solidFill>
                <a:schemeClr val="tx1">
                  <a:lumMod val="50000"/>
                  <a:lumOff val="50000"/>
                </a:schemeClr>
              </a:solidFill>
              <a:cs typeface="+mn-ea"/>
              <a:sym typeface="+mn-lt"/>
            </a:endParaRPr>
          </a:p>
          <a:p>
            <a:pPr marL="285750" indent="-285750" algn="ctr">
              <a:lnSpc>
                <a:spcPct val="150000"/>
              </a:lnSpc>
              <a:buFont typeface="Wingdings" panose="05000000000000000000" pitchFamily="2" charset="2"/>
              <a:buChar char="l"/>
            </a:pPr>
            <a:r>
              <a:rPr lang="zh-CN" altLang="en-US" dirty="0">
                <a:solidFill>
                  <a:schemeClr val="tx1">
                    <a:lumMod val="50000"/>
                    <a:lumOff val="50000"/>
                  </a:schemeClr>
                </a:solidFill>
                <a:cs typeface="+mn-ea"/>
                <a:sym typeface="+mn-lt"/>
              </a:rPr>
              <a:t>请替换文字内容</a:t>
            </a:r>
            <a:endParaRPr lang="en-US" altLang="zh-CN" dirty="0">
              <a:solidFill>
                <a:schemeClr val="tx1">
                  <a:lumMod val="50000"/>
                  <a:lumOff val="50000"/>
                </a:schemeClr>
              </a:solidFill>
              <a:cs typeface="+mn-ea"/>
              <a:sym typeface="+mn-lt"/>
            </a:endParaRPr>
          </a:p>
          <a:p>
            <a:pPr marL="285750" indent="-285750" algn="ctr">
              <a:lnSpc>
                <a:spcPct val="150000"/>
              </a:lnSpc>
              <a:buFont typeface="Wingdings" panose="05000000000000000000" pitchFamily="2" charset="2"/>
              <a:buChar char="l"/>
            </a:pPr>
            <a:r>
              <a:rPr lang="zh-CN" altLang="en-US" dirty="0">
                <a:solidFill>
                  <a:schemeClr val="tx1">
                    <a:lumMod val="50000"/>
                    <a:lumOff val="50000"/>
                  </a:schemeClr>
                </a:solidFill>
                <a:cs typeface="+mn-ea"/>
                <a:sym typeface="+mn-lt"/>
              </a:rPr>
              <a:t>请替换文字内容</a:t>
            </a:r>
            <a:endParaRPr lang="en-US" altLang="zh-CN" dirty="0">
              <a:solidFill>
                <a:schemeClr val="tx1">
                  <a:lumMod val="50000"/>
                  <a:lumOff val="50000"/>
                </a:schemeClr>
              </a:solidFill>
              <a:cs typeface="+mn-ea"/>
              <a:sym typeface="+mn-lt"/>
            </a:endParaRPr>
          </a:p>
        </p:txBody>
      </p:sp>
      <p:sp>
        <p:nvSpPr>
          <p:cNvPr id="14" name="文本框 13">
            <a:extLst>
              <a:ext uri="{FF2B5EF4-FFF2-40B4-BE49-F238E27FC236}">
                <a16:creationId xmlns:a16="http://schemas.microsoft.com/office/drawing/2014/main" xmlns="" id="{F878996B-DC6B-4AA5-9C39-7C6AFD76DF1A}"/>
              </a:ext>
            </a:extLst>
          </p:cNvPr>
          <p:cNvSpPr txBox="1"/>
          <p:nvPr/>
        </p:nvSpPr>
        <p:spPr>
          <a:xfrm>
            <a:off x="1631050" y="4762045"/>
            <a:ext cx="4005333" cy="1289456"/>
          </a:xfrm>
          <a:prstGeom prst="rect">
            <a:avLst/>
          </a:prstGeom>
          <a:noFill/>
        </p:spPr>
        <p:txBody>
          <a:bodyPr wrap="square" rtlCol="0">
            <a:spAutoFit/>
          </a:bodyPr>
          <a:lstStyle/>
          <a:p>
            <a:pPr marL="285750" indent="-285750" algn="ctr">
              <a:lnSpc>
                <a:spcPct val="150000"/>
              </a:lnSpc>
              <a:buFont typeface="Wingdings" panose="05000000000000000000" pitchFamily="2" charset="2"/>
              <a:buChar char="l"/>
            </a:pPr>
            <a:r>
              <a:rPr lang="zh-CN" altLang="en-US" dirty="0">
                <a:solidFill>
                  <a:schemeClr val="tx1">
                    <a:lumMod val="50000"/>
                    <a:lumOff val="50000"/>
                  </a:schemeClr>
                </a:solidFill>
                <a:cs typeface="+mn-ea"/>
                <a:sym typeface="+mn-lt"/>
              </a:rPr>
              <a:t>请替换文字内容</a:t>
            </a:r>
            <a:endParaRPr lang="en-US" altLang="zh-CN" dirty="0">
              <a:solidFill>
                <a:schemeClr val="tx1">
                  <a:lumMod val="50000"/>
                  <a:lumOff val="50000"/>
                </a:schemeClr>
              </a:solidFill>
              <a:cs typeface="+mn-ea"/>
              <a:sym typeface="+mn-lt"/>
            </a:endParaRPr>
          </a:p>
          <a:p>
            <a:pPr marL="285750" indent="-285750" algn="ctr">
              <a:lnSpc>
                <a:spcPct val="150000"/>
              </a:lnSpc>
              <a:buFont typeface="Wingdings" panose="05000000000000000000" pitchFamily="2" charset="2"/>
              <a:buChar char="l"/>
            </a:pPr>
            <a:r>
              <a:rPr lang="zh-CN" altLang="en-US" dirty="0">
                <a:solidFill>
                  <a:schemeClr val="tx1">
                    <a:lumMod val="50000"/>
                    <a:lumOff val="50000"/>
                  </a:schemeClr>
                </a:solidFill>
                <a:cs typeface="+mn-ea"/>
                <a:sym typeface="+mn-lt"/>
              </a:rPr>
              <a:t>请替换文字内容</a:t>
            </a:r>
            <a:endParaRPr lang="en-US" altLang="zh-CN" dirty="0">
              <a:solidFill>
                <a:schemeClr val="tx1">
                  <a:lumMod val="50000"/>
                  <a:lumOff val="50000"/>
                </a:schemeClr>
              </a:solidFill>
              <a:cs typeface="+mn-ea"/>
              <a:sym typeface="+mn-lt"/>
            </a:endParaRPr>
          </a:p>
          <a:p>
            <a:pPr marL="285750" indent="-285750" algn="ctr">
              <a:lnSpc>
                <a:spcPct val="150000"/>
              </a:lnSpc>
              <a:buFont typeface="Wingdings" panose="05000000000000000000" pitchFamily="2" charset="2"/>
              <a:buChar char="l"/>
            </a:pPr>
            <a:r>
              <a:rPr lang="zh-CN" altLang="en-US" dirty="0">
                <a:solidFill>
                  <a:schemeClr val="tx1">
                    <a:lumMod val="50000"/>
                    <a:lumOff val="50000"/>
                  </a:schemeClr>
                </a:solidFill>
                <a:cs typeface="+mn-ea"/>
                <a:sym typeface="+mn-lt"/>
              </a:rPr>
              <a:t>请替换文字内容</a:t>
            </a:r>
            <a:endParaRPr lang="en-US" altLang="zh-CN"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37864280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形状4">
            <a:extLst>
              <a:ext uri="{FF2B5EF4-FFF2-40B4-BE49-F238E27FC236}">
                <a16:creationId xmlns:a16="http://schemas.microsoft.com/office/drawing/2014/main" xmlns="" id="{43F8828C-9D67-4164-8B2D-EC2ACB4A2948}"/>
              </a:ext>
            </a:extLst>
          </p:cNvPr>
          <p:cNvSpPr/>
          <p:nvPr/>
        </p:nvSpPr>
        <p:spPr>
          <a:xfrm flipH="1">
            <a:off x="841725" y="1476000"/>
            <a:ext cx="3282900" cy="220077"/>
          </a:xfrm>
          <a:prstGeom prst="rect">
            <a:avLst/>
          </a:prstGeom>
          <a:solidFill>
            <a:srgbClr val="DB4D27">
              <a:alpha val="746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mn-ea"/>
              <a:sym typeface="+mn-lt"/>
            </a:endParaRPr>
          </a:p>
        </p:txBody>
      </p:sp>
      <p:sp>
        <p:nvSpPr>
          <p:cNvPr id="17" name="任意多边形: 形状 16">
            <a:extLst>
              <a:ext uri="{FF2B5EF4-FFF2-40B4-BE49-F238E27FC236}">
                <a16:creationId xmlns:a16="http://schemas.microsoft.com/office/drawing/2014/main" xmlns="" id="{4860E7BF-E938-469B-AB5A-D50273DBD768}"/>
              </a:ext>
            </a:extLst>
          </p:cNvPr>
          <p:cNvSpPr/>
          <p:nvPr/>
        </p:nvSpPr>
        <p:spPr>
          <a:xfrm>
            <a:off x="935272" y="2767081"/>
            <a:ext cx="3095805" cy="3263985"/>
          </a:xfrm>
          <a:custGeom>
            <a:avLst/>
            <a:gdLst>
              <a:gd name="connsiteX0" fmla="*/ 0 w 3095805"/>
              <a:gd name="connsiteY0" fmla="*/ 0 h 3263985"/>
              <a:gd name="connsiteX1" fmla="*/ 450627 w 3095805"/>
              <a:gd name="connsiteY1" fmla="*/ 0 h 3263985"/>
              <a:gd name="connsiteX2" fmla="*/ 450627 w 3095805"/>
              <a:gd name="connsiteY2" fmla="*/ 199165 h 3263985"/>
              <a:gd name="connsiteX3" fmla="*/ 2645178 w 3095805"/>
              <a:gd name="connsiteY3" fmla="*/ 199165 h 3263985"/>
              <a:gd name="connsiteX4" fmla="*/ 2645178 w 3095805"/>
              <a:gd name="connsiteY4" fmla="*/ 0 h 3263985"/>
              <a:gd name="connsiteX5" fmla="*/ 3095805 w 3095805"/>
              <a:gd name="connsiteY5" fmla="*/ 0 h 3263985"/>
              <a:gd name="connsiteX6" fmla="*/ 3095805 w 3095805"/>
              <a:gd name="connsiteY6" fmla="*/ 3263985 h 3263985"/>
              <a:gd name="connsiteX7" fmla="*/ 0 w 3095805"/>
              <a:gd name="connsiteY7" fmla="*/ 3263985 h 326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5805" h="3263985">
                <a:moveTo>
                  <a:pt x="0" y="0"/>
                </a:moveTo>
                <a:lnTo>
                  <a:pt x="450627" y="0"/>
                </a:lnTo>
                <a:lnTo>
                  <a:pt x="450627" y="199165"/>
                </a:lnTo>
                <a:lnTo>
                  <a:pt x="2645178" y="199165"/>
                </a:lnTo>
                <a:lnTo>
                  <a:pt x="2645178" y="0"/>
                </a:lnTo>
                <a:lnTo>
                  <a:pt x="3095805" y="0"/>
                </a:lnTo>
                <a:lnTo>
                  <a:pt x="3095805" y="3263985"/>
                </a:lnTo>
                <a:lnTo>
                  <a:pt x="0" y="3263985"/>
                </a:lnTo>
                <a:close/>
              </a:path>
            </a:pathLst>
          </a:custGeom>
          <a:noFill/>
          <a:ln w="19050" cap="flat" cmpd="sng">
            <a:solidFill>
              <a:srgbClr val="DB4D2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cs typeface="+mn-ea"/>
              <a:sym typeface="+mn-lt"/>
            </a:endParaRPr>
          </a:p>
        </p:txBody>
      </p:sp>
      <p:sp>
        <p:nvSpPr>
          <p:cNvPr id="6" name="文本框 5">
            <a:extLst>
              <a:ext uri="{FF2B5EF4-FFF2-40B4-BE49-F238E27FC236}">
                <a16:creationId xmlns:a16="http://schemas.microsoft.com/office/drawing/2014/main" xmlns="" id="{A968DBE3-6088-43CE-A688-ED0B82742AE1}"/>
              </a:ext>
            </a:extLst>
          </p:cNvPr>
          <p:cNvSpPr txBox="1"/>
          <p:nvPr/>
        </p:nvSpPr>
        <p:spPr>
          <a:xfrm>
            <a:off x="480506" y="1234412"/>
            <a:ext cx="4005333" cy="461665"/>
          </a:xfrm>
          <a:prstGeom prst="rect">
            <a:avLst/>
          </a:prstGeom>
          <a:noFill/>
        </p:spPr>
        <p:txBody>
          <a:bodyPr wrap="square" rtlCol="0">
            <a:spAutoFit/>
          </a:bodyPr>
          <a:lstStyle/>
          <a:p>
            <a:pPr algn="ctr"/>
            <a:r>
              <a:rPr lang="zh-CN" altLang="en-US" sz="2400" dirty="0">
                <a:solidFill>
                  <a:schemeClr val="tx1">
                    <a:lumMod val="75000"/>
                    <a:lumOff val="25000"/>
                  </a:schemeClr>
                </a:solidFill>
                <a:cs typeface="+mn-ea"/>
                <a:sym typeface="+mn-lt"/>
              </a:rPr>
              <a:t>请替换文字内容</a:t>
            </a:r>
          </a:p>
        </p:txBody>
      </p:sp>
      <p:sp>
        <p:nvSpPr>
          <p:cNvPr id="8" name="文本框 7">
            <a:extLst>
              <a:ext uri="{FF2B5EF4-FFF2-40B4-BE49-F238E27FC236}">
                <a16:creationId xmlns:a16="http://schemas.microsoft.com/office/drawing/2014/main" xmlns="" id="{7ABC573F-42AE-4B58-BCF3-E0EFA41A7773}"/>
              </a:ext>
            </a:extLst>
          </p:cNvPr>
          <p:cNvSpPr txBox="1"/>
          <p:nvPr/>
        </p:nvSpPr>
        <p:spPr>
          <a:xfrm>
            <a:off x="4093332" y="2596914"/>
            <a:ext cx="4005333"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请替换文字内容</a:t>
            </a:r>
          </a:p>
        </p:txBody>
      </p:sp>
      <p:sp>
        <p:nvSpPr>
          <p:cNvPr id="7" name="文本框 6">
            <a:extLst>
              <a:ext uri="{FF2B5EF4-FFF2-40B4-BE49-F238E27FC236}">
                <a16:creationId xmlns:a16="http://schemas.microsoft.com/office/drawing/2014/main" xmlns="" id="{31E866D2-0718-4BAD-8BF2-7EC1CBB2A5D6}"/>
              </a:ext>
            </a:extLst>
          </p:cNvPr>
          <p:cNvSpPr txBox="1"/>
          <p:nvPr/>
        </p:nvSpPr>
        <p:spPr>
          <a:xfrm>
            <a:off x="480505" y="2596914"/>
            <a:ext cx="4005333"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请替换文字内容</a:t>
            </a:r>
          </a:p>
        </p:txBody>
      </p:sp>
      <p:sp>
        <p:nvSpPr>
          <p:cNvPr id="9" name="文本框 8">
            <a:extLst>
              <a:ext uri="{FF2B5EF4-FFF2-40B4-BE49-F238E27FC236}">
                <a16:creationId xmlns:a16="http://schemas.microsoft.com/office/drawing/2014/main" xmlns="" id="{CB5CA4EA-10D5-4D5F-A194-FE7214CE1388}"/>
              </a:ext>
            </a:extLst>
          </p:cNvPr>
          <p:cNvSpPr txBox="1"/>
          <p:nvPr/>
        </p:nvSpPr>
        <p:spPr>
          <a:xfrm>
            <a:off x="7706157" y="2596914"/>
            <a:ext cx="4005333"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请替换文字内容</a:t>
            </a:r>
          </a:p>
        </p:txBody>
      </p:sp>
      <p:sp>
        <p:nvSpPr>
          <p:cNvPr id="13" name="文本框 12">
            <a:extLst>
              <a:ext uri="{FF2B5EF4-FFF2-40B4-BE49-F238E27FC236}">
                <a16:creationId xmlns:a16="http://schemas.microsoft.com/office/drawing/2014/main" xmlns="" id="{FDBCAFA5-B425-4B9C-8394-FD439E78A704}"/>
              </a:ext>
            </a:extLst>
          </p:cNvPr>
          <p:cNvSpPr txBox="1"/>
          <p:nvPr/>
        </p:nvSpPr>
        <p:spPr>
          <a:xfrm>
            <a:off x="1126814" y="3200400"/>
            <a:ext cx="2712720" cy="2581348"/>
          </a:xfrm>
          <a:prstGeom prst="rect">
            <a:avLst/>
          </a:prstGeom>
          <a:noFill/>
        </p:spPr>
        <p:txBody>
          <a:bodyPr wrap="square" rtlCol="0">
            <a:spAutoFit/>
          </a:bodyPr>
          <a:lstStyle/>
          <a:p>
            <a:pPr algn="ctr">
              <a:lnSpc>
                <a:spcPct val="130000"/>
              </a:lnSpc>
            </a:pPr>
            <a:r>
              <a:rPr lang="zh-CN" altLang="en-US" dirty="0">
                <a:solidFill>
                  <a:srgbClr val="B6B7B0"/>
                </a:solidFill>
              </a:rPr>
              <a:t>请替换文字内容请替换文字内容请替换文字内容请替换文字内容请替换文字内容请替换文字内容请替换文字内容请替换文字内容请替换文字内容请替换文字内容</a:t>
            </a:r>
          </a:p>
        </p:txBody>
      </p:sp>
      <p:sp>
        <p:nvSpPr>
          <p:cNvPr id="14" name="文本框 13">
            <a:extLst>
              <a:ext uri="{FF2B5EF4-FFF2-40B4-BE49-F238E27FC236}">
                <a16:creationId xmlns:a16="http://schemas.microsoft.com/office/drawing/2014/main" xmlns="" id="{C214EC0E-8487-489B-A4F0-5DA6925E7221}"/>
              </a:ext>
            </a:extLst>
          </p:cNvPr>
          <p:cNvSpPr txBox="1"/>
          <p:nvPr/>
        </p:nvSpPr>
        <p:spPr>
          <a:xfrm>
            <a:off x="4739639" y="3200400"/>
            <a:ext cx="2712720" cy="2581348"/>
          </a:xfrm>
          <a:prstGeom prst="rect">
            <a:avLst/>
          </a:prstGeom>
          <a:noFill/>
        </p:spPr>
        <p:txBody>
          <a:bodyPr wrap="square" rtlCol="0">
            <a:spAutoFit/>
          </a:bodyPr>
          <a:lstStyle/>
          <a:p>
            <a:pPr algn="ctr">
              <a:lnSpc>
                <a:spcPct val="130000"/>
              </a:lnSpc>
            </a:pPr>
            <a:r>
              <a:rPr lang="zh-CN" altLang="en-US" dirty="0">
                <a:solidFill>
                  <a:srgbClr val="B6B7B0"/>
                </a:solidFill>
              </a:rPr>
              <a:t>请替换文字内容请替换文字内容请替换文字内容请替换文字内容请替换文字内容请替换文字内容请替换文字内容请替换文字内容请替换文字内容请替换文字内容</a:t>
            </a:r>
          </a:p>
        </p:txBody>
      </p:sp>
      <p:sp>
        <p:nvSpPr>
          <p:cNvPr id="15" name="文本框 14">
            <a:extLst>
              <a:ext uri="{FF2B5EF4-FFF2-40B4-BE49-F238E27FC236}">
                <a16:creationId xmlns:a16="http://schemas.microsoft.com/office/drawing/2014/main" xmlns="" id="{F52EDDF2-D5BF-4E19-935C-175C9A0F926B}"/>
              </a:ext>
            </a:extLst>
          </p:cNvPr>
          <p:cNvSpPr txBox="1"/>
          <p:nvPr/>
        </p:nvSpPr>
        <p:spPr>
          <a:xfrm>
            <a:off x="8352464" y="3200400"/>
            <a:ext cx="2712720" cy="2581348"/>
          </a:xfrm>
          <a:prstGeom prst="rect">
            <a:avLst/>
          </a:prstGeom>
          <a:noFill/>
        </p:spPr>
        <p:txBody>
          <a:bodyPr wrap="square" rtlCol="0">
            <a:spAutoFit/>
          </a:bodyPr>
          <a:lstStyle/>
          <a:p>
            <a:pPr algn="ctr">
              <a:lnSpc>
                <a:spcPct val="130000"/>
              </a:lnSpc>
            </a:pPr>
            <a:r>
              <a:rPr lang="zh-CN" altLang="en-US" dirty="0">
                <a:solidFill>
                  <a:srgbClr val="B6B7B0"/>
                </a:solidFill>
              </a:rPr>
              <a:t>请替换文字内容请替换文字内容请替换文字内容请替换文字内容请替换文字内容请替换文字内容请替换文字内容请替换文字内容请替换文字内容请替换文字内容</a:t>
            </a:r>
          </a:p>
        </p:txBody>
      </p:sp>
      <p:sp>
        <p:nvSpPr>
          <p:cNvPr id="18" name="任意多边形: 形状 17">
            <a:extLst>
              <a:ext uri="{FF2B5EF4-FFF2-40B4-BE49-F238E27FC236}">
                <a16:creationId xmlns:a16="http://schemas.microsoft.com/office/drawing/2014/main" xmlns="" id="{01D90194-4A2D-4CEB-B9FB-29CED0F9C6E5}"/>
              </a:ext>
            </a:extLst>
          </p:cNvPr>
          <p:cNvSpPr/>
          <p:nvPr/>
        </p:nvSpPr>
        <p:spPr>
          <a:xfrm>
            <a:off x="4485838" y="2767081"/>
            <a:ext cx="3095805" cy="3263985"/>
          </a:xfrm>
          <a:custGeom>
            <a:avLst/>
            <a:gdLst>
              <a:gd name="connsiteX0" fmla="*/ 0 w 3095805"/>
              <a:gd name="connsiteY0" fmla="*/ 0 h 3263985"/>
              <a:gd name="connsiteX1" fmla="*/ 450627 w 3095805"/>
              <a:gd name="connsiteY1" fmla="*/ 0 h 3263985"/>
              <a:gd name="connsiteX2" fmla="*/ 450627 w 3095805"/>
              <a:gd name="connsiteY2" fmla="*/ 199165 h 3263985"/>
              <a:gd name="connsiteX3" fmla="*/ 2645178 w 3095805"/>
              <a:gd name="connsiteY3" fmla="*/ 199165 h 3263985"/>
              <a:gd name="connsiteX4" fmla="*/ 2645178 w 3095805"/>
              <a:gd name="connsiteY4" fmla="*/ 0 h 3263985"/>
              <a:gd name="connsiteX5" fmla="*/ 3095805 w 3095805"/>
              <a:gd name="connsiteY5" fmla="*/ 0 h 3263985"/>
              <a:gd name="connsiteX6" fmla="*/ 3095805 w 3095805"/>
              <a:gd name="connsiteY6" fmla="*/ 3263985 h 3263985"/>
              <a:gd name="connsiteX7" fmla="*/ 0 w 3095805"/>
              <a:gd name="connsiteY7" fmla="*/ 3263985 h 326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5805" h="3263985">
                <a:moveTo>
                  <a:pt x="0" y="0"/>
                </a:moveTo>
                <a:lnTo>
                  <a:pt x="450627" y="0"/>
                </a:lnTo>
                <a:lnTo>
                  <a:pt x="450627" y="199165"/>
                </a:lnTo>
                <a:lnTo>
                  <a:pt x="2645178" y="199165"/>
                </a:lnTo>
                <a:lnTo>
                  <a:pt x="2645178" y="0"/>
                </a:lnTo>
                <a:lnTo>
                  <a:pt x="3095805" y="0"/>
                </a:lnTo>
                <a:lnTo>
                  <a:pt x="3095805" y="3263985"/>
                </a:lnTo>
                <a:lnTo>
                  <a:pt x="0" y="3263985"/>
                </a:lnTo>
                <a:close/>
              </a:path>
            </a:pathLst>
          </a:custGeom>
          <a:noFill/>
          <a:ln w="19050" cap="flat" cmpd="sng">
            <a:solidFill>
              <a:srgbClr val="DB4D2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cs typeface="+mn-ea"/>
              <a:sym typeface="+mn-lt"/>
            </a:endParaRPr>
          </a:p>
        </p:txBody>
      </p:sp>
      <p:sp>
        <p:nvSpPr>
          <p:cNvPr id="19" name="任意多边形: 形状 18">
            <a:extLst>
              <a:ext uri="{FF2B5EF4-FFF2-40B4-BE49-F238E27FC236}">
                <a16:creationId xmlns:a16="http://schemas.microsoft.com/office/drawing/2014/main" xmlns="" id="{2E06F695-969D-4221-A448-3F4BE9BE5A65}"/>
              </a:ext>
            </a:extLst>
          </p:cNvPr>
          <p:cNvSpPr/>
          <p:nvPr/>
        </p:nvSpPr>
        <p:spPr>
          <a:xfrm>
            <a:off x="8160920" y="2767081"/>
            <a:ext cx="3095805" cy="3263985"/>
          </a:xfrm>
          <a:custGeom>
            <a:avLst/>
            <a:gdLst>
              <a:gd name="connsiteX0" fmla="*/ 0 w 3095805"/>
              <a:gd name="connsiteY0" fmla="*/ 0 h 3263985"/>
              <a:gd name="connsiteX1" fmla="*/ 450627 w 3095805"/>
              <a:gd name="connsiteY1" fmla="*/ 0 h 3263985"/>
              <a:gd name="connsiteX2" fmla="*/ 450627 w 3095805"/>
              <a:gd name="connsiteY2" fmla="*/ 199165 h 3263985"/>
              <a:gd name="connsiteX3" fmla="*/ 2645178 w 3095805"/>
              <a:gd name="connsiteY3" fmla="*/ 199165 h 3263985"/>
              <a:gd name="connsiteX4" fmla="*/ 2645178 w 3095805"/>
              <a:gd name="connsiteY4" fmla="*/ 0 h 3263985"/>
              <a:gd name="connsiteX5" fmla="*/ 3095805 w 3095805"/>
              <a:gd name="connsiteY5" fmla="*/ 0 h 3263985"/>
              <a:gd name="connsiteX6" fmla="*/ 3095805 w 3095805"/>
              <a:gd name="connsiteY6" fmla="*/ 3263985 h 3263985"/>
              <a:gd name="connsiteX7" fmla="*/ 0 w 3095805"/>
              <a:gd name="connsiteY7" fmla="*/ 3263985 h 326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5805" h="3263985">
                <a:moveTo>
                  <a:pt x="0" y="0"/>
                </a:moveTo>
                <a:lnTo>
                  <a:pt x="450627" y="0"/>
                </a:lnTo>
                <a:lnTo>
                  <a:pt x="450627" y="199165"/>
                </a:lnTo>
                <a:lnTo>
                  <a:pt x="2645178" y="199165"/>
                </a:lnTo>
                <a:lnTo>
                  <a:pt x="2645178" y="0"/>
                </a:lnTo>
                <a:lnTo>
                  <a:pt x="3095805" y="0"/>
                </a:lnTo>
                <a:lnTo>
                  <a:pt x="3095805" y="3263985"/>
                </a:lnTo>
                <a:lnTo>
                  <a:pt x="0" y="3263985"/>
                </a:lnTo>
                <a:close/>
              </a:path>
            </a:pathLst>
          </a:custGeom>
          <a:noFill/>
          <a:ln w="19050" cap="flat" cmpd="sng">
            <a:solidFill>
              <a:srgbClr val="DB4D2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cs typeface="+mn-ea"/>
              <a:sym typeface="+mn-lt"/>
            </a:endParaRPr>
          </a:p>
        </p:txBody>
      </p:sp>
    </p:spTree>
    <p:extLst>
      <p:ext uri="{BB962C8B-B14F-4D97-AF65-F5344CB8AC3E}">
        <p14:creationId xmlns:p14="http://schemas.microsoft.com/office/powerpoint/2010/main" val="3184192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桌子上放着笔记本电脑的人&#10;&#10;描述已自动生成">
            <a:extLst>
              <a:ext uri="{FF2B5EF4-FFF2-40B4-BE49-F238E27FC236}">
                <a16:creationId xmlns:a16="http://schemas.microsoft.com/office/drawing/2014/main" xmlns="" id="{49BDDD54-9FBF-40D4-A34C-E575FE3FFF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87253" y="1315805"/>
            <a:ext cx="6834029" cy="4556589"/>
          </a:xfrm>
          <a:prstGeom prst="rect">
            <a:avLst/>
          </a:prstGeom>
        </p:spPr>
      </p:pic>
      <p:sp>
        <p:nvSpPr>
          <p:cNvPr id="6" name="形状3">
            <a:extLst>
              <a:ext uri="{FF2B5EF4-FFF2-40B4-BE49-F238E27FC236}">
                <a16:creationId xmlns:a16="http://schemas.microsoft.com/office/drawing/2014/main" xmlns="" id="{6942FFC0-5D12-433F-9386-48987AB74894}"/>
              </a:ext>
            </a:extLst>
          </p:cNvPr>
          <p:cNvSpPr/>
          <p:nvPr/>
        </p:nvSpPr>
        <p:spPr>
          <a:xfrm>
            <a:off x="3352800" y="685800"/>
            <a:ext cx="5242559" cy="5753100"/>
          </a:xfrm>
          <a:prstGeom prst="rect">
            <a:avLst/>
          </a:prstGeom>
          <a:gradFill flip="none" rotWithShape="1">
            <a:gsLst>
              <a:gs pos="0">
                <a:srgbClr val="DB4D27">
                  <a:alpha val="69000"/>
                </a:srgbClr>
              </a:gs>
              <a:gs pos="49000">
                <a:srgbClr val="DB4D27"/>
              </a:gs>
            </a:gsLst>
            <a:lin ang="10800000" scaled="1"/>
            <a:tileRect/>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mn-ea"/>
              <a:sym typeface="+mn-lt"/>
            </a:endParaRPr>
          </a:p>
        </p:txBody>
      </p:sp>
      <p:pic>
        <p:nvPicPr>
          <p:cNvPr id="12" name="图片 11" descr="图片包含 建筑, 人, 男人, 户外&#10;&#10;描述已自动生成">
            <a:extLst>
              <a:ext uri="{FF2B5EF4-FFF2-40B4-BE49-F238E27FC236}">
                <a16:creationId xmlns:a16="http://schemas.microsoft.com/office/drawing/2014/main" xmlns="" id="{FDC762EF-F25C-458B-BD9B-3E163C089070}"/>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90000"/>
                    </a14:imgEffect>
                    <a14:imgEffect>
                      <a14:brightnessContrast bright="-5000"/>
                    </a14:imgEffect>
                  </a14:imgLayer>
                </a14:imgProps>
              </a:ext>
              <a:ext uri="{28A0092B-C50C-407E-A947-70E740481C1C}">
                <a14:useLocalDpi xmlns:a14="http://schemas.microsoft.com/office/drawing/2010/main"/>
              </a:ext>
            </a:extLst>
          </a:blip>
          <a:srcRect/>
          <a:stretch/>
        </p:blipFill>
        <p:spPr>
          <a:xfrm>
            <a:off x="1009951" y="4146603"/>
            <a:ext cx="2981073" cy="1636390"/>
          </a:xfrm>
          <a:prstGeom prst="rect">
            <a:avLst/>
          </a:prstGeom>
        </p:spPr>
      </p:pic>
      <p:sp>
        <p:nvSpPr>
          <p:cNvPr id="13" name="文本框 12">
            <a:extLst>
              <a:ext uri="{FF2B5EF4-FFF2-40B4-BE49-F238E27FC236}">
                <a16:creationId xmlns:a16="http://schemas.microsoft.com/office/drawing/2014/main" xmlns="" id="{6883A804-B75C-4436-ADE4-736E1BCA0482}"/>
              </a:ext>
            </a:extLst>
          </p:cNvPr>
          <p:cNvSpPr txBox="1"/>
          <p:nvPr/>
        </p:nvSpPr>
        <p:spPr>
          <a:xfrm>
            <a:off x="955726" y="1336210"/>
            <a:ext cx="2031325" cy="830997"/>
          </a:xfrm>
          <a:prstGeom prst="rect">
            <a:avLst/>
          </a:prstGeom>
          <a:noFill/>
        </p:spPr>
        <p:txBody>
          <a:bodyPr wrap="none" rtlCol="0">
            <a:spAutoFit/>
          </a:bodyPr>
          <a:lstStyle/>
          <a:p>
            <a:r>
              <a:rPr lang="zh-CN" altLang="en-US" sz="2400" dirty="0">
                <a:solidFill>
                  <a:srgbClr val="DB4D27"/>
                </a:solidFill>
                <a:cs typeface="+mn-ea"/>
              </a:rPr>
              <a:t>请替换</a:t>
            </a:r>
            <a:endParaRPr lang="en-US" altLang="zh-CN" sz="2400" dirty="0">
              <a:solidFill>
                <a:srgbClr val="DB4D27"/>
              </a:solidFill>
              <a:cs typeface="+mn-ea"/>
            </a:endParaRPr>
          </a:p>
          <a:p>
            <a:r>
              <a:rPr lang="zh-CN" altLang="en-US" sz="2400" dirty="0">
                <a:solidFill>
                  <a:schemeClr val="tx1">
                    <a:lumMod val="75000"/>
                    <a:lumOff val="25000"/>
                  </a:schemeClr>
                </a:solidFill>
                <a:cs typeface="+mn-ea"/>
              </a:rPr>
              <a:t>你的文字内容</a:t>
            </a:r>
          </a:p>
        </p:txBody>
      </p:sp>
      <p:sp>
        <p:nvSpPr>
          <p:cNvPr id="15" name="文本框 14">
            <a:extLst>
              <a:ext uri="{FF2B5EF4-FFF2-40B4-BE49-F238E27FC236}">
                <a16:creationId xmlns:a16="http://schemas.microsoft.com/office/drawing/2014/main" xmlns="" id="{4BB0C4D4-932D-4A8F-8490-0468C9B25CCD}"/>
              </a:ext>
            </a:extLst>
          </p:cNvPr>
          <p:cNvSpPr txBox="1"/>
          <p:nvPr/>
        </p:nvSpPr>
        <p:spPr>
          <a:xfrm>
            <a:off x="3971413" y="1211600"/>
            <a:ext cx="4005333" cy="369332"/>
          </a:xfrm>
          <a:prstGeom prst="rect">
            <a:avLst/>
          </a:prstGeom>
          <a:noFill/>
        </p:spPr>
        <p:txBody>
          <a:bodyPr wrap="square" rtlCol="0">
            <a:spAutoFit/>
          </a:bodyPr>
          <a:lstStyle/>
          <a:p>
            <a:pPr algn="ctr"/>
            <a:r>
              <a:rPr lang="zh-CN" altLang="en-US" dirty="0">
                <a:solidFill>
                  <a:schemeClr val="bg1"/>
                </a:solidFill>
                <a:cs typeface="+mn-ea"/>
                <a:sym typeface="+mn-lt"/>
              </a:rPr>
              <a:t>请替换文字内容</a:t>
            </a:r>
          </a:p>
        </p:txBody>
      </p:sp>
      <p:sp>
        <p:nvSpPr>
          <p:cNvPr id="16" name="文本框 15">
            <a:extLst>
              <a:ext uri="{FF2B5EF4-FFF2-40B4-BE49-F238E27FC236}">
                <a16:creationId xmlns:a16="http://schemas.microsoft.com/office/drawing/2014/main" xmlns="" id="{D12AF0C3-AB34-4F0B-AC47-69C338539049}"/>
              </a:ext>
            </a:extLst>
          </p:cNvPr>
          <p:cNvSpPr txBox="1"/>
          <p:nvPr/>
        </p:nvSpPr>
        <p:spPr>
          <a:xfrm>
            <a:off x="3971413" y="3614387"/>
            <a:ext cx="4005333" cy="369332"/>
          </a:xfrm>
          <a:prstGeom prst="rect">
            <a:avLst/>
          </a:prstGeom>
          <a:noFill/>
        </p:spPr>
        <p:txBody>
          <a:bodyPr wrap="square" rtlCol="0">
            <a:spAutoFit/>
          </a:bodyPr>
          <a:lstStyle/>
          <a:p>
            <a:pPr algn="ctr"/>
            <a:r>
              <a:rPr lang="zh-CN" altLang="en-US" dirty="0">
                <a:solidFill>
                  <a:schemeClr val="bg1"/>
                </a:solidFill>
                <a:cs typeface="+mn-ea"/>
                <a:sym typeface="+mn-lt"/>
              </a:rPr>
              <a:t>请替换文字内容</a:t>
            </a:r>
          </a:p>
        </p:txBody>
      </p:sp>
      <p:sp>
        <p:nvSpPr>
          <p:cNvPr id="11" name="文本框 10">
            <a:extLst>
              <a:ext uri="{FF2B5EF4-FFF2-40B4-BE49-F238E27FC236}">
                <a16:creationId xmlns:a16="http://schemas.microsoft.com/office/drawing/2014/main" xmlns="" id="{5E4227E7-1F14-4456-B4E8-336B91755649}"/>
              </a:ext>
            </a:extLst>
          </p:cNvPr>
          <p:cNvSpPr txBox="1"/>
          <p:nvPr/>
        </p:nvSpPr>
        <p:spPr>
          <a:xfrm>
            <a:off x="3688080" y="1674976"/>
            <a:ext cx="4571998" cy="1501052"/>
          </a:xfrm>
          <a:prstGeom prst="rect">
            <a:avLst/>
          </a:prstGeom>
          <a:noFill/>
        </p:spPr>
        <p:txBody>
          <a:bodyPr wrap="square" rtlCol="0">
            <a:spAutoFit/>
          </a:bodyPr>
          <a:lstStyle/>
          <a:p>
            <a:pPr algn="ctr">
              <a:lnSpc>
                <a:spcPct val="130000"/>
              </a:lnSpc>
            </a:pPr>
            <a:r>
              <a:rPr lang="zh-CN" altLang="en-US" dirty="0">
                <a:solidFill>
                  <a:schemeClr val="bg1"/>
                </a:solidFill>
              </a:rPr>
              <a:t>请替换文字内容请替换文字内容请替换文字内容请替换文字内容请替换文字内容请替换文字内容请替换文字内容请替换文字内容请替换文字内容请替换文字内容</a:t>
            </a:r>
          </a:p>
        </p:txBody>
      </p:sp>
      <p:sp>
        <p:nvSpPr>
          <p:cNvPr id="14" name="文本框 13">
            <a:extLst>
              <a:ext uri="{FF2B5EF4-FFF2-40B4-BE49-F238E27FC236}">
                <a16:creationId xmlns:a16="http://schemas.microsoft.com/office/drawing/2014/main" xmlns="" id="{5A698E35-FAC0-47B9-B72A-DADFF8206E02}"/>
              </a:ext>
            </a:extLst>
          </p:cNvPr>
          <p:cNvSpPr txBox="1"/>
          <p:nvPr/>
        </p:nvSpPr>
        <p:spPr>
          <a:xfrm>
            <a:off x="4185920" y="4179449"/>
            <a:ext cx="3576318" cy="1861151"/>
          </a:xfrm>
          <a:prstGeom prst="rect">
            <a:avLst/>
          </a:prstGeom>
          <a:noFill/>
        </p:spPr>
        <p:txBody>
          <a:bodyPr wrap="square" rtlCol="0">
            <a:spAutoFit/>
          </a:bodyPr>
          <a:lstStyle/>
          <a:p>
            <a:pPr algn="ctr">
              <a:lnSpc>
                <a:spcPct val="130000"/>
              </a:lnSpc>
            </a:pPr>
            <a:r>
              <a:rPr lang="zh-CN" altLang="en-US" dirty="0">
                <a:solidFill>
                  <a:schemeClr val="bg1"/>
                </a:solidFill>
              </a:rPr>
              <a:t>请替换文字内容请替换文字内容请替换文字内容请替换文字内容请替换文字内容请替换文字内容请替换文字内容请替换文字内容请替换文字内容请替换文字内容</a:t>
            </a:r>
          </a:p>
        </p:txBody>
      </p:sp>
    </p:spTree>
    <p:extLst>
      <p:ext uri="{BB962C8B-B14F-4D97-AF65-F5344CB8AC3E}">
        <p14:creationId xmlns:p14="http://schemas.microsoft.com/office/powerpoint/2010/main" val="8603134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6FA17DA-C080-4387-B588-5A73548BBD82}"/>
              </a:ext>
            </a:extLst>
          </p:cNvPr>
          <p:cNvSpPr txBox="1"/>
          <p:nvPr/>
        </p:nvSpPr>
        <p:spPr>
          <a:xfrm>
            <a:off x="1317817" y="2422331"/>
            <a:ext cx="3877985" cy="830997"/>
          </a:xfrm>
          <a:prstGeom prst="rect">
            <a:avLst/>
          </a:prstGeom>
          <a:noFill/>
        </p:spPr>
        <p:txBody>
          <a:bodyPr wrap="none" rtlCol="0">
            <a:spAutoFit/>
          </a:bodyPr>
          <a:lstStyle/>
          <a:p>
            <a:r>
              <a:rPr lang="zh-CN" altLang="en-US" sz="4800" dirty="0">
                <a:solidFill>
                  <a:schemeClr val="tx1">
                    <a:lumMod val="65000"/>
                    <a:lumOff val="35000"/>
                  </a:schemeClr>
                </a:solidFill>
                <a:cs typeface="+mn-ea"/>
                <a:sym typeface="+mn-lt"/>
              </a:rPr>
              <a:t>工作完成情况</a:t>
            </a:r>
          </a:p>
        </p:txBody>
      </p:sp>
      <p:sp>
        <p:nvSpPr>
          <p:cNvPr id="3" name="文本框 2">
            <a:extLst>
              <a:ext uri="{FF2B5EF4-FFF2-40B4-BE49-F238E27FC236}">
                <a16:creationId xmlns:a16="http://schemas.microsoft.com/office/drawing/2014/main" xmlns="" id="{C213DF8F-1508-4B73-9B49-C08C341958ED}"/>
              </a:ext>
            </a:extLst>
          </p:cNvPr>
          <p:cNvSpPr txBox="1"/>
          <p:nvPr/>
        </p:nvSpPr>
        <p:spPr>
          <a:xfrm>
            <a:off x="1363255" y="1591334"/>
            <a:ext cx="954107" cy="923330"/>
          </a:xfrm>
          <a:prstGeom prst="rect">
            <a:avLst/>
          </a:prstGeom>
          <a:noFill/>
        </p:spPr>
        <p:txBody>
          <a:bodyPr wrap="none" rtlCol="0">
            <a:spAutoFit/>
          </a:bodyPr>
          <a:lstStyle/>
          <a:p>
            <a:r>
              <a:rPr lang="en-US" altLang="zh-CN" sz="5400" dirty="0">
                <a:solidFill>
                  <a:schemeClr val="tx1">
                    <a:lumMod val="65000"/>
                    <a:lumOff val="35000"/>
                  </a:schemeClr>
                </a:solidFill>
                <a:cs typeface="+mn-ea"/>
                <a:sym typeface="+mn-lt"/>
              </a:rPr>
              <a:t>02</a:t>
            </a:r>
            <a:endParaRPr lang="zh-CN" altLang="en-US" sz="5400" dirty="0">
              <a:solidFill>
                <a:schemeClr val="tx1">
                  <a:lumMod val="65000"/>
                  <a:lumOff val="35000"/>
                </a:schemeClr>
              </a:solidFill>
              <a:cs typeface="+mn-ea"/>
              <a:sym typeface="+mn-lt"/>
            </a:endParaRPr>
          </a:p>
        </p:txBody>
      </p:sp>
      <p:sp>
        <p:nvSpPr>
          <p:cNvPr id="4" name="文本框 3">
            <a:extLst>
              <a:ext uri="{FF2B5EF4-FFF2-40B4-BE49-F238E27FC236}">
                <a16:creationId xmlns:a16="http://schemas.microsoft.com/office/drawing/2014/main" xmlns="" id="{DE04B241-15AF-480E-B8BF-28FE6050675A}"/>
              </a:ext>
            </a:extLst>
          </p:cNvPr>
          <p:cNvSpPr txBox="1"/>
          <p:nvPr/>
        </p:nvSpPr>
        <p:spPr>
          <a:xfrm>
            <a:off x="1363254" y="3184230"/>
            <a:ext cx="3742146" cy="400110"/>
          </a:xfrm>
          <a:prstGeom prst="rect">
            <a:avLst/>
          </a:prstGeom>
          <a:noFill/>
        </p:spPr>
        <p:txBody>
          <a:bodyPr wrap="square" rtlCol="0">
            <a:spAutoFit/>
          </a:bodyPr>
          <a:lstStyle/>
          <a:p>
            <a:pPr algn="dist"/>
            <a:r>
              <a:rPr lang="en-US" altLang="zh-CN" sz="2000" dirty="0">
                <a:solidFill>
                  <a:srgbClr val="B6B7B0"/>
                </a:solidFill>
                <a:cs typeface="+mn-ea"/>
                <a:sym typeface="+mn-lt"/>
              </a:rPr>
              <a:t>COMPLETION OF WORK</a:t>
            </a:r>
          </a:p>
        </p:txBody>
      </p:sp>
    </p:spTree>
    <p:extLst>
      <p:ext uri="{BB962C8B-B14F-4D97-AF65-F5344CB8AC3E}">
        <p14:creationId xmlns:p14="http://schemas.microsoft.com/office/powerpoint/2010/main" val="10569730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46">
            <a:extLst>
              <a:ext uri="{FF2B5EF4-FFF2-40B4-BE49-F238E27FC236}">
                <a16:creationId xmlns:a16="http://schemas.microsoft.com/office/drawing/2014/main" xmlns="" id="{BA4F07CE-D337-4C70-8933-B15CFA75A1C6}"/>
              </a:ext>
            </a:extLst>
          </p:cNvPr>
          <p:cNvSpPr/>
          <p:nvPr/>
        </p:nvSpPr>
        <p:spPr>
          <a:xfrm>
            <a:off x="1129181" y="2062947"/>
            <a:ext cx="276999" cy="3063524"/>
          </a:xfrm>
          <a:prstGeom prst="rect">
            <a:avLst/>
          </a:prstGeom>
          <a:solidFill>
            <a:srgbClr val="DB4D27">
              <a:alpha val="7462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mn-ea"/>
              <a:sym typeface="+mn-lt"/>
            </a:endParaRPr>
          </a:p>
        </p:txBody>
      </p:sp>
      <p:pic>
        <p:nvPicPr>
          <p:cNvPr id="3" name="图片45">
            <a:extLst>
              <a:ext uri="{FF2B5EF4-FFF2-40B4-BE49-F238E27FC236}">
                <a16:creationId xmlns:a16="http://schemas.microsoft.com/office/drawing/2014/main" xmlns="" id="{2F38C4EA-7232-4C5C-9136-40B24C6918D8}"/>
              </a:ext>
            </a:extLst>
          </p:cNvPr>
          <p:cNvPicPr preferRelativeResize="0"/>
          <p:nvPr/>
        </p:nvPicPr>
        <p:blipFill>
          <a:blip r:embed="rId3" cstate="email">
            <a:extLst>
              <a:ext uri="{28A0092B-C50C-407E-A947-70E740481C1C}">
                <a14:useLocalDpi xmlns:a14="http://schemas.microsoft.com/office/drawing/2010/main"/>
              </a:ext>
            </a:extLst>
          </a:blip>
          <a:srcRect/>
          <a:stretch/>
        </p:blipFill>
        <p:spPr>
          <a:xfrm>
            <a:off x="4375380" y="1606365"/>
            <a:ext cx="5811012" cy="3874007"/>
          </a:xfrm>
          <a:prstGeom prst="rect">
            <a:avLst/>
          </a:prstGeom>
          <a:noFill/>
          <a:ln>
            <a:noFill/>
          </a:ln>
        </p:spPr>
      </p:pic>
      <p:pic>
        <p:nvPicPr>
          <p:cNvPr id="4" name="图片5">
            <a:extLst>
              <a:ext uri="{FF2B5EF4-FFF2-40B4-BE49-F238E27FC236}">
                <a16:creationId xmlns:a16="http://schemas.microsoft.com/office/drawing/2014/main" xmlns="" id="{E3654C35-DD38-445A-AB1A-157F7A3EED92}"/>
              </a:ext>
            </a:extLst>
          </p:cNvPr>
          <p:cNvPicPr preferRelativeResize="0"/>
          <p:nvPr/>
        </p:nvPicPr>
        <p:blipFill>
          <a:blip r:embed="rId4" cstate="email">
            <a:extLst>
              <a:ext uri="{28A0092B-C50C-407E-A947-70E740481C1C}">
                <a14:useLocalDpi xmlns:a14="http://schemas.microsoft.com/office/drawing/2010/main"/>
              </a:ext>
            </a:extLst>
          </a:blip>
          <a:srcRect/>
          <a:stretch/>
        </p:blipFill>
        <p:spPr>
          <a:xfrm>
            <a:off x="1568180" y="1606365"/>
            <a:ext cx="2699650" cy="1888067"/>
          </a:xfrm>
          <a:prstGeom prst="rect">
            <a:avLst/>
          </a:prstGeom>
          <a:noFill/>
          <a:ln>
            <a:noFill/>
          </a:ln>
        </p:spPr>
      </p:pic>
      <p:pic>
        <p:nvPicPr>
          <p:cNvPr id="5" name="图片44">
            <a:extLst>
              <a:ext uri="{FF2B5EF4-FFF2-40B4-BE49-F238E27FC236}">
                <a16:creationId xmlns:a16="http://schemas.microsoft.com/office/drawing/2014/main" xmlns="" id="{F69A9B64-FC77-4BD2-B04B-11EEC430C7ED}"/>
              </a:ext>
            </a:extLst>
          </p:cNvPr>
          <p:cNvPicPr preferRelativeResize="0"/>
          <p:nvPr/>
        </p:nvPicPr>
        <p:blipFill>
          <a:blip r:embed="rId5" cstate="email">
            <a:extLst>
              <a:ext uri="{28A0092B-C50C-407E-A947-70E740481C1C}">
                <a14:useLocalDpi xmlns:a14="http://schemas.microsoft.com/office/drawing/2010/main"/>
              </a:ext>
            </a:extLst>
          </a:blip>
          <a:srcRect/>
          <a:stretch/>
        </p:blipFill>
        <p:spPr>
          <a:xfrm>
            <a:off x="1568180" y="3680606"/>
            <a:ext cx="2699650" cy="1799766"/>
          </a:xfrm>
          <a:prstGeom prst="rect">
            <a:avLst/>
          </a:prstGeom>
          <a:noFill/>
          <a:ln>
            <a:noFill/>
          </a:ln>
        </p:spPr>
      </p:pic>
      <p:sp>
        <p:nvSpPr>
          <p:cNvPr id="6" name="形状5">
            <a:extLst>
              <a:ext uri="{FF2B5EF4-FFF2-40B4-BE49-F238E27FC236}">
                <a16:creationId xmlns:a16="http://schemas.microsoft.com/office/drawing/2014/main" xmlns="" id="{6942FFC0-5D12-433F-9386-48987AB74894}"/>
              </a:ext>
            </a:extLst>
          </p:cNvPr>
          <p:cNvSpPr/>
          <p:nvPr/>
        </p:nvSpPr>
        <p:spPr>
          <a:xfrm>
            <a:off x="8746918" y="1828801"/>
            <a:ext cx="2474364" cy="3473776"/>
          </a:xfrm>
          <a:prstGeom prst="rect">
            <a:avLst/>
          </a:prstGeom>
          <a:solidFill>
            <a:srgbClr val="DB4D27">
              <a:alpha val="7462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dirty="0">
              <a:solidFill>
                <a:srgbClr val="000000"/>
              </a:solidFill>
              <a:cs typeface="+mn-ea"/>
              <a:sym typeface="+mn-lt"/>
            </a:endParaRPr>
          </a:p>
        </p:txBody>
      </p:sp>
      <p:sp>
        <p:nvSpPr>
          <p:cNvPr id="8" name="文本框 7">
            <a:extLst>
              <a:ext uri="{FF2B5EF4-FFF2-40B4-BE49-F238E27FC236}">
                <a16:creationId xmlns:a16="http://schemas.microsoft.com/office/drawing/2014/main" xmlns="" id="{3084E220-F284-4B3A-9057-8502BE0060A8}"/>
              </a:ext>
            </a:extLst>
          </p:cNvPr>
          <p:cNvSpPr txBox="1"/>
          <p:nvPr/>
        </p:nvSpPr>
        <p:spPr>
          <a:xfrm>
            <a:off x="852183" y="2163548"/>
            <a:ext cx="553998" cy="2862322"/>
          </a:xfrm>
          <a:prstGeom prst="rect">
            <a:avLst/>
          </a:prstGeom>
          <a:noFill/>
        </p:spPr>
        <p:txBody>
          <a:bodyPr vert="eaVert" wrap="none" rtlCol="0">
            <a:spAutoFit/>
          </a:bodyPr>
          <a:lstStyle/>
          <a:p>
            <a:r>
              <a:rPr lang="zh-CN" altLang="en-US" sz="2400" dirty="0">
                <a:solidFill>
                  <a:schemeClr val="tx1">
                    <a:lumMod val="75000"/>
                    <a:lumOff val="25000"/>
                  </a:schemeClr>
                </a:solidFill>
                <a:cs typeface="+mn-ea"/>
                <a:sym typeface="+mn-lt"/>
              </a:rPr>
              <a:t>请替换你的文字内容</a:t>
            </a:r>
          </a:p>
        </p:txBody>
      </p:sp>
      <p:sp>
        <p:nvSpPr>
          <p:cNvPr id="9" name="文本框 8">
            <a:extLst>
              <a:ext uri="{FF2B5EF4-FFF2-40B4-BE49-F238E27FC236}">
                <a16:creationId xmlns:a16="http://schemas.microsoft.com/office/drawing/2014/main" xmlns="" id="{964EB3EE-C886-4485-92AA-A278480E975D}"/>
              </a:ext>
            </a:extLst>
          </p:cNvPr>
          <p:cNvSpPr txBox="1"/>
          <p:nvPr/>
        </p:nvSpPr>
        <p:spPr>
          <a:xfrm>
            <a:off x="8892540" y="2317714"/>
            <a:ext cx="2170279" cy="2581348"/>
          </a:xfrm>
          <a:prstGeom prst="rect">
            <a:avLst/>
          </a:prstGeom>
          <a:noFill/>
        </p:spPr>
        <p:txBody>
          <a:bodyPr wrap="square" rtlCol="0">
            <a:spAutoFit/>
          </a:bodyPr>
          <a:lstStyle/>
          <a:p>
            <a:pPr algn="ctr">
              <a:lnSpc>
                <a:spcPct val="130000"/>
              </a:lnSpc>
            </a:pPr>
            <a:r>
              <a:rPr lang="zh-CN" altLang="en-US" dirty="0">
                <a:solidFill>
                  <a:schemeClr val="bg1"/>
                </a:solidFill>
              </a:rPr>
              <a:t>请替换文字内容请替换文字内容请替换文字内容请替换文字内容请替换文字内容请替换文字内容请替换文字内容请替换文字内容</a:t>
            </a:r>
          </a:p>
        </p:txBody>
      </p:sp>
    </p:spTree>
    <p:extLst>
      <p:ext uri="{BB962C8B-B14F-4D97-AF65-F5344CB8AC3E}">
        <p14:creationId xmlns:p14="http://schemas.microsoft.com/office/powerpoint/2010/main" val="279571082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窄&quot;,&quot;HeaderHeight&quot;:10.0,&quot;FooterHeight&quot;:5.0,&quot;SideMargin&quot;:2.5,&quot;TopMargin&quot;:0.0,&quot;BottomMargin&quot;:0.0,&quot;IntervalMargin&quot;:1.0,&quot;SettingType&quot;:&quot;System&quot;}"/>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44546A"/>
      </a:dk2>
      <a:lt2>
        <a:srgbClr val="E7E6E6"/>
      </a:lt2>
      <a:accent1>
        <a:srgbClr val="384252"/>
      </a:accent1>
      <a:accent2>
        <a:srgbClr val="B6B7B0"/>
      </a:accent2>
      <a:accent3>
        <a:srgbClr val="DB4D27"/>
      </a:accent3>
      <a:accent4>
        <a:srgbClr val="FFC000"/>
      </a:accent4>
      <a:accent5>
        <a:srgbClr val="5B9BD5"/>
      </a:accent5>
      <a:accent6>
        <a:srgbClr val="70AD47"/>
      </a:accent6>
      <a:hlink>
        <a:srgbClr val="0563C1"/>
      </a:hlink>
      <a:folHlink>
        <a:srgbClr val="954F72"/>
      </a:folHlink>
    </a:clrScheme>
    <a:fontScheme name="usiy1tww">
      <a:majorFont>
        <a:latin typeface="Arial"/>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620</TotalTime>
  <Words>1563</Words>
  <Application>Microsoft Office PowerPoint</Application>
  <PresentationFormat>宽屏</PresentationFormat>
  <Paragraphs>168</Paragraphs>
  <Slides>22</Slides>
  <Notes>21</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等线</vt:lpstr>
      <vt:lpstr>思源黑体 CN Bold</vt:lpstr>
      <vt:lpstr>思源黑体 CN Regular</vt:lpstr>
      <vt:lpstr>Arial</vt:lpstr>
      <vt:lpstr>Arial Black</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小锋作品</dc:creator>
  <cp:keywords>51PPT模板网</cp:keywords>
  <cp:lastModifiedBy>阳光 男孩</cp:lastModifiedBy>
  <cp:revision>110</cp:revision>
  <dcterms:created xsi:type="dcterms:W3CDTF">2020-03-28T10:50:09Z</dcterms:created>
  <dcterms:modified xsi:type="dcterms:W3CDTF">2020-03-31T12:40:04Z</dcterms:modified>
</cp:coreProperties>
</file>