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1.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2.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3.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notesSlides/notesSlide4.xml" ContentType="application/vnd.openxmlformats-officedocument.presentationml.notesSlid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5.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6.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7.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9.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notesSlides/notesSlide10.xml" ContentType="application/vnd.openxmlformats-officedocument.presentationml.notesSlide+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notesSlides/notesSlide11.xml" ContentType="application/vnd.openxmlformats-officedocument.presentationml.notesSlide+xml"/>
  <Override PartName="/ppt/tags/tag458.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409" r:id="rId2"/>
    <p:sldId id="425" r:id="rId3"/>
    <p:sldId id="426" r:id="rId4"/>
    <p:sldId id="424" r:id="rId5"/>
    <p:sldId id="413" r:id="rId6"/>
    <p:sldId id="410" r:id="rId7"/>
    <p:sldId id="427" r:id="rId8"/>
    <p:sldId id="414" r:id="rId9"/>
    <p:sldId id="416" r:id="rId10"/>
    <p:sldId id="415" r:id="rId11"/>
    <p:sldId id="418" r:id="rId12"/>
    <p:sldId id="428" r:id="rId13"/>
    <p:sldId id="412" r:id="rId14"/>
    <p:sldId id="419" r:id="rId15"/>
    <p:sldId id="431" r:id="rId16"/>
    <p:sldId id="429" r:id="rId17"/>
    <p:sldId id="432" r:id="rId18"/>
    <p:sldId id="433" r:id="rId19"/>
    <p:sldId id="434" r:id="rId20"/>
    <p:sldId id="422" r:id="rId21"/>
    <p:sldId id="411" r:id="rId22"/>
    <p:sldId id="430" r:id="rId23"/>
    <p:sldId id="343" r:id="rId24"/>
    <p:sldId id="43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p15:clr>
            <a:srgbClr val="A4A3A4"/>
          </p15:clr>
        </p15:guide>
        <p15:guide id="2" pos="385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16656"/>
    <a:srgbClr val="106655"/>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0" y="102"/>
      </p:cViewPr>
      <p:guideLst>
        <p:guide orient="horz" pos="2152"/>
        <p:guide pos="385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gradFill>
              <a:gsLst>
                <a:gs pos="0">
                  <a:srgbClr val="106655"/>
                </a:gs>
                <a:gs pos="100000">
                  <a:srgbClr val="FAFAFA"/>
                </a:gs>
              </a:gsLst>
              <a:lin ang="5400000" scaled="1"/>
            </a:gradFill>
            <a:ln>
              <a:noFill/>
            </a:ln>
            <a:effectLst/>
          </c:spPr>
          <c:cat>
            <c:strRef>
              <c:f>Sheet1!$A$2:$A$6</c:f>
              <c:strCache>
                <c:ptCount val="5"/>
                <c:pt idx="0">
                  <c:v>Step 1</c:v>
                </c:pt>
                <c:pt idx="1">
                  <c:v>Step 2</c:v>
                </c:pt>
                <c:pt idx="2">
                  <c:v>Step 3</c:v>
                </c:pt>
                <c:pt idx="3">
                  <c:v>Step 4</c:v>
                </c:pt>
                <c:pt idx="4">
                  <c:v>Step 5</c:v>
                </c:pt>
              </c:strCache>
            </c:strRef>
          </c:cat>
          <c:val>
            <c:numRef>
              <c:f>Sheet1!$B$2:$B$6</c:f>
              <c:numCache>
                <c:formatCode>General</c:formatCode>
                <c:ptCount val="5"/>
                <c:pt idx="0">
                  <c:v>10</c:v>
                </c:pt>
                <c:pt idx="1">
                  <c:v>30</c:v>
                </c:pt>
                <c:pt idx="2">
                  <c:v>25</c:v>
                </c:pt>
                <c:pt idx="3">
                  <c:v>14</c:v>
                </c:pt>
                <c:pt idx="4">
                  <c:v>17</c:v>
                </c:pt>
              </c:numCache>
            </c:numRef>
          </c:val>
          <c:extLst xmlns:c16r2="http://schemas.microsoft.com/office/drawing/2015/06/chart">
            <c:ext xmlns:c16="http://schemas.microsoft.com/office/drawing/2014/chart" uri="{C3380CC4-5D6E-409C-BE32-E72D297353CC}">
              <c16:uniqueId val="{00000000-C62F-462B-B187-FF0B527AB870}"/>
            </c:ext>
          </c:extLst>
        </c:ser>
        <c:ser>
          <c:idx val="1"/>
          <c:order val="1"/>
          <c:tx>
            <c:strRef>
              <c:f>Sheet1!$C$1</c:f>
              <c:strCache>
                <c:ptCount val="1"/>
                <c:pt idx="0">
                  <c:v>Series 2</c:v>
                </c:pt>
              </c:strCache>
            </c:strRef>
          </c:tx>
          <c:spPr>
            <a:gradFill>
              <a:gsLst>
                <a:gs pos="100000">
                  <a:srgbClr val="116656"/>
                </a:gs>
                <a:gs pos="100000">
                  <a:schemeClr val="accent1">
                    <a:lumMod val="75000"/>
                  </a:schemeClr>
                </a:gs>
              </a:gsLst>
              <a:lin ang="5400000" scaled="1"/>
            </a:gradFill>
            <a:ln>
              <a:noFill/>
            </a:ln>
            <a:effectLst/>
          </c:spPr>
          <c:cat>
            <c:strRef>
              <c:f>Sheet1!$A$2:$A$6</c:f>
              <c:strCache>
                <c:ptCount val="5"/>
                <c:pt idx="0">
                  <c:v>Step 1</c:v>
                </c:pt>
                <c:pt idx="1">
                  <c:v>Step 2</c:v>
                </c:pt>
                <c:pt idx="2">
                  <c:v>Step 3</c:v>
                </c:pt>
                <c:pt idx="3">
                  <c:v>Step 4</c:v>
                </c:pt>
                <c:pt idx="4">
                  <c:v>Step 5</c:v>
                </c:pt>
              </c:strCache>
            </c:strRef>
          </c:cat>
          <c:val>
            <c:numRef>
              <c:f>Sheet1!$C$2:$C$6</c:f>
              <c:numCache>
                <c:formatCode>General</c:formatCode>
                <c:ptCount val="5"/>
                <c:pt idx="0">
                  <c:v>3</c:v>
                </c:pt>
                <c:pt idx="1">
                  <c:v>12</c:v>
                </c:pt>
                <c:pt idx="2">
                  <c:v>15</c:v>
                </c:pt>
                <c:pt idx="3">
                  <c:v>28</c:v>
                </c:pt>
                <c:pt idx="4">
                  <c:v>25</c:v>
                </c:pt>
              </c:numCache>
            </c:numRef>
          </c:val>
          <c:extLst xmlns:c16r2="http://schemas.microsoft.com/office/drawing/2015/06/chart">
            <c:ext xmlns:c16="http://schemas.microsoft.com/office/drawing/2014/chart" uri="{C3380CC4-5D6E-409C-BE32-E72D297353CC}">
              <c16:uniqueId val="{00000001-C62F-462B-B187-FF0B527AB870}"/>
            </c:ext>
          </c:extLst>
        </c:ser>
        <c:dLbls>
          <c:showLegendKey val="0"/>
          <c:showVal val="0"/>
          <c:showCatName val="0"/>
          <c:showSerName val="0"/>
          <c:showPercent val="0"/>
          <c:showBubbleSize val="0"/>
        </c:dLbls>
        <c:axId val="-1744706608"/>
        <c:axId val="-1744697904"/>
      </c:areaChart>
      <c:catAx>
        <c:axId val="-1744706608"/>
        <c:scaling>
          <c:orientation val="minMax"/>
        </c:scaling>
        <c:delete val="0"/>
        <c:axPos val="b"/>
        <c:numFmt formatCode="General" sourceLinked="1"/>
        <c:majorTickMark val="out"/>
        <c:minorTickMark val="none"/>
        <c:tickLblPos val="nextTo"/>
        <c:spPr>
          <a:noFill/>
          <a:ln w="9525" cap="flat" cmpd="sng" algn="ctr">
            <a:solidFill>
              <a:schemeClr val="bg1">
                <a:alpha val="40000"/>
              </a:schemeClr>
            </a:solidFill>
            <a:round/>
          </a:ln>
          <a:effectLst/>
        </c:spPr>
        <c:txPr>
          <a:bodyPr rot="-60000000" spcFirstLastPara="1" vertOverflow="ellipsis" vert="horz" wrap="square" anchor="ctr" anchorCtr="1"/>
          <a:lstStyle/>
          <a:p>
            <a:pPr>
              <a:defRPr lang="zh-CN" sz="1800" b="0" i="0" u="none" strike="noStrike" kern="1200" baseline="0">
                <a:solidFill>
                  <a:schemeClr val="bg1">
                    <a:alpha val="60000"/>
                  </a:schemeClr>
                </a:solidFill>
                <a:latin typeface="Montserrat Light" panose="00000400000000000000" pitchFamily="50" charset="0"/>
                <a:ea typeface="+mn-ea"/>
                <a:cs typeface="+mn-cs"/>
              </a:defRPr>
            </a:pPr>
            <a:endParaRPr lang="zh-CN"/>
          </a:p>
        </c:txPr>
        <c:crossAx val="-1744697904"/>
        <c:crosses val="autoZero"/>
        <c:auto val="1"/>
        <c:lblAlgn val="ctr"/>
        <c:lblOffset val="100"/>
        <c:noMultiLvlLbl val="0"/>
      </c:catAx>
      <c:valAx>
        <c:axId val="-1744697904"/>
        <c:scaling>
          <c:orientation val="minMax"/>
        </c:scaling>
        <c:delete val="0"/>
        <c:axPos val="l"/>
        <c:majorGridlines>
          <c:spPr>
            <a:ln w="9525" cap="flat" cmpd="sng" algn="ctr">
              <a:solidFill>
                <a:schemeClr val="tx1">
                  <a:lumMod val="25000"/>
                  <a:lumOff val="75000"/>
                  <a:alpha val="18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800" b="0" i="0" u="none" strike="noStrike" kern="1200" baseline="0">
                <a:solidFill>
                  <a:schemeClr val="bg1">
                    <a:alpha val="60000"/>
                  </a:schemeClr>
                </a:solidFill>
                <a:latin typeface="Montserrat Light" panose="00000400000000000000" pitchFamily="50" charset="0"/>
                <a:ea typeface="+mn-ea"/>
                <a:cs typeface="+mn-cs"/>
              </a:defRPr>
            </a:pPr>
            <a:endParaRPr lang="zh-CN"/>
          </a:p>
        </c:txPr>
        <c:crossAx val="-1744706608"/>
        <c:crosses val="autoZero"/>
        <c:crossBetween val="midCat"/>
      </c:valAx>
      <c:spPr>
        <a:noFill/>
        <a:ln>
          <a:noFill/>
        </a:ln>
        <a:effectLst/>
      </c:spPr>
    </c:plotArea>
    <c:plotVisOnly val="1"/>
    <c:dispBlanksAs val="zero"/>
    <c:showDLblsOverMax val="0"/>
  </c:chart>
  <c:spPr>
    <a:noFill/>
    <a:ln>
      <a:noFill/>
    </a:ln>
    <a:effectLst/>
  </c:spPr>
  <c:txPr>
    <a:bodyPr/>
    <a:lstStyle/>
    <a:p>
      <a:pPr>
        <a:defRPr lang="zh-CN" sz="1800">
          <a:solidFill>
            <a:schemeClr val="bg1">
              <a:alpha val="60000"/>
            </a:schemeClr>
          </a:solidFill>
          <a:latin typeface="Montserrat Light" panose="00000400000000000000" pitchFamily="50"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2020/4/1</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56260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2020/4/1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126290264"/>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4</a:t>
            </a:fld>
            <a:endParaRPr lang="zh-CN" altLang="en-US"/>
          </a:p>
        </p:txBody>
      </p:sp>
    </p:spTree>
    <p:extLst>
      <p:ext uri="{BB962C8B-B14F-4D97-AF65-F5344CB8AC3E}">
        <p14:creationId xmlns:p14="http://schemas.microsoft.com/office/powerpoint/2010/main" val="4185013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20</a:t>
            </a:fld>
            <a:endParaRPr lang="zh-CN" altLang="en-US"/>
          </a:p>
        </p:txBody>
      </p:sp>
    </p:spTree>
    <p:extLst>
      <p:ext uri="{BB962C8B-B14F-4D97-AF65-F5344CB8AC3E}">
        <p14:creationId xmlns:p14="http://schemas.microsoft.com/office/powerpoint/2010/main" val="1515008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21</a:t>
            </a:fld>
            <a:endParaRPr lang="zh-CN" altLang="en-US"/>
          </a:p>
        </p:txBody>
      </p:sp>
    </p:spTree>
    <p:extLst>
      <p:ext uri="{BB962C8B-B14F-4D97-AF65-F5344CB8AC3E}">
        <p14:creationId xmlns:p14="http://schemas.microsoft.com/office/powerpoint/2010/main" val="1285313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534792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5</a:t>
            </a:fld>
            <a:endParaRPr lang="zh-CN" altLang="en-US"/>
          </a:p>
        </p:txBody>
      </p:sp>
    </p:spTree>
    <p:extLst>
      <p:ext uri="{BB962C8B-B14F-4D97-AF65-F5344CB8AC3E}">
        <p14:creationId xmlns:p14="http://schemas.microsoft.com/office/powerpoint/2010/main" val="2908278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6</a:t>
            </a:fld>
            <a:endParaRPr lang="zh-CN" altLang="en-US"/>
          </a:p>
        </p:txBody>
      </p:sp>
    </p:spTree>
    <p:extLst>
      <p:ext uri="{BB962C8B-B14F-4D97-AF65-F5344CB8AC3E}">
        <p14:creationId xmlns:p14="http://schemas.microsoft.com/office/powerpoint/2010/main" val="3619859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8</a:t>
            </a:fld>
            <a:endParaRPr lang="zh-CN" altLang="en-US"/>
          </a:p>
        </p:txBody>
      </p:sp>
    </p:spTree>
    <p:extLst>
      <p:ext uri="{BB962C8B-B14F-4D97-AF65-F5344CB8AC3E}">
        <p14:creationId xmlns:p14="http://schemas.microsoft.com/office/powerpoint/2010/main" val="913762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9</a:t>
            </a:fld>
            <a:endParaRPr lang="zh-CN" altLang="en-US"/>
          </a:p>
        </p:txBody>
      </p:sp>
    </p:spTree>
    <p:extLst>
      <p:ext uri="{BB962C8B-B14F-4D97-AF65-F5344CB8AC3E}">
        <p14:creationId xmlns:p14="http://schemas.microsoft.com/office/powerpoint/2010/main" val="3752648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10</a:t>
            </a:fld>
            <a:endParaRPr lang="zh-CN" altLang="en-US"/>
          </a:p>
        </p:txBody>
      </p:sp>
    </p:spTree>
    <p:extLst>
      <p:ext uri="{BB962C8B-B14F-4D97-AF65-F5344CB8AC3E}">
        <p14:creationId xmlns:p14="http://schemas.microsoft.com/office/powerpoint/2010/main" val="1582064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CE94A7-C4C0-4312-9A43-1209F3AEDD1F}" type="slidenum">
              <a:rPr lang="en-US" smtClean="0"/>
              <a:t>11</a:t>
            </a:fld>
            <a:endParaRPr lang="en-US"/>
          </a:p>
        </p:txBody>
      </p:sp>
    </p:spTree>
    <p:extLst>
      <p:ext uri="{BB962C8B-B14F-4D97-AF65-F5344CB8AC3E}">
        <p14:creationId xmlns:p14="http://schemas.microsoft.com/office/powerpoint/2010/main" val="3651660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13</a:t>
            </a:fld>
            <a:endParaRPr lang="zh-CN" altLang="en-US"/>
          </a:p>
        </p:txBody>
      </p:sp>
    </p:spTree>
    <p:extLst>
      <p:ext uri="{BB962C8B-B14F-4D97-AF65-F5344CB8AC3E}">
        <p14:creationId xmlns:p14="http://schemas.microsoft.com/office/powerpoint/2010/main" val="3313972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DEB1757-8956-4EB9-A61B-2BB94BC071D8}" type="slidenum">
              <a:rPr lang="zh-CN" altLang="en-US" smtClean="0"/>
              <a:t>14</a:t>
            </a:fld>
            <a:endParaRPr lang="zh-CN" altLang="en-US"/>
          </a:p>
        </p:txBody>
      </p:sp>
    </p:spTree>
    <p:extLst>
      <p:ext uri="{BB962C8B-B14F-4D97-AF65-F5344CB8AC3E}">
        <p14:creationId xmlns:p14="http://schemas.microsoft.com/office/powerpoint/2010/main" val="3294884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2020/4/1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2020/4/1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2020/4/1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Left_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618288" y="217488"/>
            <a:ext cx="5399087" cy="6640512"/>
          </a:xfr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2020/4/1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2020/4/1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2020/4/1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2020/4/1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2020/4/1</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tags" Target="../tags/tag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3"/>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7"/>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8"/>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9"/>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2020/4/1</a:t>
            </a:fld>
            <a:endParaRPr lang="zh-CN" altLang="en-US"/>
          </a:p>
        </p:txBody>
      </p:sp>
      <p:sp>
        <p:nvSpPr>
          <p:cNvPr id="5" name="页脚占位符 4"/>
          <p:cNvSpPr>
            <a:spLocks noGrp="1"/>
          </p:cNvSpPr>
          <p:nvPr>
            <p:ph type="ftr" sz="quarter" idx="3"/>
            <p:custDataLst>
              <p:tags r:id="rId20"/>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2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6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3" Type="http://schemas.openxmlformats.org/officeDocument/2006/relationships/tags" Target="../tags/tag221.xml"/><Relationship Id="rId18" Type="http://schemas.openxmlformats.org/officeDocument/2006/relationships/tags" Target="../tags/tag226.xml"/><Relationship Id="rId26" Type="http://schemas.openxmlformats.org/officeDocument/2006/relationships/tags" Target="../tags/tag234.xml"/><Relationship Id="rId39" Type="http://schemas.openxmlformats.org/officeDocument/2006/relationships/tags" Target="../tags/tag247.xml"/><Relationship Id="rId21" Type="http://schemas.openxmlformats.org/officeDocument/2006/relationships/tags" Target="../tags/tag229.xml"/><Relationship Id="rId34" Type="http://schemas.openxmlformats.org/officeDocument/2006/relationships/tags" Target="../tags/tag242.xml"/><Relationship Id="rId42" Type="http://schemas.openxmlformats.org/officeDocument/2006/relationships/tags" Target="../tags/tag250.xml"/><Relationship Id="rId7" Type="http://schemas.openxmlformats.org/officeDocument/2006/relationships/tags" Target="../tags/tag215.xml"/><Relationship Id="rId2" Type="http://schemas.openxmlformats.org/officeDocument/2006/relationships/tags" Target="../tags/tag210.xml"/><Relationship Id="rId16" Type="http://schemas.openxmlformats.org/officeDocument/2006/relationships/tags" Target="../tags/tag224.xml"/><Relationship Id="rId20" Type="http://schemas.openxmlformats.org/officeDocument/2006/relationships/tags" Target="../tags/tag228.xml"/><Relationship Id="rId29" Type="http://schemas.openxmlformats.org/officeDocument/2006/relationships/tags" Target="../tags/tag237.xml"/><Relationship Id="rId41" Type="http://schemas.openxmlformats.org/officeDocument/2006/relationships/tags" Target="../tags/tag249.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tags" Target="../tags/tag219.xml"/><Relationship Id="rId24" Type="http://schemas.openxmlformats.org/officeDocument/2006/relationships/tags" Target="../tags/tag232.xml"/><Relationship Id="rId32" Type="http://schemas.openxmlformats.org/officeDocument/2006/relationships/tags" Target="../tags/tag240.xml"/><Relationship Id="rId37" Type="http://schemas.openxmlformats.org/officeDocument/2006/relationships/tags" Target="../tags/tag245.xml"/><Relationship Id="rId40" Type="http://schemas.openxmlformats.org/officeDocument/2006/relationships/tags" Target="../tags/tag248.xml"/><Relationship Id="rId5" Type="http://schemas.openxmlformats.org/officeDocument/2006/relationships/tags" Target="../tags/tag213.xml"/><Relationship Id="rId15" Type="http://schemas.openxmlformats.org/officeDocument/2006/relationships/tags" Target="../tags/tag223.xml"/><Relationship Id="rId23" Type="http://schemas.openxmlformats.org/officeDocument/2006/relationships/tags" Target="../tags/tag231.xml"/><Relationship Id="rId28" Type="http://schemas.openxmlformats.org/officeDocument/2006/relationships/tags" Target="../tags/tag236.xml"/><Relationship Id="rId36" Type="http://schemas.openxmlformats.org/officeDocument/2006/relationships/tags" Target="../tags/tag244.xml"/><Relationship Id="rId10" Type="http://schemas.openxmlformats.org/officeDocument/2006/relationships/tags" Target="../tags/tag218.xml"/><Relationship Id="rId19" Type="http://schemas.openxmlformats.org/officeDocument/2006/relationships/tags" Target="../tags/tag227.xml"/><Relationship Id="rId31" Type="http://schemas.openxmlformats.org/officeDocument/2006/relationships/tags" Target="../tags/tag239.xml"/><Relationship Id="rId44" Type="http://schemas.openxmlformats.org/officeDocument/2006/relationships/notesSlide" Target="../notesSlides/notesSlide6.xml"/><Relationship Id="rId4" Type="http://schemas.openxmlformats.org/officeDocument/2006/relationships/tags" Target="../tags/tag212.xml"/><Relationship Id="rId9" Type="http://schemas.openxmlformats.org/officeDocument/2006/relationships/tags" Target="../tags/tag217.xml"/><Relationship Id="rId14" Type="http://schemas.openxmlformats.org/officeDocument/2006/relationships/tags" Target="../tags/tag222.xml"/><Relationship Id="rId22" Type="http://schemas.openxmlformats.org/officeDocument/2006/relationships/tags" Target="../tags/tag230.xml"/><Relationship Id="rId27" Type="http://schemas.openxmlformats.org/officeDocument/2006/relationships/tags" Target="../tags/tag235.xml"/><Relationship Id="rId30" Type="http://schemas.openxmlformats.org/officeDocument/2006/relationships/tags" Target="../tags/tag238.xml"/><Relationship Id="rId35" Type="http://schemas.openxmlformats.org/officeDocument/2006/relationships/tags" Target="../tags/tag243.xml"/><Relationship Id="rId43" Type="http://schemas.openxmlformats.org/officeDocument/2006/relationships/slideLayout" Target="../slideLayouts/slideLayout13.xml"/><Relationship Id="rId8" Type="http://schemas.openxmlformats.org/officeDocument/2006/relationships/tags" Target="../tags/tag216.xml"/><Relationship Id="rId3" Type="http://schemas.openxmlformats.org/officeDocument/2006/relationships/tags" Target="../tags/tag211.xml"/><Relationship Id="rId12" Type="http://schemas.openxmlformats.org/officeDocument/2006/relationships/tags" Target="../tags/tag220.xml"/><Relationship Id="rId17" Type="http://schemas.openxmlformats.org/officeDocument/2006/relationships/tags" Target="../tags/tag225.xml"/><Relationship Id="rId25" Type="http://schemas.openxmlformats.org/officeDocument/2006/relationships/tags" Target="../tags/tag233.xml"/><Relationship Id="rId33" Type="http://schemas.openxmlformats.org/officeDocument/2006/relationships/tags" Target="../tags/tag241.xml"/><Relationship Id="rId38" Type="http://schemas.openxmlformats.org/officeDocument/2006/relationships/tags" Target="../tags/tag246.xml"/></Relationships>
</file>

<file path=ppt/slides/_rels/slide11.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tags" Target="../tags/tag263.xml"/><Relationship Id="rId18" Type="http://schemas.openxmlformats.org/officeDocument/2006/relationships/tags" Target="../tags/tag268.xml"/><Relationship Id="rId3" Type="http://schemas.openxmlformats.org/officeDocument/2006/relationships/tags" Target="../tags/tag253.xml"/><Relationship Id="rId21" Type="http://schemas.openxmlformats.org/officeDocument/2006/relationships/slideLayout" Target="../slideLayouts/slideLayout13.xml"/><Relationship Id="rId7" Type="http://schemas.openxmlformats.org/officeDocument/2006/relationships/tags" Target="../tags/tag257.xml"/><Relationship Id="rId12" Type="http://schemas.openxmlformats.org/officeDocument/2006/relationships/tags" Target="../tags/tag262.xml"/><Relationship Id="rId17" Type="http://schemas.openxmlformats.org/officeDocument/2006/relationships/tags" Target="../tags/tag267.xml"/><Relationship Id="rId2" Type="http://schemas.openxmlformats.org/officeDocument/2006/relationships/tags" Target="../tags/tag252.xml"/><Relationship Id="rId16" Type="http://schemas.openxmlformats.org/officeDocument/2006/relationships/tags" Target="../tags/tag266.xml"/><Relationship Id="rId20" Type="http://schemas.openxmlformats.org/officeDocument/2006/relationships/tags" Target="../tags/tag270.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tags" Target="../tags/tag261.xml"/><Relationship Id="rId5" Type="http://schemas.openxmlformats.org/officeDocument/2006/relationships/tags" Target="../tags/tag255.xml"/><Relationship Id="rId15" Type="http://schemas.openxmlformats.org/officeDocument/2006/relationships/tags" Target="../tags/tag265.xml"/><Relationship Id="rId10" Type="http://schemas.openxmlformats.org/officeDocument/2006/relationships/tags" Target="../tags/tag260.xml"/><Relationship Id="rId19" Type="http://schemas.openxmlformats.org/officeDocument/2006/relationships/tags" Target="../tags/tag269.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tags" Target="../tags/tag264.xml"/><Relationship Id="rId2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27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274.xml"/><Relationship Id="rId7" Type="http://schemas.openxmlformats.org/officeDocument/2006/relationships/tags" Target="../tags/tag278.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5" Type="http://schemas.openxmlformats.org/officeDocument/2006/relationships/tags" Target="../tags/tag276.xml"/><Relationship Id="rId10" Type="http://schemas.openxmlformats.org/officeDocument/2006/relationships/chart" Target="../charts/chart1.xml"/><Relationship Id="rId4" Type="http://schemas.openxmlformats.org/officeDocument/2006/relationships/tags" Target="../tags/tag275.xml"/><Relationship Id="rId9"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8" Type="http://schemas.openxmlformats.org/officeDocument/2006/relationships/tags" Target="../tags/tag286.xml"/><Relationship Id="rId13" Type="http://schemas.openxmlformats.org/officeDocument/2006/relationships/tags" Target="../tags/tag291.xml"/><Relationship Id="rId3" Type="http://schemas.openxmlformats.org/officeDocument/2006/relationships/tags" Target="../tags/tag281.xml"/><Relationship Id="rId7" Type="http://schemas.openxmlformats.org/officeDocument/2006/relationships/tags" Target="../tags/tag285.xml"/><Relationship Id="rId12" Type="http://schemas.openxmlformats.org/officeDocument/2006/relationships/tags" Target="../tags/tag290.xml"/><Relationship Id="rId2" Type="http://schemas.openxmlformats.org/officeDocument/2006/relationships/tags" Target="../tags/tag280.xml"/><Relationship Id="rId16" Type="http://schemas.openxmlformats.org/officeDocument/2006/relationships/notesSlide" Target="../notesSlides/notesSlide9.xml"/><Relationship Id="rId1" Type="http://schemas.openxmlformats.org/officeDocument/2006/relationships/tags" Target="../tags/tag279.xml"/><Relationship Id="rId6" Type="http://schemas.openxmlformats.org/officeDocument/2006/relationships/tags" Target="../tags/tag284.xml"/><Relationship Id="rId11" Type="http://schemas.openxmlformats.org/officeDocument/2006/relationships/tags" Target="../tags/tag289.xml"/><Relationship Id="rId5" Type="http://schemas.openxmlformats.org/officeDocument/2006/relationships/tags" Target="../tags/tag283.xml"/><Relationship Id="rId15" Type="http://schemas.openxmlformats.org/officeDocument/2006/relationships/slideLayout" Target="../slideLayouts/slideLayout14.xml"/><Relationship Id="rId10" Type="http://schemas.openxmlformats.org/officeDocument/2006/relationships/tags" Target="../tags/tag288.xml"/><Relationship Id="rId4" Type="http://schemas.openxmlformats.org/officeDocument/2006/relationships/tags" Target="../tags/tag282.xml"/><Relationship Id="rId9" Type="http://schemas.openxmlformats.org/officeDocument/2006/relationships/tags" Target="../tags/tag287.xml"/><Relationship Id="rId14" Type="http://schemas.openxmlformats.org/officeDocument/2006/relationships/tags" Target="../tags/tag292.xml"/></Relationships>
</file>

<file path=ppt/slides/_rels/slide15.xml.rels><?xml version="1.0" encoding="UTF-8" standalone="yes"?>
<Relationships xmlns="http://schemas.openxmlformats.org/package/2006/relationships"><Relationship Id="rId8" Type="http://schemas.openxmlformats.org/officeDocument/2006/relationships/tags" Target="../tags/tag300.xml"/><Relationship Id="rId13" Type="http://schemas.openxmlformats.org/officeDocument/2006/relationships/tags" Target="../tags/tag305.xml"/><Relationship Id="rId18" Type="http://schemas.openxmlformats.org/officeDocument/2006/relationships/tags" Target="../tags/tag310.xml"/><Relationship Id="rId26" Type="http://schemas.openxmlformats.org/officeDocument/2006/relationships/tags" Target="../tags/tag318.xml"/><Relationship Id="rId3" Type="http://schemas.openxmlformats.org/officeDocument/2006/relationships/tags" Target="../tags/tag295.xml"/><Relationship Id="rId21" Type="http://schemas.openxmlformats.org/officeDocument/2006/relationships/tags" Target="../tags/tag313.xml"/><Relationship Id="rId7" Type="http://schemas.openxmlformats.org/officeDocument/2006/relationships/tags" Target="../tags/tag299.xml"/><Relationship Id="rId12" Type="http://schemas.openxmlformats.org/officeDocument/2006/relationships/tags" Target="../tags/tag304.xml"/><Relationship Id="rId17" Type="http://schemas.openxmlformats.org/officeDocument/2006/relationships/tags" Target="../tags/tag309.xml"/><Relationship Id="rId25" Type="http://schemas.openxmlformats.org/officeDocument/2006/relationships/tags" Target="../tags/tag317.xml"/><Relationship Id="rId2" Type="http://schemas.openxmlformats.org/officeDocument/2006/relationships/tags" Target="../tags/tag294.xml"/><Relationship Id="rId16" Type="http://schemas.openxmlformats.org/officeDocument/2006/relationships/tags" Target="../tags/tag308.xml"/><Relationship Id="rId20" Type="http://schemas.openxmlformats.org/officeDocument/2006/relationships/tags" Target="../tags/tag312.xml"/><Relationship Id="rId1" Type="http://schemas.openxmlformats.org/officeDocument/2006/relationships/tags" Target="../tags/tag293.xml"/><Relationship Id="rId6" Type="http://schemas.openxmlformats.org/officeDocument/2006/relationships/tags" Target="../tags/tag298.xml"/><Relationship Id="rId11" Type="http://schemas.openxmlformats.org/officeDocument/2006/relationships/tags" Target="../tags/tag303.xml"/><Relationship Id="rId24" Type="http://schemas.openxmlformats.org/officeDocument/2006/relationships/tags" Target="../tags/tag316.xml"/><Relationship Id="rId5" Type="http://schemas.openxmlformats.org/officeDocument/2006/relationships/tags" Target="../tags/tag297.xml"/><Relationship Id="rId15" Type="http://schemas.openxmlformats.org/officeDocument/2006/relationships/tags" Target="../tags/tag307.xml"/><Relationship Id="rId23" Type="http://schemas.openxmlformats.org/officeDocument/2006/relationships/tags" Target="../tags/tag315.xml"/><Relationship Id="rId10" Type="http://schemas.openxmlformats.org/officeDocument/2006/relationships/tags" Target="../tags/tag302.xml"/><Relationship Id="rId19" Type="http://schemas.openxmlformats.org/officeDocument/2006/relationships/tags" Target="../tags/tag311.xml"/><Relationship Id="rId4" Type="http://schemas.openxmlformats.org/officeDocument/2006/relationships/tags" Target="../tags/tag296.xml"/><Relationship Id="rId9" Type="http://schemas.openxmlformats.org/officeDocument/2006/relationships/tags" Target="../tags/tag301.xml"/><Relationship Id="rId14" Type="http://schemas.openxmlformats.org/officeDocument/2006/relationships/tags" Target="../tags/tag306.xml"/><Relationship Id="rId22" Type="http://schemas.openxmlformats.org/officeDocument/2006/relationships/tags" Target="../tags/tag314.xml"/><Relationship Id="rId27"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319.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tags" Target="../tags/tag327.xml"/><Relationship Id="rId13" Type="http://schemas.openxmlformats.org/officeDocument/2006/relationships/tags" Target="../tags/tag332.xml"/><Relationship Id="rId18" Type="http://schemas.openxmlformats.org/officeDocument/2006/relationships/tags" Target="../tags/tag337.xml"/><Relationship Id="rId26" Type="http://schemas.openxmlformats.org/officeDocument/2006/relationships/tags" Target="../tags/tag345.xml"/><Relationship Id="rId3" Type="http://schemas.openxmlformats.org/officeDocument/2006/relationships/tags" Target="../tags/tag322.xml"/><Relationship Id="rId21" Type="http://schemas.openxmlformats.org/officeDocument/2006/relationships/tags" Target="../tags/tag340.xml"/><Relationship Id="rId7" Type="http://schemas.openxmlformats.org/officeDocument/2006/relationships/tags" Target="../tags/tag326.xml"/><Relationship Id="rId12" Type="http://schemas.openxmlformats.org/officeDocument/2006/relationships/tags" Target="../tags/tag331.xml"/><Relationship Id="rId17" Type="http://schemas.openxmlformats.org/officeDocument/2006/relationships/tags" Target="../tags/tag336.xml"/><Relationship Id="rId25" Type="http://schemas.openxmlformats.org/officeDocument/2006/relationships/tags" Target="../tags/tag344.xml"/><Relationship Id="rId2" Type="http://schemas.openxmlformats.org/officeDocument/2006/relationships/tags" Target="../tags/tag321.xml"/><Relationship Id="rId16" Type="http://schemas.openxmlformats.org/officeDocument/2006/relationships/tags" Target="../tags/tag335.xml"/><Relationship Id="rId20" Type="http://schemas.openxmlformats.org/officeDocument/2006/relationships/tags" Target="../tags/tag339.xml"/><Relationship Id="rId29" Type="http://schemas.openxmlformats.org/officeDocument/2006/relationships/tags" Target="../tags/tag348.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tags" Target="../tags/tag330.xml"/><Relationship Id="rId24" Type="http://schemas.openxmlformats.org/officeDocument/2006/relationships/tags" Target="../tags/tag343.xml"/><Relationship Id="rId5" Type="http://schemas.openxmlformats.org/officeDocument/2006/relationships/tags" Target="../tags/tag324.xml"/><Relationship Id="rId15" Type="http://schemas.openxmlformats.org/officeDocument/2006/relationships/tags" Target="../tags/tag334.xml"/><Relationship Id="rId23" Type="http://schemas.openxmlformats.org/officeDocument/2006/relationships/tags" Target="../tags/tag342.xml"/><Relationship Id="rId28" Type="http://schemas.openxmlformats.org/officeDocument/2006/relationships/tags" Target="../tags/tag347.xml"/><Relationship Id="rId10" Type="http://schemas.openxmlformats.org/officeDocument/2006/relationships/tags" Target="../tags/tag329.xml"/><Relationship Id="rId19" Type="http://schemas.openxmlformats.org/officeDocument/2006/relationships/tags" Target="../tags/tag338.xml"/><Relationship Id="rId31" Type="http://schemas.openxmlformats.org/officeDocument/2006/relationships/slideLayout" Target="../slideLayouts/slideLayout1.xml"/><Relationship Id="rId4" Type="http://schemas.openxmlformats.org/officeDocument/2006/relationships/tags" Target="../tags/tag323.xml"/><Relationship Id="rId9" Type="http://schemas.openxmlformats.org/officeDocument/2006/relationships/tags" Target="../tags/tag328.xml"/><Relationship Id="rId14" Type="http://schemas.openxmlformats.org/officeDocument/2006/relationships/tags" Target="../tags/tag333.xml"/><Relationship Id="rId22" Type="http://schemas.openxmlformats.org/officeDocument/2006/relationships/tags" Target="../tags/tag341.xml"/><Relationship Id="rId27" Type="http://schemas.openxmlformats.org/officeDocument/2006/relationships/tags" Target="../tags/tag346.xml"/><Relationship Id="rId30" Type="http://schemas.openxmlformats.org/officeDocument/2006/relationships/tags" Target="../tags/tag349.xml"/></Relationships>
</file>

<file path=ppt/slides/_rels/slide18.xml.rels><?xml version="1.0" encoding="UTF-8" standalone="yes"?>
<Relationships xmlns="http://schemas.openxmlformats.org/package/2006/relationships"><Relationship Id="rId8" Type="http://schemas.openxmlformats.org/officeDocument/2006/relationships/tags" Target="../tags/tag357.xml"/><Relationship Id="rId13" Type="http://schemas.openxmlformats.org/officeDocument/2006/relationships/tags" Target="../tags/tag362.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tags" Target="../tags/tag361.xml"/><Relationship Id="rId17" Type="http://schemas.openxmlformats.org/officeDocument/2006/relationships/slideLayout" Target="../slideLayouts/slideLayout1.xml"/><Relationship Id="rId2" Type="http://schemas.openxmlformats.org/officeDocument/2006/relationships/tags" Target="../tags/tag351.xml"/><Relationship Id="rId16" Type="http://schemas.openxmlformats.org/officeDocument/2006/relationships/tags" Target="../tags/tag365.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tags" Target="../tags/tag360.xml"/><Relationship Id="rId5" Type="http://schemas.openxmlformats.org/officeDocument/2006/relationships/tags" Target="../tags/tag354.xml"/><Relationship Id="rId15" Type="http://schemas.openxmlformats.org/officeDocument/2006/relationships/tags" Target="../tags/tag364.xml"/><Relationship Id="rId10" Type="http://schemas.openxmlformats.org/officeDocument/2006/relationships/tags" Target="../tags/tag359.xml"/><Relationship Id="rId4" Type="http://schemas.openxmlformats.org/officeDocument/2006/relationships/tags" Target="../tags/tag353.xml"/><Relationship Id="rId9" Type="http://schemas.openxmlformats.org/officeDocument/2006/relationships/tags" Target="../tags/tag358.xml"/><Relationship Id="rId14" Type="http://schemas.openxmlformats.org/officeDocument/2006/relationships/tags" Target="../tags/tag363.xml"/></Relationships>
</file>

<file path=ppt/slides/_rels/slide19.xml.rels><?xml version="1.0" encoding="UTF-8" standalone="yes"?>
<Relationships xmlns="http://schemas.openxmlformats.org/package/2006/relationships"><Relationship Id="rId8" Type="http://schemas.openxmlformats.org/officeDocument/2006/relationships/tags" Target="../tags/tag373.xml"/><Relationship Id="rId13" Type="http://schemas.openxmlformats.org/officeDocument/2006/relationships/tags" Target="../tags/tag378.xml"/><Relationship Id="rId18" Type="http://schemas.openxmlformats.org/officeDocument/2006/relationships/tags" Target="../tags/tag383.xml"/><Relationship Id="rId3" Type="http://schemas.openxmlformats.org/officeDocument/2006/relationships/tags" Target="../tags/tag368.xml"/><Relationship Id="rId21" Type="http://schemas.openxmlformats.org/officeDocument/2006/relationships/slideLayout" Target="../slideLayouts/slideLayout1.xml"/><Relationship Id="rId7" Type="http://schemas.openxmlformats.org/officeDocument/2006/relationships/tags" Target="../tags/tag372.xml"/><Relationship Id="rId12" Type="http://schemas.openxmlformats.org/officeDocument/2006/relationships/tags" Target="../tags/tag377.xml"/><Relationship Id="rId17" Type="http://schemas.openxmlformats.org/officeDocument/2006/relationships/tags" Target="../tags/tag382.xml"/><Relationship Id="rId2" Type="http://schemas.openxmlformats.org/officeDocument/2006/relationships/tags" Target="../tags/tag367.xml"/><Relationship Id="rId16" Type="http://schemas.openxmlformats.org/officeDocument/2006/relationships/tags" Target="../tags/tag381.xml"/><Relationship Id="rId20" Type="http://schemas.openxmlformats.org/officeDocument/2006/relationships/tags" Target="../tags/tag385.xml"/><Relationship Id="rId1" Type="http://schemas.openxmlformats.org/officeDocument/2006/relationships/tags" Target="../tags/tag366.xml"/><Relationship Id="rId6" Type="http://schemas.openxmlformats.org/officeDocument/2006/relationships/tags" Target="../tags/tag371.xml"/><Relationship Id="rId11" Type="http://schemas.openxmlformats.org/officeDocument/2006/relationships/tags" Target="../tags/tag376.xml"/><Relationship Id="rId5" Type="http://schemas.openxmlformats.org/officeDocument/2006/relationships/tags" Target="../tags/tag370.xml"/><Relationship Id="rId15" Type="http://schemas.openxmlformats.org/officeDocument/2006/relationships/tags" Target="../tags/tag380.xml"/><Relationship Id="rId10" Type="http://schemas.openxmlformats.org/officeDocument/2006/relationships/tags" Target="../tags/tag375.xml"/><Relationship Id="rId19" Type="http://schemas.openxmlformats.org/officeDocument/2006/relationships/tags" Target="../tags/tag384.xml"/><Relationship Id="rId4" Type="http://schemas.openxmlformats.org/officeDocument/2006/relationships/tags" Target="../tags/tag369.xml"/><Relationship Id="rId9" Type="http://schemas.openxmlformats.org/officeDocument/2006/relationships/tags" Target="../tags/tag374.xml"/><Relationship Id="rId14" Type="http://schemas.openxmlformats.org/officeDocument/2006/relationships/tags" Target="../tags/tag37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6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3" Type="http://schemas.openxmlformats.org/officeDocument/2006/relationships/tags" Target="../tags/tag398.xml"/><Relationship Id="rId18" Type="http://schemas.openxmlformats.org/officeDocument/2006/relationships/tags" Target="../tags/tag403.xml"/><Relationship Id="rId26" Type="http://schemas.openxmlformats.org/officeDocument/2006/relationships/tags" Target="../tags/tag411.xml"/><Relationship Id="rId39" Type="http://schemas.openxmlformats.org/officeDocument/2006/relationships/tags" Target="../tags/tag424.xml"/><Relationship Id="rId21" Type="http://schemas.openxmlformats.org/officeDocument/2006/relationships/tags" Target="../tags/tag406.xml"/><Relationship Id="rId34" Type="http://schemas.openxmlformats.org/officeDocument/2006/relationships/tags" Target="../tags/tag419.xml"/><Relationship Id="rId42" Type="http://schemas.openxmlformats.org/officeDocument/2006/relationships/tags" Target="../tags/tag427.xml"/><Relationship Id="rId47" Type="http://schemas.openxmlformats.org/officeDocument/2006/relationships/tags" Target="../tags/tag432.xml"/><Relationship Id="rId50" Type="http://schemas.openxmlformats.org/officeDocument/2006/relationships/tags" Target="../tags/tag435.xml"/><Relationship Id="rId55" Type="http://schemas.openxmlformats.org/officeDocument/2006/relationships/tags" Target="../tags/tag440.xml"/><Relationship Id="rId7" Type="http://schemas.openxmlformats.org/officeDocument/2006/relationships/tags" Target="../tags/tag392.xml"/><Relationship Id="rId2" Type="http://schemas.openxmlformats.org/officeDocument/2006/relationships/tags" Target="../tags/tag387.xml"/><Relationship Id="rId16" Type="http://schemas.openxmlformats.org/officeDocument/2006/relationships/tags" Target="../tags/tag401.xml"/><Relationship Id="rId29" Type="http://schemas.openxmlformats.org/officeDocument/2006/relationships/tags" Target="../tags/tag414.xml"/><Relationship Id="rId11" Type="http://schemas.openxmlformats.org/officeDocument/2006/relationships/tags" Target="../tags/tag396.xml"/><Relationship Id="rId24" Type="http://schemas.openxmlformats.org/officeDocument/2006/relationships/tags" Target="../tags/tag409.xml"/><Relationship Id="rId32" Type="http://schemas.openxmlformats.org/officeDocument/2006/relationships/tags" Target="../tags/tag417.xml"/><Relationship Id="rId37" Type="http://schemas.openxmlformats.org/officeDocument/2006/relationships/tags" Target="../tags/tag422.xml"/><Relationship Id="rId40" Type="http://schemas.openxmlformats.org/officeDocument/2006/relationships/tags" Target="../tags/tag425.xml"/><Relationship Id="rId45" Type="http://schemas.openxmlformats.org/officeDocument/2006/relationships/tags" Target="../tags/tag430.xml"/><Relationship Id="rId53" Type="http://schemas.openxmlformats.org/officeDocument/2006/relationships/tags" Target="../tags/tag438.xml"/><Relationship Id="rId58" Type="http://schemas.openxmlformats.org/officeDocument/2006/relationships/notesSlide" Target="../notesSlides/notesSlide10.xml"/><Relationship Id="rId5" Type="http://schemas.openxmlformats.org/officeDocument/2006/relationships/tags" Target="../tags/tag390.xml"/><Relationship Id="rId19" Type="http://schemas.openxmlformats.org/officeDocument/2006/relationships/tags" Target="../tags/tag404.xml"/><Relationship Id="rId4" Type="http://schemas.openxmlformats.org/officeDocument/2006/relationships/tags" Target="../tags/tag389.xml"/><Relationship Id="rId9" Type="http://schemas.openxmlformats.org/officeDocument/2006/relationships/tags" Target="../tags/tag394.xml"/><Relationship Id="rId14" Type="http://schemas.openxmlformats.org/officeDocument/2006/relationships/tags" Target="../tags/tag399.xml"/><Relationship Id="rId22" Type="http://schemas.openxmlformats.org/officeDocument/2006/relationships/tags" Target="../tags/tag407.xml"/><Relationship Id="rId27" Type="http://schemas.openxmlformats.org/officeDocument/2006/relationships/tags" Target="../tags/tag412.xml"/><Relationship Id="rId30" Type="http://schemas.openxmlformats.org/officeDocument/2006/relationships/tags" Target="../tags/tag415.xml"/><Relationship Id="rId35" Type="http://schemas.openxmlformats.org/officeDocument/2006/relationships/tags" Target="../tags/tag420.xml"/><Relationship Id="rId43" Type="http://schemas.openxmlformats.org/officeDocument/2006/relationships/tags" Target="../tags/tag428.xml"/><Relationship Id="rId48" Type="http://schemas.openxmlformats.org/officeDocument/2006/relationships/tags" Target="../tags/tag433.xml"/><Relationship Id="rId56" Type="http://schemas.openxmlformats.org/officeDocument/2006/relationships/tags" Target="../tags/tag441.xml"/><Relationship Id="rId8" Type="http://schemas.openxmlformats.org/officeDocument/2006/relationships/tags" Target="../tags/tag393.xml"/><Relationship Id="rId51" Type="http://schemas.openxmlformats.org/officeDocument/2006/relationships/tags" Target="../tags/tag436.xml"/><Relationship Id="rId3" Type="http://schemas.openxmlformats.org/officeDocument/2006/relationships/tags" Target="../tags/tag388.xml"/><Relationship Id="rId12" Type="http://schemas.openxmlformats.org/officeDocument/2006/relationships/tags" Target="../tags/tag397.xml"/><Relationship Id="rId17" Type="http://schemas.openxmlformats.org/officeDocument/2006/relationships/tags" Target="../tags/tag402.xml"/><Relationship Id="rId25" Type="http://schemas.openxmlformats.org/officeDocument/2006/relationships/tags" Target="../tags/tag410.xml"/><Relationship Id="rId33" Type="http://schemas.openxmlformats.org/officeDocument/2006/relationships/tags" Target="../tags/tag418.xml"/><Relationship Id="rId38" Type="http://schemas.openxmlformats.org/officeDocument/2006/relationships/tags" Target="../tags/tag423.xml"/><Relationship Id="rId46" Type="http://schemas.openxmlformats.org/officeDocument/2006/relationships/tags" Target="../tags/tag431.xml"/><Relationship Id="rId20" Type="http://schemas.openxmlformats.org/officeDocument/2006/relationships/tags" Target="../tags/tag405.xml"/><Relationship Id="rId41" Type="http://schemas.openxmlformats.org/officeDocument/2006/relationships/tags" Target="../tags/tag426.xml"/><Relationship Id="rId54" Type="http://schemas.openxmlformats.org/officeDocument/2006/relationships/tags" Target="../tags/tag439.xml"/><Relationship Id="rId1" Type="http://schemas.openxmlformats.org/officeDocument/2006/relationships/tags" Target="../tags/tag386.xml"/><Relationship Id="rId6" Type="http://schemas.openxmlformats.org/officeDocument/2006/relationships/tags" Target="../tags/tag391.xml"/><Relationship Id="rId15" Type="http://schemas.openxmlformats.org/officeDocument/2006/relationships/tags" Target="../tags/tag400.xml"/><Relationship Id="rId23" Type="http://schemas.openxmlformats.org/officeDocument/2006/relationships/tags" Target="../tags/tag408.xml"/><Relationship Id="rId28" Type="http://schemas.openxmlformats.org/officeDocument/2006/relationships/tags" Target="../tags/tag413.xml"/><Relationship Id="rId36" Type="http://schemas.openxmlformats.org/officeDocument/2006/relationships/tags" Target="../tags/tag421.xml"/><Relationship Id="rId49" Type="http://schemas.openxmlformats.org/officeDocument/2006/relationships/tags" Target="../tags/tag434.xml"/><Relationship Id="rId57" Type="http://schemas.openxmlformats.org/officeDocument/2006/relationships/slideLayout" Target="../slideLayouts/slideLayout15.xml"/><Relationship Id="rId10" Type="http://schemas.openxmlformats.org/officeDocument/2006/relationships/tags" Target="../tags/tag395.xml"/><Relationship Id="rId31" Type="http://schemas.openxmlformats.org/officeDocument/2006/relationships/tags" Target="../tags/tag416.xml"/><Relationship Id="rId44" Type="http://schemas.openxmlformats.org/officeDocument/2006/relationships/tags" Target="../tags/tag429.xml"/><Relationship Id="rId52" Type="http://schemas.openxmlformats.org/officeDocument/2006/relationships/tags" Target="../tags/tag437.xml"/></Relationships>
</file>

<file path=ppt/slides/_rels/slide21.xml.rels><?xml version="1.0" encoding="UTF-8" standalone="yes"?>
<Relationships xmlns="http://schemas.openxmlformats.org/package/2006/relationships"><Relationship Id="rId8" Type="http://schemas.openxmlformats.org/officeDocument/2006/relationships/tags" Target="../tags/tag449.xml"/><Relationship Id="rId13" Type="http://schemas.openxmlformats.org/officeDocument/2006/relationships/tags" Target="../tags/tag454.xml"/><Relationship Id="rId18" Type="http://schemas.openxmlformats.org/officeDocument/2006/relationships/notesSlide" Target="../notesSlides/notesSlide11.xml"/><Relationship Id="rId3" Type="http://schemas.openxmlformats.org/officeDocument/2006/relationships/tags" Target="../tags/tag444.xml"/><Relationship Id="rId7" Type="http://schemas.openxmlformats.org/officeDocument/2006/relationships/tags" Target="../tags/tag448.xml"/><Relationship Id="rId12" Type="http://schemas.openxmlformats.org/officeDocument/2006/relationships/tags" Target="../tags/tag453.xml"/><Relationship Id="rId17" Type="http://schemas.openxmlformats.org/officeDocument/2006/relationships/slideLayout" Target="../slideLayouts/slideLayout12.xml"/><Relationship Id="rId2" Type="http://schemas.openxmlformats.org/officeDocument/2006/relationships/tags" Target="../tags/tag443.xml"/><Relationship Id="rId16" Type="http://schemas.openxmlformats.org/officeDocument/2006/relationships/tags" Target="../tags/tag457.xml"/><Relationship Id="rId1" Type="http://schemas.openxmlformats.org/officeDocument/2006/relationships/tags" Target="../tags/tag442.xml"/><Relationship Id="rId6" Type="http://schemas.openxmlformats.org/officeDocument/2006/relationships/tags" Target="../tags/tag447.xml"/><Relationship Id="rId11" Type="http://schemas.openxmlformats.org/officeDocument/2006/relationships/tags" Target="../tags/tag452.xml"/><Relationship Id="rId5" Type="http://schemas.openxmlformats.org/officeDocument/2006/relationships/tags" Target="../tags/tag446.xml"/><Relationship Id="rId15" Type="http://schemas.openxmlformats.org/officeDocument/2006/relationships/tags" Target="../tags/tag456.xml"/><Relationship Id="rId10" Type="http://schemas.openxmlformats.org/officeDocument/2006/relationships/tags" Target="../tags/tag451.xml"/><Relationship Id="rId4" Type="http://schemas.openxmlformats.org/officeDocument/2006/relationships/tags" Target="../tags/tag445.xml"/><Relationship Id="rId9" Type="http://schemas.openxmlformats.org/officeDocument/2006/relationships/tags" Target="../tags/tag450.xml"/><Relationship Id="rId14" Type="http://schemas.openxmlformats.org/officeDocument/2006/relationships/tags" Target="../tags/tag455.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458.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6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18" Type="http://schemas.openxmlformats.org/officeDocument/2006/relationships/tags" Target="../tags/tag83.xml"/><Relationship Id="rId26" Type="http://schemas.openxmlformats.org/officeDocument/2006/relationships/tags" Target="../tags/tag91.xml"/><Relationship Id="rId3" Type="http://schemas.openxmlformats.org/officeDocument/2006/relationships/tags" Target="../tags/tag68.xml"/><Relationship Id="rId21" Type="http://schemas.openxmlformats.org/officeDocument/2006/relationships/tags" Target="../tags/tag86.xml"/><Relationship Id="rId7" Type="http://schemas.openxmlformats.org/officeDocument/2006/relationships/tags" Target="../tags/tag72.xml"/><Relationship Id="rId12" Type="http://schemas.openxmlformats.org/officeDocument/2006/relationships/tags" Target="../tags/tag77.xml"/><Relationship Id="rId17" Type="http://schemas.openxmlformats.org/officeDocument/2006/relationships/tags" Target="../tags/tag82.xml"/><Relationship Id="rId25" Type="http://schemas.openxmlformats.org/officeDocument/2006/relationships/tags" Target="../tags/tag90.xml"/><Relationship Id="rId2" Type="http://schemas.openxmlformats.org/officeDocument/2006/relationships/tags" Target="../tags/tag67.xml"/><Relationship Id="rId16" Type="http://schemas.openxmlformats.org/officeDocument/2006/relationships/tags" Target="../tags/tag81.xml"/><Relationship Id="rId20" Type="http://schemas.openxmlformats.org/officeDocument/2006/relationships/tags" Target="../tags/tag85.xml"/><Relationship Id="rId29" Type="http://schemas.openxmlformats.org/officeDocument/2006/relationships/tags" Target="../tags/tag94.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24" Type="http://schemas.openxmlformats.org/officeDocument/2006/relationships/tags" Target="../tags/tag89.xml"/><Relationship Id="rId32" Type="http://schemas.openxmlformats.org/officeDocument/2006/relationships/notesSlide" Target="../notesSlides/notesSlide1.xml"/><Relationship Id="rId5" Type="http://schemas.openxmlformats.org/officeDocument/2006/relationships/tags" Target="../tags/tag70.xml"/><Relationship Id="rId15" Type="http://schemas.openxmlformats.org/officeDocument/2006/relationships/tags" Target="../tags/tag80.xml"/><Relationship Id="rId23" Type="http://schemas.openxmlformats.org/officeDocument/2006/relationships/tags" Target="../tags/tag88.xml"/><Relationship Id="rId28" Type="http://schemas.openxmlformats.org/officeDocument/2006/relationships/tags" Target="../tags/tag93.xml"/><Relationship Id="rId10" Type="http://schemas.openxmlformats.org/officeDocument/2006/relationships/tags" Target="../tags/tag75.xml"/><Relationship Id="rId19" Type="http://schemas.openxmlformats.org/officeDocument/2006/relationships/tags" Target="../tags/tag84.xml"/><Relationship Id="rId31" Type="http://schemas.openxmlformats.org/officeDocument/2006/relationships/slideLayout" Target="../slideLayouts/slideLayout1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 Id="rId22" Type="http://schemas.openxmlformats.org/officeDocument/2006/relationships/tags" Target="../tags/tag87.xml"/><Relationship Id="rId27" Type="http://schemas.openxmlformats.org/officeDocument/2006/relationships/tags" Target="../tags/tag92.xml"/><Relationship Id="rId30" Type="http://schemas.openxmlformats.org/officeDocument/2006/relationships/tags" Target="../tags/tag95.xml"/></Relationships>
</file>

<file path=ppt/slides/_rels/slide5.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tags" Target="../tags/tag108.xml"/><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tags" Target="../tags/tag107.xml"/><Relationship Id="rId2" Type="http://schemas.openxmlformats.org/officeDocument/2006/relationships/tags" Target="../tags/tag97.xml"/><Relationship Id="rId16" Type="http://schemas.openxmlformats.org/officeDocument/2006/relationships/notesSlide" Target="../notesSlides/notesSlide2.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5" Type="http://schemas.openxmlformats.org/officeDocument/2006/relationships/slideLayout" Target="../slideLayouts/slideLayout12.xml"/><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tags" Target="../tags/tag109.xml"/></Relationships>
</file>

<file path=ppt/slides/_rels/slide6.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tags" Target="../tags/tag122.xml"/><Relationship Id="rId18" Type="http://schemas.openxmlformats.org/officeDocument/2006/relationships/tags" Target="../tags/tag127.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tags" Target="../tags/tag126.xml"/><Relationship Id="rId2" Type="http://schemas.openxmlformats.org/officeDocument/2006/relationships/tags" Target="../tags/tag111.xml"/><Relationship Id="rId16" Type="http://schemas.openxmlformats.org/officeDocument/2006/relationships/tags" Target="../tags/tag125.xml"/><Relationship Id="rId20" Type="http://schemas.openxmlformats.org/officeDocument/2006/relationships/notesSlide" Target="../notesSlides/notesSlide3.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tags" Target="../tags/tag124.xml"/><Relationship Id="rId10" Type="http://schemas.openxmlformats.org/officeDocument/2006/relationships/tags" Target="../tags/tag119.xml"/><Relationship Id="rId19" Type="http://schemas.openxmlformats.org/officeDocument/2006/relationships/slideLayout" Target="../slideLayouts/slideLayout12.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28.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3" Type="http://schemas.openxmlformats.org/officeDocument/2006/relationships/tags" Target="../tags/tag141.xml"/><Relationship Id="rId18" Type="http://schemas.openxmlformats.org/officeDocument/2006/relationships/tags" Target="../tags/tag146.xml"/><Relationship Id="rId26" Type="http://schemas.openxmlformats.org/officeDocument/2006/relationships/tags" Target="../tags/tag154.xml"/><Relationship Id="rId39" Type="http://schemas.openxmlformats.org/officeDocument/2006/relationships/tags" Target="../tags/tag167.xml"/><Relationship Id="rId21" Type="http://schemas.openxmlformats.org/officeDocument/2006/relationships/tags" Target="../tags/tag149.xml"/><Relationship Id="rId34" Type="http://schemas.openxmlformats.org/officeDocument/2006/relationships/tags" Target="../tags/tag162.xml"/><Relationship Id="rId42" Type="http://schemas.openxmlformats.org/officeDocument/2006/relationships/slideLayout" Target="../slideLayouts/slideLayout12.xml"/><Relationship Id="rId7" Type="http://schemas.openxmlformats.org/officeDocument/2006/relationships/tags" Target="../tags/tag135.xml"/><Relationship Id="rId2" Type="http://schemas.openxmlformats.org/officeDocument/2006/relationships/tags" Target="../tags/tag130.xml"/><Relationship Id="rId16" Type="http://schemas.openxmlformats.org/officeDocument/2006/relationships/tags" Target="../tags/tag144.xml"/><Relationship Id="rId20" Type="http://schemas.openxmlformats.org/officeDocument/2006/relationships/tags" Target="../tags/tag148.xml"/><Relationship Id="rId29" Type="http://schemas.openxmlformats.org/officeDocument/2006/relationships/tags" Target="../tags/tag157.xml"/><Relationship Id="rId41" Type="http://schemas.openxmlformats.org/officeDocument/2006/relationships/tags" Target="../tags/tag169.xml"/><Relationship Id="rId1" Type="http://schemas.openxmlformats.org/officeDocument/2006/relationships/tags" Target="../tags/tag129.xml"/><Relationship Id="rId6" Type="http://schemas.openxmlformats.org/officeDocument/2006/relationships/tags" Target="../tags/tag134.xml"/><Relationship Id="rId11" Type="http://schemas.openxmlformats.org/officeDocument/2006/relationships/tags" Target="../tags/tag139.xml"/><Relationship Id="rId24" Type="http://schemas.openxmlformats.org/officeDocument/2006/relationships/tags" Target="../tags/tag152.xml"/><Relationship Id="rId32" Type="http://schemas.openxmlformats.org/officeDocument/2006/relationships/tags" Target="../tags/tag160.xml"/><Relationship Id="rId37" Type="http://schemas.openxmlformats.org/officeDocument/2006/relationships/tags" Target="../tags/tag165.xml"/><Relationship Id="rId40" Type="http://schemas.openxmlformats.org/officeDocument/2006/relationships/tags" Target="../tags/tag168.xml"/><Relationship Id="rId5" Type="http://schemas.openxmlformats.org/officeDocument/2006/relationships/tags" Target="../tags/tag133.xml"/><Relationship Id="rId15" Type="http://schemas.openxmlformats.org/officeDocument/2006/relationships/tags" Target="../tags/tag143.xml"/><Relationship Id="rId23" Type="http://schemas.openxmlformats.org/officeDocument/2006/relationships/tags" Target="../tags/tag151.xml"/><Relationship Id="rId28" Type="http://schemas.openxmlformats.org/officeDocument/2006/relationships/tags" Target="../tags/tag156.xml"/><Relationship Id="rId36" Type="http://schemas.openxmlformats.org/officeDocument/2006/relationships/tags" Target="../tags/tag164.xml"/><Relationship Id="rId10" Type="http://schemas.openxmlformats.org/officeDocument/2006/relationships/tags" Target="../tags/tag138.xml"/><Relationship Id="rId19" Type="http://schemas.openxmlformats.org/officeDocument/2006/relationships/tags" Target="../tags/tag147.xml"/><Relationship Id="rId31" Type="http://schemas.openxmlformats.org/officeDocument/2006/relationships/tags" Target="../tags/tag159.xml"/><Relationship Id="rId4" Type="http://schemas.openxmlformats.org/officeDocument/2006/relationships/tags" Target="../tags/tag132.xml"/><Relationship Id="rId9" Type="http://schemas.openxmlformats.org/officeDocument/2006/relationships/tags" Target="../tags/tag137.xml"/><Relationship Id="rId14" Type="http://schemas.openxmlformats.org/officeDocument/2006/relationships/tags" Target="../tags/tag142.xml"/><Relationship Id="rId22" Type="http://schemas.openxmlformats.org/officeDocument/2006/relationships/tags" Target="../tags/tag150.xml"/><Relationship Id="rId27" Type="http://schemas.openxmlformats.org/officeDocument/2006/relationships/tags" Target="../tags/tag155.xml"/><Relationship Id="rId30" Type="http://schemas.openxmlformats.org/officeDocument/2006/relationships/tags" Target="../tags/tag158.xml"/><Relationship Id="rId35" Type="http://schemas.openxmlformats.org/officeDocument/2006/relationships/tags" Target="../tags/tag163.xml"/><Relationship Id="rId43" Type="http://schemas.openxmlformats.org/officeDocument/2006/relationships/notesSlide" Target="../notesSlides/notesSlide4.xml"/><Relationship Id="rId8" Type="http://schemas.openxmlformats.org/officeDocument/2006/relationships/tags" Target="../tags/tag136.xml"/><Relationship Id="rId3" Type="http://schemas.openxmlformats.org/officeDocument/2006/relationships/tags" Target="../tags/tag131.xml"/><Relationship Id="rId12" Type="http://schemas.openxmlformats.org/officeDocument/2006/relationships/tags" Target="../tags/tag140.xml"/><Relationship Id="rId17" Type="http://schemas.openxmlformats.org/officeDocument/2006/relationships/tags" Target="../tags/tag145.xml"/><Relationship Id="rId25" Type="http://schemas.openxmlformats.org/officeDocument/2006/relationships/tags" Target="../tags/tag153.xml"/><Relationship Id="rId33" Type="http://schemas.openxmlformats.org/officeDocument/2006/relationships/tags" Target="../tags/tag161.xml"/><Relationship Id="rId38" Type="http://schemas.openxmlformats.org/officeDocument/2006/relationships/tags" Target="../tags/tag166.xml"/></Relationships>
</file>

<file path=ppt/slides/_rels/slide9.xml.rels><?xml version="1.0" encoding="UTF-8" standalone="yes"?>
<Relationships xmlns="http://schemas.openxmlformats.org/package/2006/relationships"><Relationship Id="rId13" Type="http://schemas.openxmlformats.org/officeDocument/2006/relationships/tags" Target="../tags/tag182.xml"/><Relationship Id="rId18" Type="http://schemas.openxmlformats.org/officeDocument/2006/relationships/tags" Target="../tags/tag187.xml"/><Relationship Id="rId26" Type="http://schemas.openxmlformats.org/officeDocument/2006/relationships/tags" Target="../tags/tag195.xml"/><Relationship Id="rId39" Type="http://schemas.openxmlformats.org/officeDocument/2006/relationships/tags" Target="../tags/tag208.xml"/><Relationship Id="rId21" Type="http://schemas.openxmlformats.org/officeDocument/2006/relationships/tags" Target="../tags/tag190.xml"/><Relationship Id="rId34" Type="http://schemas.openxmlformats.org/officeDocument/2006/relationships/tags" Target="../tags/tag203.xml"/><Relationship Id="rId7" Type="http://schemas.openxmlformats.org/officeDocument/2006/relationships/tags" Target="../tags/tag176.xml"/><Relationship Id="rId2" Type="http://schemas.openxmlformats.org/officeDocument/2006/relationships/tags" Target="../tags/tag171.xml"/><Relationship Id="rId16" Type="http://schemas.openxmlformats.org/officeDocument/2006/relationships/tags" Target="../tags/tag185.xml"/><Relationship Id="rId20" Type="http://schemas.openxmlformats.org/officeDocument/2006/relationships/tags" Target="../tags/tag189.xml"/><Relationship Id="rId29" Type="http://schemas.openxmlformats.org/officeDocument/2006/relationships/tags" Target="../tags/tag198.xml"/><Relationship Id="rId41" Type="http://schemas.openxmlformats.org/officeDocument/2006/relationships/notesSlide" Target="../notesSlides/notesSlide5.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24" Type="http://schemas.openxmlformats.org/officeDocument/2006/relationships/tags" Target="../tags/tag193.xml"/><Relationship Id="rId32" Type="http://schemas.openxmlformats.org/officeDocument/2006/relationships/tags" Target="../tags/tag201.xml"/><Relationship Id="rId37" Type="http://schemas.openxmlformats.org/officeDocument/2006/relationships/tags" Target="../tags/tag206.xml"/><Relationship Id="rId40" Type="http://schemas.openxmlformats.org/officeDocument/2006/relationships/slideLayout" Target="../slideLayouts/slideLayout14.xml"/><Relationship Id="rId5" Type="http://schemas.openxmlformats.org/officeDocument/2006/relationships/tags" Target="../tags/tag174.xml"/><Relationship Id="rId15" Type="http://schemas.openxmlformats.org/officeDocument/2006/relationships/tags" Target="../tags/tag184.xml"/><Relationship Id="rId23" Type="http://schemas.openxmlformats.org/officeDocument/2006/relationships/tags" Target="../tags/tag192.xml"/><Relationship Id="rId28" Type="http://schemas.openxmlformats.org/officeDocument/2006/relationships/tags" Target="../tags/tag197.xml"/><Relationship Id="rId36" Type="http://schemas.openxmlformats.org/officeDocument/2006/relationships/tags" Target="../tags/tag205.xml"/><Relationship Id="rId10" Type="http://schemas.openxmlformats.org/officeDocument/2006/relationships/tags" Target="../tags/tag179.xml"/><Relationship Id="rId19" Type="http://schemas.openxmlformats.org/officeDocument/2006/relationships/tags" Target="../tags/tag188.xml"/><Relationship Id="rId31" Type="http://schemas.openxmlformats.org/officeDocument/2006/relationships/tags" Target="../tags/tag200.xml"/><Relationship Id="rId4" Type="http://schemas.openxmlformats.org/officeDocument/2006/relationships/tags" Target="../tags/tag173.xml"/><Relationship Id="rId9" Type="http://schemas.openxmlformats.org/officeDocument/2006/relationships/tags" Target="../tags/tag178.xml"/><Relationship Id="rId14" Type="http://schemas.openxmlformats.org/officeDocument/2006/relationships/tags" Target="../tags/tag183.xml"/><Relationship Id="rId22" Type="http://schemas.openxmlformats.org/officeDocument/2006/relationships/tags" Target="../tags/tag191.xml"/><Relationship Id="rId27" Type="http://schemas.openxmlformats.org/officeDocument/2006/relationships/tags" Target="../tags/tag196.xml"/><Relationship Id="rId30" Type="http://schemas.openxmlformats.org/officeDocument/2006/relationships/tags" Target="../tags/tag199.xml"/><Relationship Id="rId35" Type="http://schemas.openxmlformats.org/officeDocument/2006/relationships/tags" Target="../tags/tag204.xml"/><Relationship Id="rId8" Type="http://schemas.openxmlformats.org/officeDocument/2006/relationships/tags" Target="../tags/tag177.xml"/><Relationship Id="rId3" Type="http://schemas.openxmlformats.org/officeDocument/2006/relationships/tags" Target="../tags/tag172.xml"/><Relationship Id="rId12" Type="http://schemas.openxmlformats.org/officeDocument/2006/relationships/tags" Target="../tags/tag181.xml"/><Relationship Id="rId17" Type="http://schemas.openxmlformats.org/officeDocument/2006/relationships/tags" Target="../tags/tag186.xml"/><Relationship Id="rId25" Type="http://schemas.openxmlformats.org/officeDocument/2006/relationships/tags" Target="../tags/tag194.xml"/><Relationship Id="rId33" Type="http://schemas.openxmlformats.org/officeDocument/2006/relationships/tags" Target="../tags/tag202.xml"/><Relationship Id="rId38" Type="http://schemas.openxmlformats.org/officeDocument/2006/relationships/tags" Target="../tags/tag2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6" name="文本框 5"/>
          <p:cNvSpPr txBox="1"/>
          <p:nvPr/>
        </p:nvSpPr>
        <p:spPr>
          <a:xfrm>
            <a:off x="2066925" y="2722245"/>
            <a:ext cx="8124825" cy="922020"/>
          </a:xfrm>
          <a:prstGeom prst="rect">
            <a:avLst/>
          </a:prstGeom>
          <a:noFill/>
        </p:spPr>
        <p:txBody>
          <a:bodyPr wrap="square" rtlCol="0">
            <a:spAutoFit/>
          </a:bodyPr>
          <a:lstStyle/>
          <a:p>
            <a:pPr algn="dist"/>
            <a:r>
              <a:rPr lang="zh-CN" altLang="en-US" sz="5400" dirty="0">
                <a:solidFill>
                  <a:srgbClr val="116656"/>
                </a:solidFill>
                <a:latin typeface="站酷快乐体 " panose="02010600030101010101" pitchFamily="2" charset="-122"/>
                <a:ea typeface="站酷快乐体 " panose="02010600030101010101" pitchFamily="2" charset="-122"/>
                <a:cs typeface="字魂100号-方方先锋体" panose="00000500000000000000" charset="-122"/>
              </a:rPr>
              <a:t>植物简约花卉</a:t>
            </a:r>
            <a:r>
              <a:rPr lang="en-US" altLang="zh-CN" sz="5400" dirty="0">
                <a:solidFill>
                  <a:srgbClr val="116656"/>
                </a:solidFill>
                <a:latin typeface="站酷快乐体 " panose="02010600030101010101" pitchFamily="2" charset="-122"/>
                <a:ea typeface="站酷快乐体 " panose="02010600030101010101" pitchFamily="2" charset="-122"/>
                <a:cs typeface="字魂100号-方方先锋体" panose="00000500000000000000" charset="-122"/>
              </a:rPr>
              <a:t>PPT</a:t>
            </a:r>
            <a:r>
              <a:rPr lang="zh-CN" altLang="en-US" sz="5400" dirty="0">
                <a:solidFill>
                  <a:srgbClr val="116656"/>
                </a:solidFill>
                <a:latin typeface="站酷快乐体 " panose="02010600030101010101" pitchFamily="2" charset="-122"/>
                <a:ea typeface="站酷快乐体 " panose="02010600030101010101" pitchFamily="2" charset="-122"/>
                <a:cs typeface="字魂100号-方方先锋体" panose="00000500000000000000" charset="-122"/>
              </a:rPr>
              <a:t>模板</a:t>
            </a:r>
          </a:p>
        </p:txBody>
      </p:sp>
      <p:sp>
        <p:nvSpPr>
          <p:cNvPr id="7" name="文本框 6"/>
          <p:cNvSpPr txBox="1"/>
          <p:nvPr/>
        </p:nvSpPr>
        <p:spPr>
          <a:xfrm>
            <a:off x="2314575" y="3661410"/>
            <a:ext cx="7563485" cy="275590"/>
          </a:xfrm>
          <a:prstGeom prst="rect">
            <a:avLst/>
          </a:prstGeom>
          <a:noFill/>
        </p:spPr>
        <p:txBody>
          <a:bodyPr wrap="square" rtlCol="0">
            <a:spAutoFit/>
          </a:bodyPr>
          <a:lstStyle/>
          <a:p>
            <a:pPr algn="ct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rPr>
              <a:t>点击此处添加文本</a:t>
            </a: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点击此处添加文本点击此处添加文本点击此处添加文本点击此处添加文本点击此处添加文本</a:t>
            </a:r>
          </a:p>
        </p:txBody>
      </p:sp>
      <p:sp>
        <p:nvSpPr>
          <p:cNvPr id="8" name="文本框 7"/>
          <p:cNvSpPr txBox="1"/>
          <p:nvPr/>
        </p:nvSpPr>
        <p:spPr>
          <a:xfrm>
            <a:off x="4095750" y="4137660"/>
            <a:ext cx="4001135" cy="337185"/>
          </a:xfrm>
          <a:prstGeom prst="rect">
            <a:avLst/>
          </a:prstGeom>
          <a:noFill/>
        </p:spPr>
        <p:txBody>
          <a:bodyPr wrap="square" rtlCol="0">
            <a:spAutoFit/>
          </a:bodyPr>
          <a:lstStyle/>
          <a:p>
            <a:pPr algn="ctr"/>
            <a:r>
              <a:rPr lang="zh-CN" altLang="en-US" sz="1600" dirty="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汇报人：</a:t>
            </a:r>
            <a:r>
              <a:rPr lang="en-US" altLang="zh-CN" sz="1600" dirty="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      </a:t>
            </a:r>
            <a:r>
              <a:rPr lang="zh-CN" altLang="en-US" sz="1600" dirty="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汇报时间：</a:t>
            </a:r>
            <a:r>
              <a:rPr lang="en-US" altLang="zh-CN" sz="1600" dirty="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4229100" y="4150360"/>
            <a:ext cx="3771900" cy="28575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33645" y="1962785"/>
            <a:ext cx="2163445" cy="645160"/>
          </a:xfrm>
          <a:prstGeom prst="rect">
            <a:avLst/>
          </a:prstGeom>
          <a:noFill/>
        </p:spPr>
        <p:txBody>
          <a:bodyPr wrap="square" rtlCol="0">
            <a:spAutoFit/>
          </a:bodyPr>
          <a:lstStyle/>
          <a:p>
            <a:pPr algn="dist"/>
            <a:r>
              <a:rPr lang="en-US" sz="36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LOGO</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9" name="PA-形状 3619"/>
          <p:cNvSpPr/>
          <p:nvPr>
            <p:custDataLst>
              <p:tags r:id="rId1"/>
            </p:custDataLst>
          </p:nvPr>
        </p:nvSpPr>
        <p:spPr>
          <a:xfrm>
            <a:off x="2357855" y="2892562"/>
            <a:ext cx="981710" cy="9817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106655"/>
            </a:solidFill>
            <a:prstDash val="sysDot"/>
            <a:miter lim="400000"/>
          </a:ln>
        </p:spPr>
        <p:txBody>
          <a:bodyPr lIns="0" tIns="0" rIns="0" bIns="0" anchor="ct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21" name="PA-形状 3621"/>
          <p:cNvSpPr/>
          <p:nvPr>
            <p:custDataLst>
              <p:tags r:id="rId2"/>
            </p:custDataLst>
          </p:nvPr>
        </p:nvSpPr>
        <p:spPr>
          <a:xfrm>
            <a:off x="7381608" y="2136213"/>
            <a:ext cx="981710" cy="9817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106655"/>
            </a:solidFill>
            <a:prstDash val="sysDot"/>
            <a:miter lim="400000"/>
          </a:ln>
        </p:spPr>
        <p:txBody>
          <a:bodyPr lIns="0" tIns="0" rIns="0" bIns="0" anchor="ct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22" name="PA-形状 3622"/>
          <p:cNvSpPr/>
          <p:nvPr>
            <p:custDataLst>
              <p:tags r:id="rId3"/>
            </p:custDataLst>
          </p:nvPr>
        </p:nvSpPr>
        <p:spPr>
          <a:xfrm>
            <a:off x="6279904" y="4143618"/>
            <a:ext cx="1218380" cy="12183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106655"/>
            </a:solidFill>
            <a:prstDash val="sysDot"/>
            <a:miter lim="400000"/>
          </a:ln>
        </p:spPr>
        <p:txBody>
          <a:bodyPr lIns="0" tIns="0" rIns="0" bIns="0" anchor="ct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23" name="PA-形状 3623"/>
          <p:cNvSpPr/>
          <p:nvPr>
            <p:custDataLst>
              <p:tags r:id="rId4"/>
            </p:custDataLst>
          </p:nvPr>
        </p:nvSpPr>
        <p:spPr>
          <a:xfrm>
            <a:off x="7946879" y="3505604"/>
            <a:ext cx="981710" cy="9817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106655"/>
            </a:solidFill>
            <a:prstDash val="sysDot"/>
            <a:miter lim="400000"/>
          </a:ln>
        </p:spPr>
        <p:txBody>
          <a:bodyPr lIns="0" tIns="0" rIns="0" bIns="0" anchor="ct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24" name="PA-形状 3624"/>
          <p:cNvSpPr/>
          <p:nvPr>
            <p:custDataLst>
              <p:tags r:id="rId5"/>
            </p:custDataLst>
          </p:nvPr>
        </p:nvSpPr>
        <p:spPr>
          <a:xfrm>
            <a:off x="3615783" y="3640950"/>
            <a:ext cx="981710" cy="9817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106655"/>
            </a:solidFill>
            <a:prstDash val="sysDot"/>
            <a:miter lim="400000"/>
          </a:ln>
        </p:spPr>
        <p:txBody>
          <a:bodyPr lIns="0" tIns="0" rIns="0" bIns="0" anchor="ct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26" name="PA-形状 3626"/>
          <p:cNvSpPr/>
          <p:nvPr>
            <p:custDataLst>
              <p:tags r:id="rId6"/>
            </p:custDataLst>
          </p:nvPr>
        </p:nvSpPr>
        <p:spPr>
          <a:xfrm>
            <a:off x="4986262" y="2774227"/>
            <a:ext cx="1218380" cy="121838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0800">
            <a:solidFill>
              <a:srgbClr val="106655"/>
            </a:solidFill>
            <a:prstDash val="sysDot"/>
            <a:miter lim="400000"/>
          </a:ln>
        </p:spPr>
        <p:txBody>
          <a:bodyPr lIns="0" tIns="0" rIns="0" bIns="0" anchor="ct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27" name="PA-形状 3627"/>
          <p:cNvSpPr/>
          <p:nvPr>
            <p:custDataLst>
              <p:tags r:id="rId7"/>
            </p:custDataLst>
          </p:nvPr>
        </p:nvSpPr>
        <p:spPr>
          <a:xfrm>
            <a:off x="3336761" y="3301065"/>
            <a:ext cx="281827" cy="861102"/>
          </a:xfrm>
          <a:prstGeom prst="line">
            <a:avLst/>
          </a:prstGeom>
          <a:ln w="50800">
            <a:solidFill>
              <a:srgbClr val="106655"/>
            </a:solidFill>
            <a:prstDash val="sysDot"/>
            <a:miter lim="400000"/>
          </a:ln>
        </p:spPr>
        <p:txBody>
          <a:bodyPr lIns="0" tIns="0" rIns="0" bIns="0" anchor="ctr"/>
          <a:lstStyle/>
          <a:p>
            <a:pPr lvl="0">
              <a:defRPr sz="3200"/>
            </a:pPr>
            <a:endParaRPr sz="1600">
              <a:solidFill>
                <a:srgbClr val="106655"/>
              </a:solidFill>
            </a:endParaRPr>
          </a:p>
        </p:txBody>
      </p:sp>
      <p:sp>
        <p:nvSpPr>
          <p:cNvPr id="3628" name="PA-形状 3628"/>
          <p:cNvSpPr/>
          <p:nvPr>
            <p:custDataLst>
              <p:tags r:id="rId8"/>
            </p:custDataLst>
          </p:nvPr>
        </p:nvSpPr>
        <p:spPr>
          <a:xfrm flipH="1">
            <a:off x="4601083" y="3162402"/>
            <a:ext cx="428244" cy="972581"/>
          </a:xfrm>
          <a:prstGeom prst="line">
            <a:avLst/>
          </a:prstGeom>
          <a:ln w="50800">
            <a:solidFill>
              <a:srgbClr val="106655"/>
            </a:solidFill>
            <a:prstDash val="sysDot"/>
            <a:miter lim="400000"/>
          </a:ln>
        </p:spPr>
        <p:txBody>
          <a:bodyPr lIns="0" tIns="0" rIns="0" bIns="0" anchor="ctr"/>
          <a:lstStyle/>
          <a:p>
            <a:pPr lvl="0">
              <a:defRPr sz="3200"/>
            </a:pPr>
            <a:endParaRPr sz="1600">
              <a:solidFill>
                <a:srgbClr val="106655"/>
              </a:solidFill>
            </a:endParaRPr>
          </a:p>
        </p:txBody>
      </p:sp>
      <p:sp>
        <p:nvSpPr>
          <p:cNvPr id="3629" name="PA-形状 3629"/>
          <p:cNvSpPr/>
          <p:nvPr>
            <p:custDataLst>
              <p:tags r:id="rId9"/>
            </p:custDataLst>
          </p:nvPr>
        </p:nvSpPr>
        <p:spPr>
          <a:xfrm>
            <a:off x="6200802" y="3365543"/>
            <a:ext cx="82159" cy="1532525"/>
          </a:xfrm>
          <a:prstGeom prst="line">
            <a:avLst/>
          </a:prstGeom>
          <a:ln w="50800">
            <a:solidFill>
              <a:srgbClr val="106655"/>
            </a:solidFill>
            <a:prstDash val="sysDot"/>
            <a:miter lim="400000"/>
          </a:ln>
        </p:spPr>
        <p:txBody>
          <a:bodyPr lIns="0" tIns="0" rIns="0" bIns="0" anchor="ctr"/>
          <a:lstStyle/>
          <a:p>
            <a:pPr lvl="0">
              <a:defRPr sz="3200"/>
            </a:pPr>
            <a:endParaRPr sz="1600">
              <a:solidFill>
                <a:srgbClr val="106655"/>
              </a:solidFill>
            </a:endParaRPr>
          </a:p>
        </p:txBody>
      </p:sp>
      <p:sp>
        <p:nvSpPr>
          <p:cNvPr id="3630" name="PA-形状 3630"/>
          <p:cNvSpPr/>
          <p:nvPr>
            <p:custDataLst>
              <p:tags r:id="rId10"/>
            </p:custDataLst>
          </p:nvPr>
        </p:nvSpPr>
        <p:spPr>
          <a:xfrm flipH="1">
            <a:off x="7473352" y="3748851"/>
            <a:ext cx="539791" cy="1152440"/>
          </a:xfrm>
          <a:prstGeom prst="line">
            <a:avLst/>
          </a:prstGeom>
          <a:ln w="50800">
            <a:solidFill>
              <a:srgbClr val="106655"/>
            </a:solidFill>
            <a:prstDash val="sysDot"/>
            <a:miter lim="400000"/>
          </a:ln>
        </p:spPr>
        <p:txBody>
          <a:bodyPr lIns="0" tIns="0" rIns="0" bIns="0" anchor="ctr"/>
          <a:lstStyle/>
          <a:p>
            <a:pPr lvl="0">
              <a:defRPr sz="3200"/>
            </a:pPr>
            <a:endParaRPr sz="1600">
              <a:solidFill>
                <a:srgbClr val="106655"/>
              </a:solidFill>
            </a:endParaRPr>
          </a:p>
        </p:txBody>
      </p:sp>
      <p:sp>
        <p:nvSpPr>
          <p:cNvPr id="3631" name="PA-形状 3631"/>
          <p:cNvSpPr/>
          <p:nvPr>
            <p:custDataLst>
              <p:tags r:id="rId11"/>
            </p:custDataLst>
          </p:nvPr>
        </p:nvSpPr>
        <p:spPr>
          <a:xfrm>
            <a:off x="7738012" y="3102318"/>
            <a:ext cx="851970" cy="418892"/>
          </a:xfrm>
          <a:prstGeom prst="line">
            <a:avLst/>
          </a:prstGeom>
          <a:ln w="50800">
            <a:solidFill>
              <a:srgbClr val="106655"/>
            </a:solidFill>
            <a:prstDash val="sysDot"/>
            <a:miter lim="400000"/>
          </a:ln>
        </p:spPr>
        <p:txBody>
          <a:bodyPr lIns="0" tIns="0" rIns="0" bIns="0" anchor="ctr"/>
          <a:lstStyle/>
          <a:p>
            <a:pPr lvl="0">
              <a:defRPr sz="3200"/>
            </a:pPr>
            <a:endParaRPr sz="1600">
              <a:solidFill>
                <a:srgbClr val="106655"/>
              </a:solidFill>
            </a:endParaRPr>
          </a:p>
        </p:txBody>
      </p:sp>
      <p:grpSp>
        <p:nvGrpSpPr>
          <p:cNvPr id="3637" name="PA-组合 3637"/>
          <p:cNvGrpSpPr/>
          <p:nvPr>
            <p:custDataLst>
              <p:tags r:id="rId12"/>
            </p:custDataLst>
          </p:nvPr>
        </p:nvGrpSpPr>
        <p:grpSpPr>
          <a:xfrm>
            <a:off x="2417901" y="2952609"/>
            <a:ext cx="861618" cy="861618"/>
            <a:chOff x="0" y="0"/>
            <a:chExt cx="1723234" cy="1723234"/>
          </a:xfrm>
        </p:grpSpPr>
        <p:sp>
          <p:nvSpPr>
            <p:cNvPr id="3632" name="PA-形状 3632"/>
            <p:cNvSpPr/>
            <p:nvPr>
              <p:custDataLst>
                <p:tags r:id="rId39"/>
              </p:custDataLst>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33" name="PA-形状 3633"/>
            <p:cNvSpPr/>
            <p:nvPr>
              <p:custDataLst>
                <p:tags r:id="rId40"/>
              </p:custDataLst>
            </p:nvPr>
          </p:nvSpPr>
          <p:spPr>
            <a:xfrm>
              <a:off x="229783" y="229783"/>
              <a:ext cx="1263668"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grpSp>
          <p:nvGrpSpPr>
            <p:cNvPr id="3636" name="Group 3636"/>
            <p:cNvGrpSpPr/>
            <p:nvPr/>
          </p:nvGrpSpPr>
          <p:grpSpPr>
            <a:xfrm>
              <a:off x="556869" y="455269"/>
              <a:ext cx="606665" cy="767396"/>
              <a:chOff x="0" y="0"/>
              <a:chExt cx="606664" cy="767395"/>
            </a:xfrm>
          </p:grpSpPr>
          <p:sp>
            <p:nvSpPr>
              <p:cNvPr id="3634" name="PA-形状 3634"/>
              <p:cNvSpPr/>
              <p:nvPr>
                <p:custDataLst>
                  <p:tags r:id="rId41"/>
                </p:custDataLst>
              </p:nvPr>
            </p:nvSpPr>
            <p:spPr>
              <a:xfrm>
                <a:off x="0" y="0"/>
                <a:ext cx="283257" cy="767396"/>
              </a:xfrm>
              <a:custGeom>
                <a:avLst/>
                <a:gdLst/>
                <a:ahLst/>
                <a:cxnLst>
                  <a:cxn ang="0">
                    <a:pos x="wd2" y="hd2"/>
                  </a:cxn>
                  <a:cxn ang="5400000">
                    <a:pos x="wd2" y="hd2"/>
                  </a:cxn>
                  <a:cxn ang="10800000">
                    <a:pos x="wd2" y="hd2"/>
                  </a:cxn>
                  <a:cxn ang="16200000">
                    <a:pos x="wd2" y="hd2"/>
                  </a:cxn>
                </a:cxnLst>
                <a:rect l="0" t="0" r="r" b="b"/>
                <a:pathLst>
                  <a:path w="21600" h="21600" extrusionOk="0">
                    <a:moveTo>
                      <a:pt x="10354" y="0"/>
                    </a:moveTo>
                    <a:cubicBezTo>
                      <a:pt x="8882" y="0"/>
                      <a:pt x="7409" y="208"/>
                      <a:pt x="6286" y="622"/>
                    </a:cubicBezTo>
                    <a:cubicBezTo>
                      <a:pt x="4041" y="1451"/>
                      <a:pt x="4041" y="2795"/>
                      <a:pt x="6286" y="3624"/>
                    </a:cubicBezTo>
                    <a:cubicBezTo>
                      <a:pt x="8532" y="4452"/>
                      <a:pt x="12173" y="4452"/>
                      <a:pt x="14419" y="3624"/>
                    </a:cubicBezTo>
                    <a:cubicBezTo>
                      <a:pt x="16664" y="2795"/>
                      <a:pt x="16664" y="1451"/>
                      <a:pt x="14419" y="622"/>
                    </a:cubicBezTo>
                    <a:cubicBezTo>
                      <a:pt x="13296" y="208"/>
                      <a:pt x="11825" y="0"/>
                      <a:pt x="10354" y="0"/>
                    </a:cubicBezTo>
                    <a:close/>
                    <a:moveTo>
                      <a:pt x="2751" y="4836"/>
                    </a:moveTo>
                    <a:cubicBezTo>
                      <a:pt x="1555" y="4836"/>
                      <a:pt x="550" y="5119"/>
                      <a:pt x="171" y="5512"/>
                    </a:cubicBezTo>
                    <a:cubicBezTo>
                      <a:pt x="65" y="5594"/>
                      <a:pt x="0" y="5685"/>
                      <a:pt x="0" y="5782"/>
                    </a:cubicBezTo>
                    <a:lnTo>
                      <a:pt x="0" y="5851"/>
                    </a:lnTo>
                    <a:lnTo>
                      <a:pt x="0" y="6917"/>
                    </a:lnTo>
                    <a:lnTo>
                      <a:pt x="0" y="12511"/>
                    </a:lnTo>
                    <a:cubicBezTo>
                      <a:pt x="0" y="12862"/>
                      <a:pt x="772" y="13147"/>
                      <a:pt x="1724" y="13147"/>
                    </a:cubicBezTo>
                    <a:cubicBezTo>
                      <a:pt x="2676" y="13147"/>
                      <a:pt x="3448" y="12862"/>
                      <a:pt x="3448" y="12511"/>
                    </a:cubicBezTo>
                    <a:lnTo>
                      <a:pt x="3448" y="8135"/>
                    </a:lnTo>
                    <a:cubicBezTo>
                      <a:pt x="3404" y="8102"/>
                      <a:pt x="3372" y="8066"/>
                      <a:pt x="3372" y="8026"/>
                    </a:cubicBezTo>
                    <a:lnTo>
                      <a:pt x="3372" y="7759"/>
                    </a:lnTo>
                    <a:cubicBezTo>
                      <a:pt x="3372" y="7619"/>
                      <a:pt x="3680" y="7507"/>
                      <a:pt x="4058" y="7507"/>
                    </a:cubicBezTo>
                    <a:lnTo>
                      <a:pt x="4094" y="7507"/>
                    </a:lnTo>
                    <a:cubicBezTo>
                      <a:pt x="4472" y="7507"/>
                      <a:pt x="4777" y="7619"/>
                      <a:pt x="4777" y="7759"/>
                    </a:cubicBezTo>
                    <a:lnTo>
                      <a:pt x="4777" y="8026"/>
                    </a:lnTo>
                    <a:cubicBezTo>
                      <a:pt x="4777" y="8031"/>
                      <a:pt x="4770" y="8035"/>
                      <a:pt x="4770" y="8039"/>
                    </a:cubicBezTo>
                    <a:lnTo>
                      <a:pt x="4770" y="20650"/>
                    </a:lnTo>
                    <a:cubicBezTo>
                      <a:pt x="4770" y="21175"/>
                      <a:pt x="5922" y="21600"/>
                      <a:pt x="7345" y="21600"/>
                    </a:cubicBezTo>
                    <a:cubicBezTo>
                      <a:pt x="8767" y="21600"/>
                      <a:pt x="9920" y="21175"/>
                      <a:pt x="9920" y="20650"/>
                    </a:cubicBezTo>
                    <a:lnTo>
                      <a:pt x="9920" y="13164"/>
                    </a:lnTo>
                    <a:lnTo>
                      <a:pt x="11614" y="13164"/>
                    </a:lnTo>
                    <a:lnTo>
                      <a:pt x="11614" y="20650"/>
                    </a:lnTo>
                    <a:cubicBezTo>
                      <a:pt x="11614" y="21175"/>
                      <a:pt x="12767" y="21600"/>
                      <a:pt x="14189" y="21600"/>
                    </a:cubicBezTo>
                    <a:cubicBezTo>
                      <a:pt x="15612" y="21600"/>
                      <a:pt x="16765" y="21175"/>
                      <a:pt x="16765" y="20650"/>
                    </a:cubicBezTo>
                    <a:lnTo>
                      <a:pt x="16765" y="7932"/>
                    </a:lnTo>
                    <a:lnTo>
                      <a:pt x="16782" y="7932"/>
                    </a:lnTo>
                    <a:lnTo>
                      <a:pt x="16782" y="7759"/>
                    </a:lnTo>
                    <a:cubicBezTo>
                      <a:pt x="16782" y="7619"/>
                      <a:pt x="17089" y="7507"/>
                      <a:pt x="17467" y="7507"/>
                    </a:cubicBezTo>
                    <a:lnTo>
                      <a:pt x="17503" y="7507"/>
                    </a:lnTo>
                    <a:cubicBezTo>
                      <a:pt x="17881" y="7507"/>
                      <a:pt x="18186" y="7619"/>
                      <a:pt x="18186" y="7759"/>
                    </a:cubicBezTo>
                    <a:lnTo>
                      <a:pt x="18186" y="8026"/>
                    </a:lnTo>
                    <a:cubicBezTo>
                      <a:pt x="18186" y="8048"/>
                      <a:pt x="18166" y="8068"/>
                      <a:pt x="18152" y="8088"/>
                    </a:cubicBezTo>
                    <a:lnTo>
                      <a:pt x="18152" y="12511"/>
                    </a:lnTo>
                    <a:cubicBezTo>
                      <a:pt x="18152" y="12862"/>
                      <a:pt x="18924" y="13147"/>
                      <a:pt x="19876" y="13147"/>
                    </a:cubicBezTo>
                    <a:cubicBezTo>
                      <a:pt x="20828" y="13147"/>
                      <a:pt x="21600" y="12862"/>
                      <a:pt x="21600" y="12511"/>
                    </a:cubicBezTo>
                    <a:lnTo>
                      <a:pt x="21600" y="6917"/>
                    </a:lnTo>
                    <a:lnTo>
                      <a:pt x="21600" y="5851"/>
                    </a:lnTo>
                    <a:lnTo>
                      <a:pt x="21600" y="5782"/>
                    </a:lnTo>
                    <a:cubicBezTo>
                      <a:pt x="21600" y="5685"/>
                      <a:pt x="21535" y="5594"/>
                      <a:pt x="21429" y="5512"/>
                    </a:cubicBezTo>
                    <a:cubicBezTo>
                      <a:pt x="21050" y="5119"/>
                      <a:pt x="20045" y="4836"/>
                      <a:pt x="18849" y="4836"/>
                    </a:cubicBezTo>
                    <a:lnTo>
                      <a:pt x="2751" y="4836"/>
                    </a:ln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35" name="PA-形状 3635"/>
              <p:cNvSpPr/>
              <p:nvPr>
                <p:custDataLst>
                  <p:tags r:id="rId42"/>
                </p:custDataLst>
              </p:nvPr>
            </p:nvSpPr>
            <p:spPr>
              <a:xfrm>
                <a:off x="255435" y="0"/>
                <a:ext cx="351230" cy="765677"/>
              </a:xfrm>
              <a:custGeom>
                <a:avLst/>
                <a:gdLst/>
                <a:ahLst/>
                <a:cxnLst>
                  <a:cxn ang="0">
                    <a:pos x="wd2" y="hd2"/>
                  </a:cxn>
                  <a:cxn ang="5400000">
                    <a:pos x="wd2" y="hd2"/>
                  </a:cxn>
                  <a:cxn ang="10800000">
                    <a:pos x="wd2" y="hd2"/>
                  </a:cxn>
                  <a:cxn ang="16200000">
                    <a:pos x="wd2" y="hd2"/>
                  </a:cxn>
                </a:cxnLst>
                <a:rect l="0" t="0" r="r" b="b"/>
                <a:pathLst>
                  <a:path w="21465" h="21600" extrusionOk="0">
                    <a:moveTo>
                      <a:pt x="10734" y="0"/>
                    </a:moveTo>
                    <a:cubicBezTo>
                      <a:pt x="9684" y="0"/>
                      <a:pt x="8634" y="185"/>
                      <a:pt x="7832" y="555"/>
                    </a:cubicBezTo>
                    <a:cubicBezTo>
                      <a:pt x="6229" y="1295"/>
                      <a:pt x="6229" y="2496"/>
                      <a:pt x="7832" y="3236"/>
                    </a:cubicBezTo>
                    <a:cubicBezTo>
                      <a:pt x="9436" y="3976"/>
                      <a:pt x="12036" y="3976"/>
                      <a:pt x="13639" y="3236"/>
                    </a:cubicBezTo>
                    <a:cubicBezTo>
                      <a:pt x="15242" y="2496"/>
                      <a:pt x="15242" y="1295"/>
                      <a:pt x="13639" y="555"/>
                    </a:cubicBezTo>
                    <a:cubicBezTo>
                      <a:pt x="12837" y="185"/>
                      <a:pt x="11785" y="0"/>
                      <a:pt x="10734" y="0"/>
                    </a:cubicBezTo>
                    <a:close/>
                    <a:moveTo>
                      <a:pt x="7608" y="4230"/>
                    </a:moveTo>
                    <a:lnTo>
                      <a:pt x="6386" y="4267"/>
                    </a:lnTo>
                    <a:lnTo>
                      <a:pt x="5619" y="4372"/>
                    </a:lnTo>
                    <a:lnTo>
                      <a:pt x="5102" y="4531"/>
                    </a:lnTo>
                    <a:lnTo>
                      <a:pt x="4585" y="4821"/>
                    </a:lnTo>
                    <a:lnTo>
                      <a:pt x="3961" y="5339"/>
                    </a:lnTo>
                    <a:lnTo>
                      <a:pt x="3263" y="6205"/>
                    </a:lnTo>
                    <a:lnTo>
                      <a:pt x="221" y="10804"/>
                    </a:lnTo>
                    <a:cubicBezTo>
                      <a:pt x="11" y="10970"/>
                      <a:pt x="-52" y="11166"/>
                      <a:pt x="43" y="11353"/>
                    </a:cubicBezTo>
                    <a:cubicBezTo>
                      <a:pt x="155" y="11572"/>
                      <a:pt x="474" y="11757"/>
                      <a:pt x="910" y="11857"/>
                    </a:cubicBezTo>
                    <a:cubicBezTo>
                      <a:pt x="1095" y="11848"/>
                      <a:pt x="1275" y="11829"/>
                      <a:pt x="1449" y="11799"/>
                    </a:cubicBezTo>
                    <a:cubicBezTo>
                      <a:pt x="2214" y="11670"/>
                      <a:pt x="2778" y="11366"/>
                      <a:pt x="2939" y="10998"/>
                    </a:cubicBezTo>
                    <a:lnTo>
                      <a:pt x="5339" y="7729"/>
                    </a:lnTo>
                    <a:cubicBezTo>
                      <a:pt x="5412" y="7601"/>
                      <a:pt x="5533" y="7478"/>
                      <a:pt x="5697" y="7369"/>
                    </a:cubicBezTo>
                    <a:cubicBezTo>
                      <a:pt x="5977" y="7184"/>
                      <a:pt x="6372" y="7041"/>
                      <a:pt x="6829" y="6959"/>
                    </a:cubicBezTo>
                    <a:lnTo>
                      <a:pt x="7184" y="7246"/>
                    </a:lnTo>
                    <a:lnTo>
                      <a:pt x="5258" y="11244"/>
                    </a:lnTo>
                    <a:lnTo>
                      <a:pt x="1985" y="14779"/>
                    </a:lnTo>
                    <a:lnTo>
                      <a:pt x="6651" y="14779"/>
                    </a:lnTo>
                    <a:lnTo>
                      <a:pt x="6651" y="20894"/>
                    </a:lnTo>
                    <a:cubicBezTo>
                      <a:pt x="6651" y="21284"/>
                      <a:pt x="7338" y="21600"/>
                      <a:pt x="8185" y="21600"/>
                    </a:cubicBezTo>
                    <a:cubicBezTo>
                      <a:pt x="9031" y="21600"/>
                      <a:pt x="9718" y="21284"/>
                      <a:pt x="9718" y="20894"/>
                    </a:cubicBezTo>
                    <a:lnTo>
                      <a:pt x="9718" y="14779"/>
                    </a:lnTo>
                    <a:lnTo>
                      <a:pt x="11809" y="14779"/>
                    </a:lnTo>
                    <a:lnTo>
                      <a:pt x="11809" y="20894"/>
                    </a:lnTo>
                    <a:cubicBezTo>
                      <a:pt x="11810" y="21284"/>
                      <a:pt x="12496" y="21600"/>
                      <a:pt x="13343" y="21600"/>
                    </a:cubicBezTo>
                    <a:cubicBezTo>
                      <a:pt x="14190" y="21600"/>
                      <a:pt x="14876" y="21284"/>
                      <a:pt x="14876" y="20894"/>
                    </a:cubicBezTo>
                    <a:lnTo>
                      <a:pt x="14876" y="14779"/>
                    </a:lnTo>
                    <a:lnTo>
                      <a:pt x="15148" y="14779"/>
                    </a:lnTo>
                    <a:lnTo>
                      <a:pt x="19891" y="14779"/>
                    </a:lnTo>
                    <a:lnTo>
                      <a:pt x="18635" y="13649"/>
                    </a:lnTo>
                    <a:cubicBezTo>
                      <a:pt x="18510" y="13553"/>
                      <a:pt x="18387" y="13457"/>
                      <a:pt x="18268" y="13359"/>
                    </a:cubicBezTo>
                    <a:cubicBezTo>
                      <a:pt x="16031" y="11534"/>
                      <a:pt x="14874" y="9469"/>
                      <a:pt x="14911" y="7372"/>
                    </a:cubicBezTo>
                    <a:lnTo>
                      <a:pt x="14742" y="7027"/>
                    </a:lnTo>
                    <a:lnTo>
                      <a:pt x="14880" y="6936"/>
                    </a:lnTo>
                    <a:lnTo>
                      <a:pt x="15385" y="7028"/>
                    </a:lnTo>
                    <a:lnTo>
                      <a:pt x="15755" y="7230"/>
                    </a:lnTo>
                    <a:lnTo>
                      <a:pt x="16076" y="7667"/>
                    </a:lnTo>
                    <a:cubicBezTo>
                      <a:pt x="16615" y="8406"/>
                      <a:pt x="17179" y="9141"/>
                      <a:pt x="17766" y="9873"/>
                    </a:cubicBezTo>
                    <a:cubicBezTo>
                      <a:pt x="18209" y="10424"/>
                      <a:pt x="18664" y="10975"/>
                      <a:pt x="19134" y="11522"/>
                    </a:cubicBezTo>
                    <a:cubicBezTo>
                      <a:pt x="19339" y="11680"/>
                      <a:pt x="19704" y="11781"/>
                      <a:pt x="20103" y="11789"/>
                    </a:cubicBezTo>
                    <a:cubicBezTo>
                      <a:pt x="20905" y="11806"/>
                      <a:pt x="21548" y="11488"/>
                      <a:pt x="21456" y="11120"/>
                    </a:cubicBezTo>
                    <a:lnTo>
                      <a:pt x="21331" y="10834"/>
                    </a:lnTo>
                    <a:lnTo>
                      <a:pt x="18723" y="6751"/>
                    </a:lnTo>
                    <a:lnTo>
                      <a:pt x="17878" y="5695"/>
                    </a:lnTo>
                    <a:lnTo>
                      <a:pt x="17027" y="4880"/>
                    </a:lnTo>
                    <a:lnTo>
                      <a:pt x="16497" y="4601"/>
                    </a:lnTo>
                    <a:lnTo>
                      <a:pt x="15883" y="4357"/>
                    </a:lnTo>
                    <a:lnTo>
                      <a:pt x="15347" y="4266"/>
                    </a:lnTo>
                    <a:lnTo>
                      <a:pt x="14400" y="4230"/>
                    </a:lnTo>
                    <a:lnTo>
                      <a:pt x="7608" y="4230"/>
                    </a:lnTo>
                    <a:close/>
                  </a:path>
                </a:pathLst>
              </a:custGeom>
              <a:solidFill>
                <a:schemeClr val="bg1"/>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grpSp>
      </p:grpSp>
      <p:grpSp>
        <p:nvGrpSpPr>
          <p:cNvPr id="3641" name="PA-组合 3641"/>
          <p:cNvGrpSpPr/>
          <p:nvPr>
            <p:custDataLst>
              <p:tags r:id="rId13"/>
            </p:custDataLst>
          </p:nvPr>
        </p:nvGrpSpPr>
        <p:grpSpPr>
          <a:xfrm>
            <a:off x="3675829" y="3700996"/>
            <a:ext cx="861618" cy="861618"/>
            <a:chOff x="0" y="0"/>
            <a:chExt cx="1723234" cy="1723234"/>
          </a:xfrm>
        </p:grpSpPr>
        <p:sp>
          <p:nvSpPr>
            <p:cNvPr id="3638" name="PA-形状 3638"/>
            <p:cNvSpPr/>
            <p:nvPr>
              <p:custDataLst>
                <p:tags r:id="rId36"/>
              </p:custDataLst>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39" name="PA-形状 3639"/>
            <p:cNvSpPr/>
            <p:nvPr>
              <p:custDataLst>
                <p:tags r:id="rId37"/>
              </p:custDataLst>
            </p:nvPr>
          </p:nvSpPr>
          <p:spPr>
            <a:xfrm>
              <a:off x="229783" y="229783"/>
              <a:ext cx="1263668"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40" name="PA-形状 3640"/>
            <p:cNvSpPr/>
            <p:nvPr>
              <p:custDataLst>
                <p:tags r:id="rId38"/>
              </p:custDataLst>
            </p:nvPr>
          </p:nvSpPr>
          <p:spPr>
            <a:xfrm>
              <a:off x="520679" y="483798"/>
              <a:ext cx="681876" cy="732989"/>
            </a:xfrm>
            <a:custGeom>
              <a:avLst/>
              <a:gdLst/>
              <a:ahLst/>
              <a:cxnLst>
                <a:cxn ang="0">
                  <a:pos x="wd2" y="hd2"/>
                </a:cxn>
                <a:cxn ang="5400000">
                  <a:pos x="wd2" y="hd2"/>
                </a:cxn>
                <a:cxn ang="10800000">
                  <a:pos x="wd2" y="hd2"/>
                </a:cxn>
                <a:cxn ang="16200000">
                  <a:pos x="wd2" y="hd2"/>
                </a:cxn>
              </a:cxnLst>
              <a:rect l="0" t="0" r="r" b="b"/>
              <a:pathLst>
                <a:path w="21600" h="21600" extrusionOk="0">
                  <a:moveTo>
                    <a:pt x="10693" y="0"/>
                  </a:moveTo>
                  <a:cubicBezTo>
                    <a:pt x="10445" y="0"/>
                    <a:pt x="10248" y="183"/>
                    <a:pt x="10248" y="414"/>
                  </a:cubicBezTo>
                  <a:lnTo>
                    <a:pt x="10248" y="1672"/>
                  </a:lnTo>
                  <a:cubicBezTo>
                    <a:pt x="10248" y="1904"/>
                    <a:pt x="10445" y="2086"/>
                    <a:pt x="10693" y="2086"/>
                  </a:cubicBezTo>
                  <a:cubicBezTo>
                    <a:pt x="10941" y="2086"/>
                    <a:pt x="11156" y="1904"/>
                    <a:pt x="11156" y="1672"/>
                  </a:cubicBezTo>
                  <a:lnTo>
                    <a:pt x="11156" y="414"/>
                  </a:lnTo>
                  <a:cubicBezTo>
                    <a:pt x="11156" y="183"/>
                    <a:pt x="10941" y="0"/>
                    <a:pt x="10693" y="0"/>
                  </a:cubicBezTo>
                  <a:close/>
                  <a:moveTo>
                    <a:pt x="5356" y="1109"/>
                  </a:moveTo>
                  <a:cubicBezTo>
                    <a:pt x="5140" y="1224"/>
                    <a:pt x="5055" y="1489"/>
                    <a:pt x="5178" y="1688"/>
                  </a:cubicBezTo>
                  <a:cubicBezTo>
                    <a:pt x="5178" y="1688"/>
                    <a:pt x="5854" y="2781"/>
                    <a:pt x="5854" y="2781"/>
                  </a:cubicBezTo>
                  <a:cubicBezTo>
                    <a:pt x="5939" y="2914"/>
                    <a:pt x="6090" y="2979"/>
                    <a:pt x="6245" y="2979"/>
                  </a:cubicBezTo>
                  <a:cubicBezTo>
                    <a:pt x="6321" y="2979"/>
                    <a:pt x="6406" y="2968"/>
                    <a:pt x="6476" y="2930"/>
                  </a:cubicBezTo>
                  <a:cubicBezTo>
                    <a:pt x="6693" y="2814"/>
                    <a:pt x="6761" y="2552"/>
                    <a:pt x="6637" y="2350"/>
                  </a:cubicBezTo>
                  <a:lnTo>
                    <a:pt x="5960" y="1274"/>
                  </a:lnTo>
                  <a:cubicBezTo>
                    <a:pt x="5837" y="1073"/>
                    <a:pt x="5571" y="993"/>
                    <a:pt x="5356" y="1109"/>
                  </a:cubicBezTo>
                  <a:close/>
                  <a:moveTo>
                    <a:pt x="16156" y="1109"/>
                  </a:moveTo>
                  <a:cubicBezTo>
                    <a:pt x="15941" y="993"/>
                    <a:pt x="15656" y="1073"/>
                    <a:pt x="15533" y="1274"/>
                  </a:cubicBezTo>
                  <a:lnTo>
                    <a:pt x="14857" y="2350"/>
                  </a:lnTo>
                  <a:cubicBezTo>
                    <a:pt x="14733" y="2549"/>
                    <a:pt x="14819" y="2813"/>
                    <a:pt x="15035" y="2930"/>
                  </a:cubicBezTo>
                  <a:cubicBezTo>
                    <a:pt x="15104" y="2967"/>
                    <a:pt x="15173" y="2979"/>
                    <a:pt x="15248" y="2979"/>
                  </a:cubicBezTo>
                  <a:cubicBezTo>
                    <a:pt x="15403" y="2979"/>
                    <a:pt x="15555" y="2914"/>
                    <a:pt x="15640" y="2781"/>
                  </a:cubicBezTo>
                  <a:lnTo>
                    <a:pt x="16316" y="1688"/>
                  </a:lnTo>
                  <a:cubicBezTo>
                    <a:pt x="16441" y="1489"/>
                    <a:pt x="16371" y="1224"/>
                    <a:pt x="16156" y="1109"/>
                  </a:cubicBezTo>
                  <a:close/>
                  <a:moveTo>
                    <a:pt x="11102" y="3178"/>
                  </a:moveTo>
                  <a:cubicBezTo>
                    <a:pt x="7179" y="3178"/>
                    <a:pt x="3986" y="6054"/>
                    <a:pt x="3986" y="9583"/>
                  </a:cubicBezTo>
                  <a:cubicBezTo>
                    <a:pt x="3986" y="11875"/>
                    <a:pt x="4993" y="13230"/>
                    <a:pt x="5729" y="14234"/>
                  </a:cubicBezTo>
                  <a:cubicBezTo>
                    <a:pt x="6182" y="14852"/>
                    <a:pt x="6423" y="15220"/>
                    <a:pt x="6423" y="15592"/>
                  </a:cubicBezTo>
                  <a:cubicBezTo>
                    <a:pt x="6423" y="16421"/>
                    <a:pt x="6907" y="17204"/>
                    <a:pt x="7757" y="17793"/>
                  </a:cubicBezTo>
                  <a:cubicBezTo>
                    <a:pt x="7779" y="18285"/>
                    <a:pt x="7864" y="19481"/>
                    <a:pt x="7864" y="19481"/>
                  </a:cubicBezTo>
                  <a:cubicBezTo>
                    <a:pt x="7879" y="19824"/>
                    <a:pt x="8057" y="20529"/>
                    <a:pt x="9323" y="20921"/>
                  </a:cubicBezTo>
                  <a:cubicBezTo>
                    <a:pt x="9471" y="21125"/>
                    <a:pt x="9672" y="21302"/>
                    <a:pt x="9910" y="21451"/>
                  </a:cubicBezTo>
                  <a:cubicBezTo>
                    <a:pt x="10059" y="21544"/>
                    <a:pt x="10228" y="21600"/>
                    <a:pt x="10409" y="21600"/>
                  </a:cubicBezTo>
                  <a:lnTo>
                    <a:pt x="11796" y="21600"/>
                  </a:lnTo>
                  <a:cubicBezTo>
                    <a:pt x="11976" y="21600"/>
                    <a:pt x="12147" y="21544"/>
                    <a:pt x="12295" y="21451"/>
                  </a:cubicBezTo>
                  <a:cubicBezTo>
                    <a:pt x="12533" y="21302"/>
                    <a:pt x="12732" y="21125"/>
                    <a:pt x="12882" y="20921"/>
                  </a:cubicBezTo>
                  <a:cubicBezTo>
                    <a:pt x="14157" y="20528"/>
                    <a:pt x="14331" y="19811"/>
                    <a:pt x="14341" y="19481"/>
                  </a:cubicBezTo>
                  <a:cubicBezTo>
                    <a:pt x="14341" y="19481"/>
                    <a:pt x="14425" y="18285"/>
                    <a:pt x="14447" y="17793"/>
                  </a:cubicBezTo>
                  <a:cubicBezTo>
                    <a:pt x="15298" y="17207"/>
                    <a:pt x="15782" y="16421"/>
                    <a:pt x="15782" y="15592"/>
                  </a:cubicBezTo>
                  <a:cubicBezTo>
                    <a:pt x="15782" y="15223"/>
                    <a:pt x="16037" y="14858"/>
                    <a:pt x="16494" y="14234"/>
                  </a:cubicBezTo>
                  <a:cubicBezTo>
                    <a:pt x="17223" y="13239"/>
                    <a:pt x="18219" y="11876"/>
                    <a:pt x="18219" y="9583"/>
                  </a:cubicBezTo>
                  <a:cubicBezTo>
                    <a:pt x="18219" y="6054"/>
                    <a:pt x="15026" y="3178"/>
                    <a:pt x="11102" y="3178"/>
                  </a:cubicBezTo>
                  <a:close/>
                  <a:moveTo>
                    <a:pt x="2384" y="4817"/>
                  </a:moveTo>
                  <a:cubicBezTo>
                    <a:pt x="2170" y="4700"/>
                    <a:pt x="1886" y="4781"/>
                    <a:pt x="1761" y="4982"/>
                  </a:cubicBezTo>
                  <a:cubicBezTo>
                    <a:pt x="1639" y="5180"/>
                    <a:pt x="1725" y="5427"/>
                    <a:pt x="1939" y="5545"/>
                  </a:cubicBezTo>
                  <a:lnTo>
                    <a:pt x="3096" y="6174"/>
                  </a:lnTo>
                  <a:cubicBezTo>
                    <a:pt x="3166" y="6212"/>
                    <a:pt x="3252" y="6223"/>
                    <a:pt x="3327" y="6223"/>
                  </a:cubicBezTo>
                  <a:cubicBezTo>
                    <a:pt x="3483" y="6223"/>
                    <a:pt x="3633" y="6160"/>
                    <a:pt x="3719" y="6025"/>
                  </a:cubicBezTo>
                  <a:cubicBezTo>
                    <a:pt x="3841" y="5826"/>
                    <a:pt x="3775" y="5563"/>
                    <a:pt x="3558" y="5446"/>
                  </a:cubicBezTo>
                  <a:lnTo>
                    <a:pt x="2384" y="4817"/>
                  </a:lnTo>
                  <a:close/>
                  <a:moveTo>
                    <a:pt x="19607" y="4817"/>
                  </a:moveTo>
                  <a:lnTo>
                    <a:pt x="18451" y="5446"/>
                  </a:lnTo>
                  <a:cubicBezTo>
                    <a:pt x="18238" y="5563"/>
                    <a:pt x="18150" y="5826"/>
                    <a:pt x="18273" y="6025"/>
                  </a:cubicBezTo>
                  <a:cubicBezTo>
                    <a:pt x="18359" y="6158"/>
                    <a:pt x="18508" y="6223"/>
                    <a:pt x="18664" y="6223"/>
                  </a:cubicBezTo>
                  <a:cubicBezTo>
                    <a:pt x="18739" y="6223"/>
                    <a:pt x="18825" y="6212"/>
                    <a:pt x="18896" y="6174"/>
                  </a:cubicBezTo>
                  <a:lnTo>
                    <a:pt x="20070" y="5545"/>
                  </a:lnTo>
                  <a:cubicBezTo>
                    <a:pt x="20286" y="5429"/>
                    <a:pt x="20355" y="5181"/>
                    <a:pt x="20230" y="4982"/>
                  </a:cubicBezTo>
                  <a:cubicBezTo>
                    <a:pt x="20107" y="4782"/>
                    <a:pt x="19824" y="4700"/>
                    <a:pt x="19607" y="4817"/>
                  </a:cubicBezTo>
                  <a:close/>
                  <a:moveTo>
                    <a:pt x="11102" y="4850"/>
                  </a:moveTo>
                  <a:cubicBezTo>
                    <a:pt x="14037" y="4850"/>
                    <a:pt x="16422" y="6977"/>
                    <a:pt x="16422" y="9583"/>
                  </a:cubicBezTo>
                  <a:cubicBezTo>
                    <a:pt x="16422" y="11359"/>
                    <a:pt x="15670" y="12378"/>
                    <a:pt x="14999" y="13291"/>
                  </a:cubicBezTo>
                  <a:cubicBezTo>
                    <a:pt x="14475" y="14008"/>
                    <a:pt x="13985" y="14687"/>
                    <a:pt x="13985" y="15592"/>
                  </a:cubicBezTo>
                  <a:cubicBezTo>
                    <a:pt x="13985" y="15989"/>
                    <a:pt x="13596" y="16317"/>
                    <a:pt x="13309" y="16502"/>
                  </a:cubicBezTo>
                  <a:lnTo>
                    <a:pt x="8896" y="16502"/>
                  </a:lnTo>
                  <a:cubicBezTo>
                    <a:pt x="8610" y="16317"/>
                    <a:pt x="8238" y="15989"/>
                    <a:pt x="8238" y="15592"/>
                  </a:cubicBezTo>
                  <a:cubicBezTo>
                    <a:pt x="8238" y="14687"/>
                    <a:pt x="7738" y="14016"/>
                    <a:pt x="7206" y="13291"/>
                  </a:cubicBezTo>
                  <a:cubicBezTo>
                    <a:pt x="6541" y="12384"/>
                    <a:pt x="5783" y="11357"/>
                    <a:pt x="5783" y="9583"/>
                  </a:cubicBezTo>
                  <a:cubicBezTo>
                    <a:pt x="5783" y="6979"/>
                    <a:pt x="8171" y="4852"/>
                    <a:pt x="11102" y="4850"/>
                  </a:cubicBezTo>
                  <a:close/>
                  <a:moveTo>
                    <a:pt x="10764" y="6356"/>
                  </a:moveTo>
                  <a:cubicBezTo>
                    <a:pt x="10078" y="6356"/>
                    <a:pt x="9679" y="6681"/>
                    <a:pt x="9679" y="7332"/>
                  </a:cubicBezTo>
                  <a:lnTo>
                    <a:pt x="9679" y="8822"/>
                  </a:lnTo>
                  <a:cubicBezTo>
                    <a:pt x="9679" y="9011"/>
                    <a:pt x="9704" y="9214"/>
                    <a:pt x="9732" y="9418"/>
                  </a:cubicBezTo>
                  <a:cubicBezTo>
                    <a:pt x="9732" y="9418"/>
                    <a:pt x="10159" y="12397"/>
                    <a:pt x="10159" y="12397"/>
                  </a:cubicBezTo>
                  <a:cubicBezTo>
                    <a:pt x="10212" y="12768"/>
                    <a:pt x="10407" y="12877"/>
                    <a:pt x="10764" y="12877"/>
                  </a:cubicBezTo>
                  <a:cubicBezTo>
                    <a:pt x="11119" y="12877"/>
                    <a:pt x="11316" y="12768"/>
                    <a:pt x="11369" y="12397"/>
                  </a:cubicBezTo>
                  <a:lnTo>
                    <a:pt x="11796" y="9418"/>
                  </a:lnTo>
                  <a:cubicBezTo>
                    <a:pt x="11824" y="9214"/>
                    <a:pt x="11850" y="9011"/>
                    <a:pt x="11850" y="8822"/>
                  </a:cubicBezTo>
                  <a:lnTo>
                    <a:pt x="11850" y="7332"/>
                  </a:lnTo>
                  <a:cubicBezTo>
                    <a:pt x="11850" y="6681"/>
                    <a:pt x="11450" y="6356"/>
                    <a:pt x="10764" y="6356"/>
                  </a:cubicBezTo>
                  <a:close/>
                  <a:moveTo>
                    <a:pt x="445" y="9534"/>
                  </a:moveTo>
                  <a:cubicBezTo>
                    <a:pt x="197" y="9534"/>
                    <a:pt x="0" y="9716"/>
                    <a:pt x="0" y="9948"/>
                  </a:cubicBezTo>
                  <a:cubicBezTo>
                    <a:pt x="0" y="10178"/>
                    <a:pt x="197" y="10378"/>
                    <a:pt x="445" y="10378"/>
                  </a:cubicBezTo>
                  <a:lnTo>
                    <a:pt x="1797" y="10378"/>
                  </a:lnTo>
                  <a:cubicBezTo>
                    <a:pt x="2048" y="10378"/>
                    <a:pt x="2242" y="10178"/>
                    <a:pt x="2242" y="9948"/>
                  </a:cubicBezTo>
                  <a:cubicBezTo>
                    <a:pt x="2242" y="9716"/>
                    <a:pt x="2048" y="9534"/>
                    <a:pt x="1797" y="9534"/>
                  </a:cubicBezTo>
                  <a:lnTo>
                    <a:pt x="445" y="9534"/>
                  </a:lnTo>
                  <a:close/>
                  <a:moveTo>
                    <a:pt x="19803" y="9534"/>
                  </a:moveTo>
                  <a:cubicBezTo>
                    <a:pt x="19554" y="9534"/>
                    <a:pt x="19358" y="9716"/>
                    <a:pt x="19358" y="9948"/>
                  </a:cubicBezTo>
                  <a:cubicBezTo>
                    <a:pt x="19358" y="10178"/>
                    <a:pt x="19554" y="10378"/>
                    <a:pt x="19803" y="10378"/>
                  </a:cubicBezTo>
                  <a:lnTo>
                    <a:pt x="21155" y="10378"/>
                  </a:lnTo>
                  <a:cubicBezTo>
                    <a:pt x="21403" y="10378"/>
                    <a:pt x="21600" y="10178"/>
                    <a:pt x="21600" y="9948"/>
                  </a:cubicBezTo>
                  <a:cubicBezTo>
                    <a:pt x="21600" y="9716"/>
                    <a:pt x="21403" y="9534"/>
                    <a:pt x="21155" y="9534"/>
                  </a:cubicBezTo>
                  <a:lnTo>
                    <a:pt x="19803" y="9534"/>
                  </a:lnTo>
                  <a:close/>
                  <a:moveTo>
                    <a:pt x="3096" y="13291"/>
                  </a:moveTo>
                  <a:lnTo>
                    <a:pt x="1939" y="13920"/>
                  </a:lnTo>
                  <a:cubicBezTo>
                    <a:pt x="1723" y="14036"/>
                    <a:pt x="1639" y="14301"/>
                    <a:pt x="1761" y="14499"/>
                  </a:cubicBezTo>
                  <a:cubicBezTo>
                    <a:pt x="1845" y="14636"/>
                    <a:pt x="1999" y="14714"/>
                    <a:pt x="2153" y="14714"/>
                  </a:cubicBezTo>
                  <a:cubicBezTo>
                    <a:pt x="2231" y="14714"/>
                    <a:pt x="2313" y="14687"/>
                    <a:pt x="2384" y="14648"/>
                  </a:cubicBezTo>
                  <a:lnTo>
                    <a:pt x="3558" y="14019"/>
                  </a:lnTo>
                  <a:cubicBezTo>
                    <a:pt x="3771" y="13901"/>
                    <a:pt x="3841" y="13655"/>
                    <a:pt x="3719" y="13457"/>
                  </a:cubicBezTo>
                  <a:cubicBezTo>
                    <a:pt x="3595" y="13254"/>
                    <a:pt x="3312" y="13175"/>
                    <a:pt x="3096" y="13291"/>
                  </a:cubicBezTo>
                  <a:close/>
                  <a:moveTo>
                    <a:pt x="18896" y="13291"/>
                  </a:moveTo>
                  <a:cubicBezTo>
                    <a:pt x="18682" y="13175"/>
                    <a:pt x="18400" y="13254"/>
                    <a:pt x="18273" y="13457"/>
                  </a:cubicBezTo>
                  <a:cubicBezTo>
                    <a:pt x="18150" y="13654"/>
                    <a:pt x="18238" y="13902"/>
                    <a:pt x="18451" y="14019"/>
                  </a:cubicBezTo>
                  <a:lnTo>
                    <a:pt x="19607" y="14648"/>
                  </a:lnTo>
                  <a:cubicBezTo>
                    <a:pt x="19678" y="14687"/>
                    <a:pt x="19763" y="14714"/>
                    <a:pt x="19839" y="14714"/>
                  </a:cubicBezTo>
                  <a:cubicBezTo>
                    <a:pt x="19994" y="14714"/>
                    <a:pt x="20145" y="14633"/>
                    <a:pt x="20230" y="14499"/>
                  </a:cubicBezTo>
                  <a:cubicBezTo>
                    <a:pt x="20355" y="14299"/>
                    <a:pt x="20286" y="14036"/>
                    <a:pt x="20070" y="13920"/>
                  </a:cubicBezTo>
                  <a:lnTo>
                    <a:pt x="18896" y="13291"/>
                  </a:lnTo>
                  <a:close/>
                  <a:moveTo>
                    <a:pt x="10800" y="13771"/>
                  </a:moveTo>
                  <a:cubicBezTo>
                    <a:pt x="10183" y="13771"/>
                    <a:pt x="9679" y="14240"/>
                    <a:pt x="9679" y="14814"/>
                  </a:cubicBezTo>
                  <a:cubicBezTo>
                    <a:pt x="9679" y="15388"/>
                    <a:pt x="10183" y="15857"/>
                    <a:pt x="10800" y="15857"/>
                  </a:cubicBezTo>
                  <a:cubicBezTo>
                    <a:pt x="11417" y="15857"/>
                    <a:pt x="11921" y="15388"/>
                    <a:pt x="11921" y="14814"/>
                  </a:cubicBezTo>
                  <a:cubicBezTo>
                    <a:pt x="11921" y="14240"/>
                    <a:pt x="11417" y="13771"/>
                    <a:pt x="10800" y="13771"/>
                  </a:cubicBezTo>
                  <a:close/>
                </a:path>
              </a:pathLst>
            </a:custGeom>
            <a:solidFill>
              <a:schemeClr val="bg1"/>
            </a:solidFill>
            <a:ln w="12700" cap="flat">
              <a:noFill/>
              <a:miter lim="400000"/>
            </a:ln>
            <a:effectLst/>
          </p:spPr>
          <p:txBody>
            <a:bodyPr wrap="square" lIns="19050" tIns="19050" rIns="19050" bIns="1905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106655"/>
                </a:solidFill>
                <a:latin typeface="字魂59号-创粗黑" panose="00000500000000000000" charset="-122"/>
                <a:ea typeface="字魂59号-创粗黑" panose="00000500000000000000" charset="-122"/>
              </a:endParaRPr>
            </a:p>
          </p:txBody>
        </p:sp>
      </p:grpSp>
      <p:grpSp>
        <p:nvGrpSpPr>
          <p:cNvPr id="3645" name="PA-组合 3645"/>
          <p:cNvGrpSpPr/>
          <p:nvPr>
            <p:custDataLst>
              <p:tags r:id="rId14"/>
            </p:custDataLst>
          </p:nvPr>
        </p:nvGrpSpPr>
        <p:grpSpPr>
          <a:xfrm>
            <a:off x="6354425" y="4218140"/>
            <a:ext cx="1069337" cy="1069337"/>
            <a:chOff x="0" y="0"/>
            <a:chExt cx="2138671" cy="2138671"/>
          </a:xfrm>
        </p:grpSpPr>
        <p:sp>
          <p:nvSpPr>
            <p:cNvPr id="3642" name="PA-形状 3642"/>
            <p:cNvSpPr/>
            <p:nvPr>
              <p:custDataLst>
                <p:tags r:id="rId33"/>
              </p:custDataLst>
            </p:nvPr>
          </p:nvSpPr>
          <p:spPr>
            <a:xfrm>
              <a:off x="0" y="0"/>
              <a:ext cx="2138672" cy="21386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43" name="PA-形状 3643"/>
            <p:cNvSpPr/>
            <p:nvPr>
              <p:custDataLst>
                <p:tags r:id="rId34"/>
              </p:custDataLst>
            </p:nvPr>
          </p:nvSpPr>
          <p:spPr>
            <a:xfrm>
              <a:off x="285180" y="285179"/>
              <a:ext cx="1568313" cy="1568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44" name="PA-形状 3644"/>
            <p:cNvSpPr/>
            <p:nvPr>
              <p:custDataLst>
                <p:tags r:id="rId35"/>
              </p:custDataLst>
            </p:nvPr>
          </p:nvSpPr>
          <p:spPr>
            <a:xfrm>
              <a:off x="634255" y="645941"/>
              <a:ext cx="876967" cy="846788"/>
            </a:xfrm>
            <a:custGeom>
              <a:avLst/>
              <a:gdLst/>
              <a:ahLst/>
              <a:cxnLst>
                <a:cxn ang="0">
                  <a:pos x="wd2" y="hd2"/>
                </a:cxn>
                <a:cxn ang="5400000">
                  <a:pos x="wd2" y="hd2"/>
                </a:cxn>
                <a:cxn ang="10800000">
                  <a:pos x="wd2" y="hd2"/>
                </a:cxn>
                <a:cxn ang="16200000">
                  <a:pos x="wd2" y="hd2"/>
                </a:cxn>
              </a:cxnLst>
              <a:rect l="0" t="0" r="r" b="b"/>
              <a:pathLst>
                <a:path w="21600" h="21600" extrusionOk="0">
                  <a:moveTo>
                    <a:pt x="3540" y="20848"/>
                  </a:moveTo>
                  <a:cubicBezTo>
                    <a:pt x="3137" y="20848"/>
                    <a:pt x="2813" y="20512"/>
                    <a:pt x="2813" y="20094"/>
                  </a:cubicBezTo>
                  <a:cubicBezTo>
                    <a:pt x="2813" y="19681"/>
                    <a:pt x="3137" y="19342"/>
                    <a:pt x="3540" y="19342"/>
                  </a:cubicBezTo>
                  <a:cubicBezTo>
                    <a:pt x="3939" y="19342"/>
                    <a:pt x="4267" y="19681"/>
                    <a:pt x="4267" y="20094"/>
                  </a:cubicBezTo>
                  <a:cubicBezTo>
                    <a:pt x="4267" y="20512"/>
                    <a:pt x="3939" y="20848"/>
                    <a:pt x="3540" y="20848"/>
                  </a:cubicBezTo>
                  <a:cubicBezTo>
                    <a:pt x="3540" y="20848"/>
                    <a:pt x="3540" y="20848"/>
                    <a:pt x="3540" y="20848"/>
                  </a:cubicBezTo>
                  <a:close/>
                  <a:moveTo>
                    <a:pt x="3540" y="18592"/>
                  </a:moveTo>
                  <a:cubicBezTo>
                    <a:pt x="2738" y="18592"/>
                    <a:pt x="2085" y="19264"/>
                    <a:pt x="2085" y="20094"/>
                  </a:cubicBezTo>
                  <a:cubicBezTo>
                    <a:pt x="2085" y="20926"/>
                    <a:pt x="2738" y="21600"/>
                    <a:pt x="3540" y="21600"/>
                  </a:cubicBezTo>
                  <a:cubicBezTo>
                    <a:pt x="4343" y="21600"/>
                    <a:pt x="4991" y="20926"/>
                    <a:pt x="4991" y="20094"/>
                  </a:cubicBezTo>
                  <a:cubicBezTo>
                    <a:pt x="4991" y="19264"/>
                    <a:pt x="4343" y="18592"/>
                    <a:pt x="3540" y="18592"/>
                  </a:cubicBezTo>
                  <a:cubicBezTo>
                    <a:pt x="3540" y="18592"/>
                    <a:pt x="3540" y="18592"/>
                    <a:pt x="3540" y="18592"/>
                  </a:cubicBezTo>
                  <a:close/>
                  <a:moveTo>
                    <a:pt x="11142" y="20848"/>
                  </a:moveTo>
                  <a:cubicBezTo>
                    <a:pt x="10740" y="20848"/>
                    <a:pt x="10415" y="20512"/>
                    <a:pt x="10415" y="20094"/>
                  </a:cubicBezTo>
                  <a:cubicBezTo>
                    <a:pt x="10415" y="19681"/>
                    <a:pt x="10740" y="19342"/>
                    <a:pt x="11142" y="19342"/>
                  </a:cubicBezTo>
                  <a:cubicBezTo>
                    <a:pt x="11542" y="19342"/>
                    <a:pt x="11867" y="19681"/>
                    <a:pt x="11867" y="20094"/>
                  </a:cubicBezTo>
                  <a:cubicBezTo>
                    <a:pt x="11867" y="20512"/>
                    <a:pt x="11542" y="20848"/>
                    <a:pt x="11142" y="20848"/>
                  </a:cubicBezTo>
                  <a:cubicBezTo>
                    <a:pt x="11142" y="20848"/>
                    <a:pt x="11142" y="20848"/>
                    <a:pt x="11142" y="20848"/>
                  </a:cubicBezTo>
                  <a:close/>
                  <a:moveTo>
                    <a:pt x="11142" y="18592"/>
                  </a:moveTo>
                  <a:cubicBezTo>
                    <a:pt x="10340" y="18592"/>
                    <a:pt x="9688" y="19264"/>
                    <a:pt x="9688" y="20094"/>
                  </a:cubicBezTo>
                  <a:cubicBezTo>
                    <a:pt x="9688" y="20926"/>
                    <a:pt x="10340" y="21600"/>
                    <a:pt x="11142" y="21600"/>
                  </a:cubicBezTo>
                  <a:cubicBezTo>
                    <a:pt x="11945" y="21600"/>
                    <a:pt x="12594" y="20926"/>
                    <a:pt x="12594" y="20094"/>
                  </a:cubicBezTo>
                  <a:cubicBezTo>
                    <a:pt x="12594" y="19264"/>
                    <a:pt x="11945" y="18592"/>
                    <a:pt x="11142" y="18592"/>
                  </a:cubicBezTo>
                  <a:cubicBezTo>
                    <a:pt x="11142" y="18592"/>
                    <a:pt x="11142" y="18592"/>
                    <a:pt x="11142" y="18592"/>
                  </a:cubicBezTo>
                  <a:close/>
                  <a:moveTo>
                    <a:pt x="14493" y="17477"/>
                  </a:moveTo>
                  <a:lnTo>
                    <a:pt x="14493" y="19083"/>
                  </a:lnTo>
                  <a:cubicBezTo>
                    <a:pt x="14493" y="19484"/>
                    <a:pt x="14179" y="19809"/>
                    <a:pt x="13793" y="19809"/>
                  </a:cubicBezTo>
                  <a:lnTo>
                    <a:pt x="13043" y="19809"/>
                  </a:lnTo>
                  <a:cubicBezTo>
                    <a:pt x="12909" y="18846"/>
                    <a:pt x="12107" y="18106"/>
                    <a:pt x="11140" y="18106"/>
                  </a:cubicBezTo>
                  <a:cubicBezTo>
                    <a:pt x="10176" y="18106"/>
                    <a:pt x="9375" y="18846"/>
                    <a:pt x="9240" y="19809"/>
                  </a:cubicBezTo>
                  <a:lnTo>
                    <a:pt x="5440" y="19809"/>
                  </a:lnTo>
                  <a:cubicBezTo>
                    <a:pt x="5305" y="18846"/>
                    <a:pt x="4504" y="18106"/>
                    <a:pt x="3540" y="18106"/>
                  </a:cubicBezTo>
                  <a:cubicBezTo>
                    <a:pt x="2576" y="18106"/>
                    <a:pt x="1775" y="18846"/>
                    <a:pt x="1639" y="19809"/>
                  </a:cubicBezTo>
                  <a:lnTo>
                    <a:pt x="701" y="19809"/>
                  </a:lnTo>
                  <a:cubicBezTo>
                    <a:pt x="314" y="19809"/>
                    <a:pt x="0" y="19484"/>
                    <a:pt x="0" y="19083"/>
                  </a:cubicBezTo>
                  <a:lnTo>
                    <a:pt x="0" y="17477"/>
                  </a:lnTo>
                  <a:cubicBezTo>
                    <a:pt x="0" y="17477"/>
                    <a:pt x="14493" y="17477"/>
                    <a:pt x="14493" y="17477"/>
                  </a:cubicBezTo>
                  <a:close/>
                  <a:moveTo>
                    <a:pt x="13018" y="15952"/>
                  </a:moveTo>
                  <a:lnTo>
                    <a:pt x="10352" y="15952"/>
                  </a:lnTo>
                  <a:cubicBezTo>
                    <a:pt x="10292" y="15952"/>
                    <a:pt x="10244" y="15902"/>
                    <a:pt x="10244" y="15840"/>
                  </a:cubicBezTo>
                  <a:lnTo>
                    <a:pt x="10244" y="13709"/>
                  </a:lnTo>
                  <a:cubicBezTo>
                    <a:pt x="10244" y="13646"/>
                    <a:pt x="10292" y="13597"/>
                    <a:pt x="10352" y="13597"/>
                  </a:cubicBezTo>
                  <a:lnTo>
                    <a:pt x="10860" y="13597"/>
                  </a:lnTo>
                  <a:cubicBezTo>
                    <a:pt x="10887" y="13597"/>
                    <a:pt x="10917" y="13609"/>
                    <a:pt x="10938" y="13628"/>
                  </a:cubicBezTo>
                  <a:lnTo>
                    <a:pt x="13092" y="15759"/>
                  </a:lnTo>
                  <a:cubicBezTo>
                    <a:pt x="13165" y="15828"/>
                    <a:pt x="13117" y="15952"/>
                    <a:pt x="13018" y="15952"/>
                  </a:cubicBezTo>
                  <a:cubicBezTo>
                    <a:pt x="13018" y="15952"/>
                    <a:pt x="13018" y="15952"/>
                    <a:pt x="13018" y="15952"/>
                  </a:cubicBezTo>
                  <a:close/>
                  <a:moveTo>
                    <a:pt x="14217" y="15859"/>
                  </a:moveTo>
                  <a:lnTo>
                    <a:pt x="11463" y="13040"/>
                  </a:lnTo>
                  <a:cubicBezTo>
                    <a:pt x="11290" y="12859"/>
                    <a:pt x="11052" y="12759"/>
                    <a:pt x="10808" y="12759"/>
                  </a:cubicBezTo>
                  <a:lnTo>
                    <a:pt x="9420" y="12759"/>
                  </a:lnTo>
                  <a:lnTo>
                    <a:pt x="9420" y="12221"/>
                  </a:lnTo>
                  <a:cubicBezTo>
                    <a:pt x="9420" y="11819"/>
                    <a:pt x="9105" y="11496"/>
                    <a:pt x="8717" y="11496"/>
                  </a:cubicBezTo>
                  <a:lnTo>
                    <a:pt x="701" y="11496"/>
                  </a:lnTo>
                  <a:cubicBezTo>
                    <a:pt x="313" y="11496"/>
                    <a:pt x="0" y="11819"/>
                    <a:pt x="0" y="12221"/>
                  </a:cubicBezTo>
                  <a:lnTo>
                    <a:pt x="0" y="17075"/>
                  </a:lnTo>
                  <a:lnTo>
                    <a:pt x="14493" y="17075"/>
                  </a:lnTo>
                  <a:lnTo>
                    <a:pt x="14493" y="16546"/>
                  </a:lnTo>
                  <a:cubicBezTo>
                    <a:pt x="14493" y="16289"/>
                    <a:pt x="14394" y="16039"/>
                    <a:pt x="14217" y="15859"/>
                  </a:cubicBezTo>
                  <a:cubicBezTo>
                    <a:pt x="14217" y="15859"/>
                    <a:pt x="14217" y="15859"/>
                    <a:pt x="14217" y="15859"/>
                  </a:cubicBezTo>
                  <a:close/>
                  <a:moveTo>
                    <a:pt x="21600" y="9261"/>
                  </a:moveTo>
                  <a:cubicBezTo>
                    <a:pt x="21600" y="13378"/>
                    <a:pt x="18991" y="16876"/>
                    <a:pt x="15394" y="18076"/>
                  </a:cubicBezTo>
                  <a:lnTo>
                    <a:pt x="15394" y="16757"/>
                  </a:lnTo>
                  <a:cubicBezTo>
                    <a:pt x="18315" y="15610"/>
                    <a:pt x="20398" y="12683"/>
                    <a:pt x="20398" y="9261"/>
                  </a:cubicBezTo>
                  <a:cubicBezTo>
                    <a:pt x="20398" y="4841"/>
                    <a:pt x="16925" y="1245"/>
                    <a:pt x="12658" y="1245"/>
                  </a:cubicBezTo>
                  <a:cubicBezTo>
                    <a:pt x="8390" y="1245"/>
                    <a:pt x="4919" y="4841"/>
                    <a:pt x="4919" y="9261"/>
                  </a:cubicBezTo>
                  <a:cubicBezTo>
                    <a:pt x="4919" y="9704"/>
                    <a:pt x="4954" y="10138"/>
                    <a:pt x="5021" y="10562"/>
                  </a:cubicBezTo>
                  <a:lnTo>
                    <a:pt x="3806" y="10562"/>
                  </a:lnTo>
                  <a:cubicBezTo>
                    <a:pt x="3748" y="10137"/>
                    <a:pt x="3716" y="9703"/>
                    <a:pt x="3716" y="9261"/>
                  </a:cubicBezTo>
                  <a:cubicBezTo>
                    <a:pt x="3716" y="4154"/>
                    <a:pt x="7728" y="0"/>
                    <a:pt x="12658" y="0"/>
                  </a:cubicBezTo>
                  <a:cubicBezTo>
                    <a:pt x="17589" y="0"/>
                    <a:pt x="21600" y="4154"/>
                    <a:pt x="21600" y="9261"/>
                  </a:cubicBezTo>
                  <a:cubicBezTo>
                    <a:pt x="21600" y="9261"/>
                    <a:pt x="21600" y="9261"/>
                    <a:pt x="21600" y="9261"/>
                  </a:cubicBezTo>
                  <a:close/>
                  <a:moveTo>
                    <a:pt x="12071" y="9261"/>
                  </a:moveTo>
                  <a:cubicBezTo>
                    <a:pt x="12071" y="8926"/>
                    <a:pt x="12334" y="8653"/>
                    <a:pt x="12658" y="8653"/>
                  </a:cubicBezTo>
                  <a:cubicBezTo>
                    <a:pt x="12982" y="8653"/>
                    <a:pt x="13245" y="8926"/>
                    <a:pt x="13245" y="9261"/>
                  </a:cubicBezTo>
                  <a:cubicBezTo>
                    <a:pt x="13245" y="9596"/>
                    <a:pt x="12982" y="9868"/>
                    <a:pt x="12658" y="9868"/>
                  </a:cubicBezTo>
                  <a:cubicBezTo>
                    <a:pt x="12334" y="9868"/>
                    <a:pt x="12071" y="9596"/>
                    <a:pt x="12071" y="9261"/>
                  </a:cubicBezTo>
                  <a:cubicBezTo>
                    <a:pt x="12071" y="9261"/>
                    <a:pt x="12071" y="9261"/>
                    <a:pt x="12071" y="9261"/>
                  </a:cubicBezTo>
                  <a:close/>
                  <a:moveTo>
                    <a:pt x="13831" y="9114"/>
                  </a:moveTo>
                  <a:cubicBezTo>
                    <a:pt x="13805" y="8891"/>
                    <a:pt x="13724" y="8687"/>
                    <a:pt x="13597" y="8517"/>
                  </a:cubicBezTo>
                  <a:lnTo>
                    <a:pt x="14463" y="2954"/>
                  </a:lnTo>
                  <a:cubicBezTo>
                    <a:pt x="14495" y="2746"/>
                    <a:pt x="14367" y="2549"/>
                    <a:pt x="14170" y="2502"/>
                  </a:cubicBezTo>
                  <a:lnTo>
                    <a:pt x="14160" y="2499"/>
                  </a:lnTo>
                  <a:cubicBezTo>
                    <a:pt x="13963" y="2453"/>
                    <a:pt x="13764" y="2572"/>
                    <a:pt x="13706" y="2773"/>
                  </a:cubicBezTo>
                  <a:lnTo>
                    <a:pt x="12129" y="8166"/>
                  </a:lnTo>
                  <a:cubicBezTo>
                    <a:pt x="11740" y="8368"/>
                    <a:pt x="11470" y="8780"/>
                    <a:pt x="11470" y="9261"/>
                  </a:cubicBezTo>
                  <a:cubicBezTo>
                    <a:pt x="11470" y="9939"/>
                    <a:pt x="12003" y="10491"/>
                    <a:pt x="12658" y="10491"/>
                  </a:cubicBezTo>
                  <a:cubicBezTo>
                    <a:pt x="12779" y="10491"/>
                    <a:pt x="12895" y="10466"/>
                    <a:pt x="13006" y="10430"/>
                  </a:cubicBezTo>
                  <a:lnTo>
                    <a:pt x="16300" y="12204"/>
                  </a:lnTo>
                  <a:cubicBezTo>
                    <a:pt x="16481" y="12301"/>
                    <a:pt x="16704" y="12240"/>
                    <a:pt x="16816" y="12062"/>
                  </a:cubicBezTo>
                  <a:lnTo>
                    <a:pt x="16821" y="12054"/>
                  </a:lnTo>
                  <a:cubicBezTo>
                    <a:pt x="16932" y="11878"/>
                    <a:pt x="16895" y="11642"/>
                    <a:pt x="16735" y="11509"/>
                  </a:cubicBezTo>
                  <a:cubicBezTo>
                    <a:pt x="16735" y="11509"/>
                    <a:pt x="13831" y="9114"/>
                    <a:pt x="13831" y="9114"/>
                  </a:cubicBezTo>
                  <a:close/>
                </a:path>
              </a:pathLst>
            </a:custGeom>
            <a:solidFill>
              <a:schemeClr val="bg1"/>
            </a:solidFill>
            <a:ln w="12700" cap="flat">
              <a:noFill/>
              <a:miter lim="400000"/>
            </a:ln>
            <a:effectLst/>
          </p:spPr>
          <p:txBody>
            <a:bodyPr wrap="square" lIns="19050" tIns="19050" rIns="19050" bIns="1905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106655"/>
                </a:solidFill>
                <a:latin typeface="字魂59号-创粗黑" panose="00000500000000000000" charset="-122"/>
                <a:ea typeface="字魂59号-创粗黑" panose="00000500000000000000" charset="-122"/>
              </a:endParaRPr>
            </a:p>
          </p:txBody>
        </p:sp>
      </p:grpSp>
      <p:grpSp>
        <p:nvGrpSpPr>
          <p:cNvPr id="3649" name="PA-组合 3649"/>
          <p:cNvGrpSpPr/>
          <p:nvPr>
            <p:custDataLst>
              <p:tags r:id="rId15"/>
            </p:custDataLst>
          </p:nvPr>
        </p:nvGrpSpPr>
        <p:grpSpPr>
          <a:xfrm>
            <a:off x="7441654" y="2196259"/>
            <a:ext cx="861618" cy="861618"/>
            <a:chOff x="0" y="0"/>
            <a:chExt cx="1723234" cy="1723234"/>
          </a:xfrm>
        </p:grpSpPr>
        <p:sp>
          <p:nvSpPr>
            <p:cNvPr id="3646" name="PA-形状 3646"/>
            <p:cNvSpPr/>
            <p:nvPr>
              <p:custDataLst>
                <p:tags r:id="rId30"/>
              </p:custDataLst>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47" name="PA-形状 3647"/>
            <p:cNvSpPr/>
            <p:nvPr>
              <p:custDataLst>
                <p:tags r:id="rId31"/>
              </p:custDataLst>
            </p:nvPr>
          </p:nvSpPr>
          <p:spPr>
            <a:xfrm>
              <a:off x="229782" y="229783"/>
              <a:ext cx="1263669"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48" name="PA-形状 3648"/>
            <p:cNvSpPr/>
            <p:nvPr>
              <p:custDataLst>
                <p:tags r:id="rId32"/>
              </p:custDataLst>
            </p:nvPr>
          </p:nvSpPr>
          <p:spPr>
            <a:xfrm>
              <a:off x="574386" y="554291"/>
              <a:ext cx="574463" cy="572415"/>
            </a:xfrm>
            <a:custGeom>
              <a:avLst/>
              <a:gdLst/>
              <a:ahLst/>
              <a:cxnLst>
                <a:cxn ang="0">
                  <a:pos x="wd2" y="hd2"/>
                </a:cxn>
                <a:cxn ang="5400000">
                  <a:pos x="wd2" y="hd2"/>
                </a:cxn>
                <a:cxn ang="10800000">
                  <a:pos x="wd2" y="hd2"/>
                </a:cxn>
                <a:cxn ang="16200000">
                  <a:pos x="wd2" y="hd2"/>
                </a:cxn>
              </a:cxnLst>
              <a:rect l="0" t="0" r="r" b="b"/>
              <a:pathLst>
                <a:path w="21600" h="21600" extrusionOk="0">
                  <a:moveTo>
                    <a:pt x="5169" y="14555"/>
                  </a:moveTo>
                  <a:lnTo>
                    <a:pt x="5400" y="14555"/>
                  </a:lnTo>
                  <a:lnTo>
                    <a:pt x="5786" y="14942"/>
                  </a:lnTo>
                  <a:lnTo>
                    <a:pt x="5786" y="20748"/>
                  </a:lnTo>
                  <a:lnTo>
                    <a:pt x="5709" y="21058"/>
                  </a:lnTo>
                  <a:lnTo>
                    <a:pt x="5554" y="21290"/>
                  </a:lnTo>
                  <a:lnTo>
                    <a:pt x="5246" y="21445"/>
                  </a:lnTo>
                  <a:lnTo>
                    <a:pt x="5014" y="21600"/>
                  </a:lnTo>
                  <a:lnTo>
                    <a:pt x="1003" y="21600"/>
                  </a:lnTo>
                  <a:lnTo>
                    <a:pt x="540" y="21445"/>
                  </a:lnTo>
                  <a:lnTo>
                    <a:pt x="309" y="21290"/>
                  </a:lnTo>
                  <a:lnTo>
                    <a:pt x="0" y="21058"/>
                  </a:lnTo>
                  <a:lnTo>
                    <a:pt x="0" y="18503"/>
                  </a:lnTo>
                  <a:lnTo>
                    <a:pt x="154" y="18194"/>
                  </a:lnTo>
                  <a:lnTo>
                    <a:pt x="463" y="17961"/>
                  </a:lnTo>
                  <a:lnTo>
                    <a:pt x="4706" y="14710"/>
                  </a:lnTo>
                  <a:lnTo>
                    <a:pt x="5014" y="14555"/>
                  </a:lnTo>
                  <a:lnTo>
                    <a:pt x="5169" y="14555"/>
                  </a:lnTo>
                  <a:close/>
                  <a:moveTo>
                    <a:pt x="12960" y="8903"/>
                  </a:moveTo>
                  <a:lnTo>
                    <a:pt x="13191" y="8903"/>
                  </a:lnTo>
                  <a:lnTo>
                    <a:pt x="13500" y="9058"/>
                  </a:lnTo>
                  <a:lnTo>
                    <a:pt x="13500" y="9290"/>
                  </a:lnTo>
                  <a:lnTo>
                    <a:pt x="13654" y="9600"/>
                  </a:lnTo>
                  <a:lnTo>
                    <a:pt x="13654" y="20748"/>
                  </a:lnTo>
                  <a:lnTo>
                    <a:pt x="13500" y="21058"/>
                  </a:lnTo>
                  <a:lnTo>
                    <a:pt x="13346" y="21290"/>
                  </a:lnTo>
                  <a:lnTo>
                    <a:pt x="13114" y="21445"/>
                  </a:lnTo>
                  <a:lnTo>
                    <a:pt x="12806" y="21600"/>
                  </a:lnTo>
                  <a:lnTo>
                    <a:pt x="8640" y="21600"/>
                  </a:lnTo>
                  <a:lnTo>
                    <a:pt x="8409" y="21445"/>
                  </a:lnTo>
                  <a:lnTo>
                    <a:pt x="8100" y="21290"/>
                  </a:lnTo>
                  <a:lnTo>
                    <a:pt x="7946" y="21058"/>
                  </a:lnTo>
                  <a:lnTo>
                    <a:pt x="7869" y="20748"/>
                  </a:lnTo>
                  <a:lnTo>
                    <a:pt x="7869" y="12774"/>
                  </a:lnTo>
                  <a:lnTo>
                    <a:pt x="7946" y="12387"/>
                  </a:lnTo>
                  <a:lnTo>
                    <a:pt x="8100" y="12232"/>
                  </a:lnTo>
                  <a:lnTo>
                    <a:pt x="12574" y="8903"/>
                  </a:lnTo>
                  <a:lnTo>
                    <a:pt x="12960" y="8903"/>
                  </a:lnTo>
                  <a:close/>
                  <a:moveTo>
                    <a:pt x="20751" y="3252"/>
                  </a:moveTo>
                  <a:lnTo>
                    <a:pt x="21060" y="3329"/>
                  </a:lnTo>
                  <a:lnTo>
                    <a:pt x="21291" y="3484"/>
                  </a:lnTo>
                  <a:lnTo>
                    <a:pt x="21600" y="3716"/>
                  </a:lnTo>
                  <a:lnTo>
                    <a:pt x="21600" y="20903"/>
                  </a:lnTo>
                  <a:lnTo>
                    <a:pt x="21291" y="21290"/>
                  </a:lnTo>
                  <a:lnTo>
                    <a:pt x="21060" y="21445"/>
                  </a:lnTo>
                  <a:lnTo>
                    <a:pt x="20597" y="21600"/>
                  </a:lnTo>
                  <a:lnTo>
                    <a:pt x="16586" y="21600"/>
                  </a:lnTo>
                  <a:lnTo>
                    <a:pt x="16200" y="21445"/>
                  </a:lnTo>
                  <a:lnTo>
                    <a:pt x="15891" y="21290"/>
                  </a:lnTo>
                  <a:lnTo>
                    <a:pt x="15814" y="21058"/>
                  </a:lnTo>
                  <a:lnTo>
                    <a:pt x="15814" y="6890"/>
                  </a:lnTo>
                  <a:lnTo>
                    <a:pt x="15891" y="6426"/>
                  </a:lnTo>
                  <a:lnTo>
                    <a:pt x="16200" y="6348"/>
                  </a:lnTo>
                  <a:lnTo>
                    <a:pt x="20057" y="3329"/>
                  </a:lnTo>
                  <a:lnTo>
                    <a:pt x="20366" y="3252"/>
                  </a:lnTo>
                  <a:lnTo>
                    <a:pt x="20751" y="3252"/>
                  </a:lnTo>
                  <a:close/>
                  <a:moveTo>
                    <a:pt x="7869" y="0"/>
                  </a:moveTo>
                  <a:lnTo>
                    <a:pt x="13500" y="774"/>
                  </a:lnTo>
                  <a:lnTo>
                    <a:pt x="13731" y="929"/>
                  </a:lnTo>
                  <a:lnTo>
                    <a:pt x="13886" y="1084"/>
                  </a:lnTo>
                  <a:lnTo>
                    <a:pt x="14040" y="1316"/>
                  </a:lnTo>
                  <a:lnTo>
                    <a:pt x="14040" y="1626"/>
                  </a:lnTo>
                  <a:lnTo>
                    <a:pt x="13191" y="7123"/>
                  </a:lnTo>
                  <a:lnTo>
                    <a:pt x="13114" y="7432"/>
                  </a:lnTo>
                  <a:lnTo>
                    <a:pt x="12651" y="7665"/>
                  </a:lnTo>
                  <a:lnTo>
                    <a:pt x="12266" y="7665"/>
                  </a:lnTo>
                  <a:lnTo>
                    <a:pt x="12034" y="7432"/>
                  </a:lnTo>
                  <a:lnTo>
                    <a:pt x="11186" y="6426"/>
                  </a:lnTo>
                  <a:lnTo>
                    <a:pt x="3626" y="12155"/>
                  </a:lnTo>
                  <a:lnTo>
                    <a:pt x="3394" y="12232"/>
                  </a:lnTo>
                  <a:lnTo>
                    <a:pt x="3009" y="12387"/>
                  </a:lnTo>
                  <a:lnTo>
                    <a:pt x="2546" y="12232"/>
                  </a:lnTo>
                  <a:lnTo>
                    <a:pt x="2314" y="12000"/>
                  </a:lnTo>
                  <a:lnTo>
                    <a:pt x="154" y="9135"/>
                  </a:lnTo>
                  <a:lnTo>
                    <a:pt x="0" y="8748"/>
                  </a:lnTo>
                  <a:lnTo>
                    <a:pt x="0" y="8516"/>
                  </a:lnTo>
                  <a:lnTo>
                    <a:pt x="154" y="8052"/>
                  </a:lnTo>
                  <a:lnTo>
                    <a:pt x="463" y="7819"/>
                  </a:lnTo>
                  <a:lnTo>
                    <a:pt x="7946" y="2013"/>
                  </a:lnTo>
                  <a:lnTo>
                    <a:pt x="7174" y="1084"/>
                  </a:lnTo>
                  <a:lnTo>
                    <a:pt x="7174" y="232"/>
                  </a:lnTo>
                  <a:lnTo>
                    <a:pt x="7329" y="77"/>
                  </a:lnTo>
                  <a:lnTo>
                    <a:pt x="7560" y="0"/>
                  </a:lnTo>
                  <a:lnTo>
                    <a:pt x="7869" y="0"/>
                  </a:lnTo>
                  <a:close/>
                </a:path>
              </a:pathLst>
            </a:custGeom>
            <a:solidFill>
              <a:schemeClr val="bg1"/>
            </a:solidFill>
            <a:ln w="12700" cap="flat">
              <a:noFill/>
              <a:miter lim="400000"/>
            </a:ln>
            <a:effectLst/>
          </p:spPr>
          <p:txBody>
            <a:bodyPr wrap="square" lIns="22860" tIns="22860" rIns="22860" bIns="22860" numCol="1" anchor="t">
              <a:noAutofit/>
            </a:bodyPr>
            <a:lstStyle/>
            <a:p>
              <a:pPr defTabSz="457200">
                <a:defRPr sz="1800">
                  <a:latin typeface="Calibri" panose="020F0502020204030204"/>
                  <a:ea typeface="Calibri" panose="020F0502020204030204"/>
                  <a:cs typeface="Calibri" panose="020F0502020204030204"/>
                  <a:sym typeface="Calibri" panose="020F0502020204030204"/>
                </a:defRPr>
              </a:pPr>
              <a:endParaRPr sz="900">
                <a:solidFill>
                  <a:srgbClr val="106655"/>
                </a:solidFill>
                <a:latin typeface="字魂59号-创粗黑" panose="00000500000000000000" charset="-122"/>
                <a:ea typeface="字魂59号-创粗黑" panose="00000500000000000000" charset="-122"/>
              </a:endParaRPr>
            </a:p>
          </p:txBody>
        </p:sp>
      </p:grpSp>
      <p:grpSp>
        <p:nvGrpSpPr>
          <p:cNvPr id="3653" name="PA-组合 3653"/>
          <p:cNvGrpSpPr/>
          <p:nvPr>
            <p:custDataLst>
              <p:tags r:id="rId16"/>
            </p:custDataLst>
          </p:nvPr>
        </p:nvGrpSpPr>
        <p:grpSpPr>
          <a:xfrm>
            <a:off x="5060785" y="2848749"/>
            <a:ext cx="1069336" cy="1069336"/>
            <a:chOff x="0" y="0"/>
            <a:chExt cx="2138671" cy="2138671"/>
          </a:xfrm>
        </p:grpSpPr>
        <p:sp>
          <p:nvSpPr>
            <p:cNvPr id="3650" name="PA-形状 3650"/>
            <p:cNvSpPr/>
            <p:nvPr>
              <p:custDataLst>
                <p:tags r:id="rId27"/>
              </p:custDataLst>
            </p:nvPr>
          </p:nvSpPr>
          <p:spPr>
            <a:xfrm>
              <a:off x="0" y="0"/>
              <a:ext cx="2138672" cy="21386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51" name="PA-形状 3651"/>
            <p:cNvSpPr/>
            <p:nvPr>
              <p:custDataLst>
                <p:tags r:id="rId28"/>
              </p:custDataLst>
            </p:nvPr>
          </p:nvSpPr>
          <p:spPr>
            <a:xfrm>
              <a:off x="285179" y="285179"/>
              <a:ext cx="1568313" cy="1568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52" name="PA-形状 3652"/>
            <p:cNvSpPr/>
            <p:nvPr>
              <p:custDataLst>
                <p:tags r:id="rId29"/>
              </p:custDataLst>
            </p:nvPr>
          </p:nvSpPr>
          <p:spPr>
            <a:xfrm>
              <a:off x="701723" y="667470"/>
              <a:ext cx="765486" cy="758432"/>
            </a:xfrm>
            <a:custGeom>
              <a:avLst/>
              <a:gdLst/>
              <a:ahLst/>
              <a:cxnLst>
                <a:cxn ang="0">
                  <a:pos x="wd2" y="hd2"/>
                </a:cxn>
                <a:cxn ang="5400000">
                  <a:pos x="wd2" y="hd2"/>
                </a:cxn>
                <a:cxn ang="10800000">
                  <a:pos x="wd2" y="hd2"/>
                </a:cxn>
                <a:cxn ang="16200000">
                  <a:pos x="wd2" y="hd2"/>
                </a:cxn>
              </a:cxnLst>
              <a:rect l="0" t="0" r="r" b="b"/>
              <a:pathLst>
                <a:path w="21600" h="21600" extrusionOk="0">
                  <a:moveTo>
                    <a:pt x="7802" y="10551"/>
                  </a:moveTo>
                  <a:cubicBezTo>
                    <a:pt x="7802" y="11132"/>
                    <a:pt x="8213" y="11631"/>
                    <a:pt x="8788" y="11631"/>
                  </a:cubicBezTo>
                  <a:cubicBezTo>
                    <a:pt x="11170" y="11631"/>
                    <a:pt x="11170" y="11631"/>
                    <a:pt x="11170" y="11631"/>
                  </a:cubicBezTo>
                  <a:cubicBezTo>
                    <a:pt x="11498" y="11631"/>
                    <a:pt x="11827" y="11631"/>
                    <a:pt x="11909" y="11548"/>
                  </a:cubicBezTo>
                  <a:cubicBezTo>
                    <a:pt x="11827" y="14040"/>
                    <a:pt x="11827" y="14040"/>
                    <a:pt x="11827" y="14040"/>
                  </a:cubicBezTo>
                  <a:cubicBezTo>
                    <a:pt x="13223" y="14040"/>
                    <a:pt x="13223" y="14040"/>
                    <a:pt x="13223" y="14040"/>
                  </a:cubicBezTo>
                  <a:cubicBezTo>
                    <a:pt x="13223" y="8557"/>
                    <a:pt x="13223" y="8557"/>
                    <a:pt x="13223" y="8557"/>
                  </a:cubicBezTo>
                  <a:cubicBezTo>
                    <a:pt x="13223" y="7394"/>
                    <a:pt x="13880" y="6148"/>
                    <a:pt x="15030" y="6148"/>
                  </a:cubicBezTo>
                  <a:cubicBezTo>
                    <a:pt x="19136" y="6148"/>
                    <a:pt x="19136" y="6148"/>
                    <a:pt x="19136" y="6148"/>
                  </a:cubicBezTo>
                  <a:cubicBezTo>
                    <a:pt x="18725" y="5815"/>
                    <a:pt x="18233" y="5732"/>
                    <a:pt x="17658" y="5732"/>
                  </a:cubicBezTo>
                  <a:cubicBezTo>
                    <a:pt x="14208" y="5732"/>
                    <a:pt x="14208" y="5732"/>
                    <a:pt x="14208" y="5732"/>
                  </a:cubicBezTo>
                  <a:cubicBezTo>
                    <a:pt x="12073" y="5732"/>
                    <a:pt x="11909" y="7809"/>
                    <a:pt x="11909" y="7809"/>
                  </a:cubicBezTo>
                  <a:cubicBezTo>
                    <a:pt x="11909" y="7809"/>
                    <a:pt x="11662" y="9305"/>
                    <a:pt x="11416" y="9471"/>
                  </a:cubicBezTo>
                  <a:cubicBezTo>
                    <a:pt x="11334" y="9554"/>
                    <a:pt x="11252" y="9554"/>
                    <a:pt x="11170" y="9554"/>
                  </a:cubicBezTo>
                  <a:cubicBezTo>
                    <a:pt x="8788" y="9554"/>
                    <a:pt x="8788" y="9554"/>
                    <a:pt x="8788" y="9554"/>
                  </a:cubicBezTo>
                  <a:cubicBezTo>
                    <a:pt x="8213" y="9554"/>
                    <a:pt x="7802" y="9969"/>
                    <a:pt x="7802" y="10551"/>
                  </a:cubicBezTo>
                  <a:close/>
                  <a:moveTo>
                    <a:pt x="15933" y="5234"/>
                  </a:moveTo>
                  <a:cubicBezTo>
                    <a:pt x="17329" y="5234"/>
                    <a:pt x="18479" y="4071"/>
                    <a:pt x="18479" y="2658"/>
                  </a:cubicBezTo>
                  <a:cubicBezTo>
                    <a:pt x="18479" y="1163"/>
                    <a:pt x="17329" y="0"/>
                    <a:pt x="15933" y="0"/>
                  </a:cubicBezTo>
                  <a:cubicBezTo>
                    <a:pt x="14455" y="0"/>
                    <a:pt x="13305" y="1163"/>
                    <a:pt x="13305" y="2658"/>
                  </a:cubicBezTo>
                  <a:cubicBezTo>
                    <a:pt x="13305" y="4071"/>
                    <a:pt x="14455" y="5234"/>
                    <a:pt x="15933" y="5234"/>
                  </a:cubicBezTo>
                  <a:close/>
                  <a:moveTo>
                    <a:pt x="10513" y="16615"/>
                  </a:moveTo>
                  <a:cubicBezTo>
                    <a:pt x="10513" y="15951"/>
                    <a:pt x="10513" y="15951"/>
                    <a:pt x="10513" y="15951"/>
                  </a:cubicBezTo>
                  <a:cubicBezTo>
                    <a:pt x="10513" y="15452"/>
                    <a:pt x="10759" y="14871"/>
                    <a:pt x="11170" y="14538"/>
                  </a:cubicBezTo>
                  <a:cubicBezTo>
                    <a:pt x="11170" y="12378"/>
                    <a:pt x="11170" y="12378"/>
                    <a:pt x="11170" y="12378"/>
                  </a:cubicBezTo>
                  <a:cubicBezTo>
                    <a:pt x="8788" y="12378"/>
                    <a:pt x="8788" y="12378"/>
                    <a:pt x="8788" y="12378"/>
                  </a:cubicBezTo>
                  <a:cubicBezTo>
                    <a:pt x="7884" y="12378"/>
                    <a:pt x="7063" y="11631"/>
                    <a:pt x="7063" y="10634"/>
                  </a:cubicBezTo>
                  <a:cubicBezTo>
                    <a:pt x="7063" y="10468"/>
                    <a:pt x="7145" y="10385"/>
                    <a:pt x="7145" y="10218"/>
                  </a:cubicBezTo>
                  <a:cubicBezTo>
                    <a:pt x="7145" y="9637"/>
                    <a:pt x="7145" y="9637"/>
                    <a:pt x="7145" y="9637"/>
                  </a:cubicBezTo>
                  <a:cubicBezTo>
                    <a:pt x="7474" y="9637"/>
                    <a:pt x="7474" y="9637"/>
                    <a:pt x="7474" y="9637"/>
                  </a:cubicBezTo>
                  <a:cubicBezTo>
                    <a:pt x="7720" y="9138"/>
                    <a:pt x="8213" y="8972"/>
                    <a:pt x="8788" y="8972"/>
                  </a:cubicBezTo>
                  <a:cubicBezTo>
                    <a:pt x="11005" y="8972"/>
                    <a:pt x="11005" y="8972"/>
                    <a:pt x="11005" y="8972"/>
                  </a:cubicBezTo>
                  <a:cubicBezTo>
                    <a:pt x="11005" y="8806"/>
                    <a:pt x="11087" y="8806"/>
                    <a:pt x="11087" y="8723"/>
                  </a:cubicBezTo>
                  <a:cubicBezTo>
                    <a:pt x="11087" y="2658"/>
                    <a:pt x="11087" y="2658"/>
                    <a:pt x="11087" y="2658"/>
                  </a:cubicBezTo>
                  <a:cubicBezTo>
                    <a:pt x="11087" y="2160"/>
                    <a:pt x="10595" y="1745"/>
                    <a:pt x="10102" y="1745"/>
                  </a:cubicBezTo>
                  <a:cubicBezTo>
                    <a:pt x="2628" y="1745"/>
                    <a:pt x="2628" y="1745"/>
                    <a:pt x="2628" y="1745"/>
                  </a:cubicBezTo>
                  <a:cubicBezTo>
                    <a:pt x="2135" y="1745"/>
                    <a:pt x="1807" y="2160"/>
                    <a:pt x="1807" y="2658"/>
                  </a:cubicBezTo>
                  <a:cubicBezTo>
                    <a:pt x="1807" y="8723"/>
                    <a:pt x="1807" y="8723"/>
                    <a:pt x="1807" y="8723"/>
                  </a:cubicBezTo>
                  <a:cubicBezTo>
                    <a:pt x="1807" y="9222"/>
                    <a:pt x="2135" y="9637"/>
                    <a:pt x="2628" y="9637"/>
                  </a:cubicBezTo>
                  <a:cubicBezTo>
                    <a:pt x="5749" y="9637"/>
                    <a:pt x="5749" y="9637"/>
                    <a:pt x="5749" y="9637"/>
                  </a:cubicBezTo>
                  <a:cubicBezTo>
                    <a:pt x="5749" y="10385"/>
                    <a:pt x="5749" y="10385"/>
                    <a:pt x="5749" y="10385"/>
                  </a:cubicBezTo>
                  <a:cubicBezTo>
                    <a:pt x="4681" y="10385"/>
                    <a:pt x="4681" y="10385"/>
                    <a:pt x="4681" y="10385"/>
                  </a:cubicBezTo>
                  <a:cubicBezTo>
                    <a:pt x="4271" y="10385"/>
                    <a:pt x="3860" y="10800"/>
                    <a:pt x="3860" y="11298"/>
                  </a:cubicBezTo>
                  <a:cubicBezTo>
                    <a:pt x="411" y="11298"/>
                    <a:pt x="411" y="11298"/>
                    <a:pt x="411" y="11298"/>
                  </a:cubicBezTo>
                  <a:cubicBezTo>
                    <a:pt x="164" y="11298"/>
                    <a:pt x="0" y="11465"/>
                    <a:pt x="0" y="11714"/>
                  </a:cubicBezTo>
                  <a:cubicBezTo>
                    <a:pt x="0" y="12628"/>
                    <a:pt x="0" y="12628"/>
                    <a:pt x="0" y="12628"/>
                  </a:cubicBezTo>
                  <a:cubicBezTo>
                    <a:pt x="0" y="12877"/>
                    <a:pt x="164" y="13043"/>
                    <a:pt x="411" y="13043"/>
                  </a:cubicBezTo>
                  <a:cubicBezTo>
                    <a:pt x="1560" y="13043"/>
                    <a:pt x="1560" y="13043"/>
                    <a:pt x="1560" y="13043"/>
                  </a:cubicBezTo>
                  <a:cubicBezTo>
                    <a:pt x="1560" y="21600"/>
                    <a:pt x="1560" y="21600"/>
                    <a:pt x="1560" y="21600"/>
                  </a:cubicBezTo>
                  <a:cubicBezTo>
                    <a:pt x="11416" y="21600"/>
                    <a:pt x="11416" y="21600"/>
                    <a:pt x="11416" y="21600"/>
                  </a:cubicBezTo>
                  <a:cubicBezTo>
                    <a:pt x="11416" y="17778"/>
                    <a:pt x="11416" y="17778"/>
                    <a:pt x="11416" y="17778"/>
                  </a:cubicBezTo>
                  <a:cubicBezTo>
                    <a:pt x="11416" y="17778"/>
                    <a:pt x="10513" y="17529"/>
                    <a:pt x="10513" y="16615"/>
                  </a:cubicBezTo>
                  <a:close/>
                  <a:moveTo>
                    <a:pt x="3942" y="8308"/>
                  </a:moveTo>
                  <a:cubicBezTo>
                    <a:pt x="3449" y="8308"/>
                    <a:pt x="3039" y="7892"/>
                    <a:pt x="3039" y="7394"/>
                  </a:cubicBezTo>
                  <a:cubicBezTo>
                    <a:pt x="3039" y="3988"/>
                    <a:pt x="3039" y="3988"/>
                    <a:pt x="3039" y="3988"/>
                  </a:cubicBezTo>
                  <a:cubicBezTo>
                    <a:pt x="3039" y="3489"/>
                    <a:pt x="3449" y="3074"/>
                    <a:pt x="3942" y="3074"/>
                  </a:cubicBezTo>
                  <a:cubicBezTo>
                    <a:pt x="8788" y="3074"/>
                    <a:pt x="8788" y="3074"/>
                    <a:pt x="8788" y="3074"/>
                  </a:cubicBezTo>
                  <a:cubicBezTo>
                    <a:pt x="9363" y="3074"/>
                    <a:pt x="9773" y="3489"/>
                    <a:pt x="9773" y="3988"/>
                  </a:cubicBezTo>
                  <a:cubicBezTo>
                    <a:pt x="9773" y="7394"/>
                    <a:pt x="9773" y="7394"/>
                    <a:pt x="9773" y="7394"/>
                  </a:cubicBezTo>
                  <a:cubicBezTo>
                    <a:pt x="9773" y="7892"/>
                    <a:pt x="9363" y="8308"/>
                    <a:pt x="8788" y="8308"/>
                  </a:cubicBezTo>
                  <a:lnTo>
                    <a:pt x="3942" y="8308"/>
                  </a:lnTo>
                  <a:close/>
                  <a:moveTo>
                    <a:pt x="20040" y="7062"/>
                  </a:moveTo>
                  <a:cubicBezTo>
                    <a:pt x="15358" y="7062"/>
                    <a:pt x="15358" y="7062"/>
                    <a:pt x="15358" y="7062"/>
                  </a:cubicBezTo>
                  <a:cubicBezTo>
                    <a:pt x="14537" y="7062"/>
                    <a:pt x="13880" y="7726"/>
                    <a:pt x="13880" y="8557"/>
                  </a:cubicBezTo>
                  <a:cubicBezTo>
                    <a:pt x="13880" y="14871"/>
                    <a:pt x="13880" y="14871"/>
                    <a:pt x="13880" y="14871"/>
                  </a:cubicBezTo>
                  <a:cubicBezTo>
                    <a:pt x="12402" y="14871"/>
                    <a:pt x="12402" y="14871"/>
                    <a:pt x="12402" y="14871"/>
                  </a:cubicBezTo>
                  <a:cubicBezTo>
                    <a:pt x="11827" y="14871"/>
                    <a:pt x="11334" y="15286"/>
                    <a:pt x="11334" y="15868"/>
                  </a:cubicBezTo>
                  <a:cubicBezTo>
                    <a:pt x="11334" y="16283"/>
                    <a:pt x="11334" y="16283"/>
                    <a:pt x="11334" y="16283"/>
                  </a:cubicBezTo>
                  <a:cubicBezTo>
                    <a:pt x="11334" y="16698"/>
                    <a:pt x="11662" y="16948"/>
                    <a:pt x="11991" y="16948"/>
                  </a:cubicBezTo>
                  <a:cubicBezTo>
                    <a:pt x="15194" y="16948"/>
                    <a:pt x="15194" y="16948"/>
                    <a:pt x="15194" y="16948"/>
                  </a:cubicBezTo>
                  <a:cubicBezTo>
                    <a:pt x="15194" y="17862"/>
                    <a:pt x="15194" y="17862"/>
                    <a:pt x="15194" y="17862"/>
                  </a:cubicBezTo>
                  <a:cubicBezTo>
                    <a:pt x="14701" y="17862"/>
                    <a:pt x="14701" y="17862"/>
                    <a:pt x="14701" y="17862"/>
                  </a:cubicBezTo>
                  <a:cubicBezTo>
                    <a:pt x="14701" y="17862"/>
                    <a:pt x="13469" y="17945"/>
                    <a:pt x="13469" y="19108"/>
                  </a:cubicBezTo>
                  <a:cubicBezTo>
                    <a:pt x="13469" y="20852"/>
                    <a:pt x="13469" y="20852"/>
                    <a:pt x="13469" y="20852"/>
                  </a:cubicBezTo>
                  <a:cubicBezTo>
                    <a:pt x="13469" y="21268"/>
                    <a:pt x="13716" y="21517"/>
                    <a:pt x="14126" y="21517"/>
                  </a:cubicBezTo>
                  <a:cubicBezTo>
                    <a:pt x="14455" y="21517"/>
                    <a:pt x="14783" y="21268"/>
                    <a:pt x="14783" y="20852"/>
                  </a:cubicBezTo>
                  <a:cubicBezTo>
                    <a:pt x="14783" y="19274"/>
                    <a:pt x="14783" y="19274"/>
                    <a:pt x="14783" y="19274"/>
                  </a:cubicBezTo>
                  <a:cubicBezTo>
                    <a:pt x="17083" y="19274"/>
                    <a:pt x="17083" y="19274"/>
                    <a:pt x="17083" y="19274"/>
                  </a:cubicBezTo>
                  <a:cubicBezTo>
                    <a:pt x="17083" y="20852"/>
                    <a:pt x="17083" y="20852"/>
                    <a:pt x="17083" y="20852"/>
                  </a:cubicBezTo>
                  <a:cubicBezTo>
                    <a:pt x="17083" y="21268"/>
                    <a:pt x="17494" y="21517"/>
                    <a:pt x="17822" y="21517"/>
                  </a:cubicBezTo>
                  <a:cubicBezTo>
                    <a:pt x="18233" y="21517"/>
                    <a:pt x="18561" y="21268"/>
                    <a:pt x="18561" y="20852"/>
                  </a:cubicBezTo>
                  <a:cubicBezTo>
                    <a:pt x="18561" y="19108"/>
                    <a:pt x="18561" y="19108"/>
                    <a:pt x="18561" y="19108"/>
                  </a:cubicBezTo>
                  <a:cubicBezTo>
                    <a:pt x="18561" y="17778"/>
                    <a:pt x="17165" y="17862"/>
                    <a:pt x="17165" y="17862"/>
                  </a:cubicBezTo>
                  <a:cubicBezTo>
                    <a:pt x="16672" y="17862"/>
                    <a:pt x="16672" y="17862"/>
                    <a:pt x="16672" y="17862"/>
                  </a:cubicBezTo>
                  <a:cubicBezTo>
                    <a:pt x="16672" y="16948"/>
                    <a:pt x="16672" y="16948"/>
                    <a:pt x="16672" y="16948"/>
                  </a:cubicBezTo>
                  <a:cubicBezTo>
                    <a:pt x="20286" y="16948"/>
                    <a:pt x="20286" y="16948"/>
                    <a:pt x="20286" y="16948"/>
                  </a:cubicBezTo>
                  <a:cubicBezTo>
                    <a:pt x="21025" y="16948"/>
                    <a:pt x="21600" y="16366"/>
                    <a:pt x="21600" y="15618"/>
                  </a:cubicBezTo>
                  <a:cubicBezTo>
                    <a:pt x="21600" y="8557"/>
                    <a:pt x="21600" y="8557"/>
                    <a:pt x="21600" y="8557"/>
                  </a:cubicBezTo>
                  <a:cubicBezTo>
                    <a:pt x="21600" y="7726"/>
                    <a:pt x="20861" y="7062"/>
                    <a:pt x="20040" y="7062"/>
                  </a:cubicBezTo>
                  <a:close/>
                </a:path>
              </a:pathLst>
            </a:custGeom>
            <a:solidFill>
              <a:schemeClr val="bg1"/>
            </a:solidFill>
            <a:ln w="12700" cap="flat">
              <a:noFill/>
              <a:miter lim="400000"/>
            </a:ln>
            <a:effectLst/>
          </p:spPr>
          <p:txBody>
            <a:bodyPr wrap="square" lIns="60960" tIns="60960" rIns="60960" bIns="60960" numCol="1" anchor="t">
              <a:noAutofit/>
            </a:bodyPr>
            <a:lstStyle/>
            <a:p>
              <a:pPr defTabSz="457200">
                <a:defRPr sz="5600">
                  <a:latin typeface="Gill Sans"/>
                  <a:ea typeface="Gill Sans"/>
                  <a:cs typeface="Gill Sans"/>
                  <a:sym typeface="Gill Sans"/>
                </a:defRPr>
              </a:pPr>
              <a:endParaRPr sz="2800">
                <a:solidFill>
                  <a:srgbClr val="106655"/>
                </a:solidFill>
                <a:latin typeface="字魂59号-创粗黑" panose="00000500000000000000" charset="-122"/>
                <a:ea typeface="字魂59号-创粗黑" panose="00000500000000000000" charset="-122"/>
              </a:endParaRPr>
            </a:p>
          </p:txBody>
        </p:sp>
      </p:grpSp>
      <p:sp>
        <p:nvSpPr>
          <p:cNvPr id="3654" name="PA-形状 3654"/>
          <p:cNvSpPr/>
          <p:nvPr>
            <p:custDataLst>
              <p:tags r:id="rId17"/>
            </p:custDataLst>
          </p:nvPr>
        </p:nvSpPr>
        <p:spPr>
          <a:xfrm>
            <a:off x="2351380" y="2496828"/>
            <a:ext cx="1482180" cy="260481"/>
          </a:xfrm>
          <a:prstGeom prst="rect">
            <a:avLst/>
          </a:prstGeom>
          <a:ln w="12700">
            <a:noFill/>
            <a:miter lim="400000"/>
          </a:ln>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defRPr sz="1800">
                <a:solidFill>
                  <a:srgbClr val="000000"/>
                </a:solidFill>
              </a:defRPr>
            </a:pPr>
            <a:r>
              <a:rPr sz="1750">
                <a:solidFill>
                  <a:srgbClr val="106655"/>
                </a:solidFill>
                <a:latin typeface="字魂59号-创粗黑" panose="00000500000000000000" charset="-122"/>
                <a:ea typeface="字魂59号-创粗黑" panose="00000500000000000000" charset="-122"/>
              </a:rPr>
              <a:t>01</a:t>
            </a:r>
          </a:p>
        </p:txBody>
      </p:sp>
      <p:sp>
        <p:nvSpPr>
          <p:cNvPr id="3655" name="PA-形状 3655"/>
          <p:cNvSpPr/>
          <p:nvPr>
            <p:custDataLst>
              <p:tags r:id="rId18"/>
            </p:custDataLst>
          </p:nvPr>
        </p:nvSpPr>
        <p:spPr>
          <a:xfrm>
            <a:off x="3513682" y="4705924"/>
            <a:ext cx="1163303" cy="260481"/>
          </a:xfrm>
          <a:prstGeom prst="rect">
            <a:avLst/>
          </a:prstGeom>
          <a:ln w="12700">
            <a:noFill/>
            <a:miter lim="400000"/>
          </a:ln>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defRPr sz="1800">
                <a:solidFill>
                  <a:srgbClr val="000000"/>
                </a:solidFill>
              </a:defRPr>
            </a:pPr>
            <a:r>
              <a:rPr sz="1750">
                <a:solidFill>
                  <a:srgbClr val="106655"/>
                </a:solidFill>
                <a:latin typeface="字魂59号-创粗黑" panose="00000500000000000000" charset="-122"/>
                <a:ea typeface="字魂59号-创粗黑" panose="00000500000000000000" charset="-122"/>
              </a:rPr>
              <a:t>02</a:t>
            </a:r>
          </a:p>
        </p:txBody>
      </p:sp>
      <p:sp>
        <p:nvSpPr>
          <p:cNvPr id="3656" name="PA-形状 3656"/>
          <p:cNvSpPr/>
          <p:nvPr>
            <p:custDataLst>
              <p:tags r:id="rId19"/>
            </p:custDataLst>
          </p:nvPr>
        </p:nvSpPr>
        <p:spPr>
          <a:xfrm>
            <a:off x="5022509" y="2381319"/>
            <a:ext cx="1163303" cy="260481"/>
          </a:xfrm>
          <a:prstGeom prst="rect">
            <a:avLst/>
          </a:prstGeom>
          <a:ln w="12700">
            <a:noFill/>
            <a:miter lim="400000"/>
          </a:ln>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defRPr sz="1800">
                <a:solidFill>
                  <a:srgbClr val="000000"/>
                </a:solidFill>
              </a:defRPr>
            </a:pPr>
            <a:r>
              <a:rPr sz="1750" dirty="0">
                <a:solidFill>
                  <a:srgbClr val="106655"/>
                </a:solidFill>
                <a:latin typeface="字魂59号-创粗黑" panose="00000500000000000000" charset="-122"/>
                <a:ea typeface="字魂59号-创粗黑" panose="00000500000000000000" charset="-122"/>
              </a:rPr>
              <a:t>03</a:t>
            </a:r>
          </a:p>
        </p:txBody>
      </p:sp>
      <p:sp>
        <p:nvSpPr>
          <p:cNvPr id="3657" name="PA-形状 3657"/>
          <p:cNvSpPr/>
          <p:nvPr>
            <p:custDataLst>
              <p:tags r:id="rId20"/>
            </p:custDataLst>
          </p:nvPr>
        </p:nvSpPr>
        <p:spPr>
          <a:xfrm>
            <a:off x="6027089" y="5452706"/>
            <a:ext cx="1924243" cy="260481"/>
          </a:xfrm>
          <a:prstGeom prst="rect">
            <a:avLst/>
          </a:prstGeom>
          <a:ln w="12700">
            <a:noFill/>
            <a:miter lim="400000"/>
          </a:ln>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defRPr sz="1800">
                <a:solidFill>
                  <a:srgbClr val="000000"/>
                </a:solidFill>
              </a:defRPr>
            </a:pPr>
            <a:r>
              <a:rPr sz="1750">
                <a:solidFill>
                  <a:srgbClr val="106655"/>
                </a:solidFill>
                <a:latin typeface="字魂59号-创粗黑" panose="00000500000000000000" charset="-122"/>
                <a:ea typeface="字魂59号-创粗黑" panose="00000500000000000000" charset="-122"/>
              </a:rPr>
              <a:t>04</a:t>
            </a:r>
          </a:p>
        </p:txBody>
      </p:sp>
      <p:sp>
        <p:nvSpPr>
          <p:cNvPr id="3658" name="PA-形状 3658"/>
          <p:cNvSpPr/>
          <p:nvPr>
            <p:custDataLst>
              <p:tags r:id="rId21"/>
            </p:custDataLst>
          </p:nvPr>
        </p:nvSpPr>
        <p:spPr>
          <a:xfrm>
            <a:off x="8195583" y="4775722"/>
            <a:ext cx="1163303" cy="260481"/>
          </a:xfrm>
          <a:prstGeom prst="rect">
            <a:avLst/>
          </a:prstGeom>
          <a:ln w="12700">
            <a:noFill/>
            <a:miter lim="400000"/>
          </a:ln>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defRPr sz="1800">
                <a:solidFill>
                  <a:srgbClr val="000000"/>
                </a:solidFill>
              </a:defRPr>
            </a:pPr>
            <a:r>
              <a:rPr sz="1750">
                <a:solidFill>
                  <a:srgbClr val="106655"/>
                </a:solidFill>
                <a:latin typeface="字魂59号-创粗黑" panose="00000500000000000000" charset="-122"/>
                <a:ea typeface="字魂59号-创粗黑" panose="00000500000000000000" charset="-122"/>
              </a:rPr>
              <a:t>05</a:t>
            </a:r>
          </a:p>
        </p:txBody>
      </p:sp>
      <p:sp>
        <p:nvSpPr>
          <p:cNvPr id="3659" name="PA-形状 3659"/>
          <p:cNvSpPr/>
          <p:nvPr>
            <p:custDataLst>
              <p:tags r:id="rId22"/>
            </p:custDataLst>
          </p:nvPr>
        </p:nvSpPr>
        <p:spPr>
          <a:xfrm>
            <a:off x="8391985" y="1941727"/>
            <a:ext cx="1687660" cy="260481"/>
          </a:xfrm>
          <a:prstGeom prst="rect">
            <a:avLst/>
          </a:prstGeom>
          <a:ln w="12700">
            <a:noFill/>
            <a:miter lim="400000"/>
          </a:ln>
        </p:spPr>
        <p:txBody>
          <a:bodyPr lIns="0" tIns="0" rIns="0" bIns="0"/>
          <a:lstStyle>
            <a:lvl1pPr algn="l">
              <a:lnSpc>
                <a:spcPct val="120000"/>
              </a:lnSpc>
              <a:defRPr sz="3500">
                <a:solidFill>
                  <a:srgbClr val="FFFFFF"/>
                </a:solidFill>
                <a:latin typeface="Roboto Regular"/>
                <a:ea typeface="Roboto Regular"/>
                <a:cs typeface="Roboto Regular"/>
                <a:sym typeface="Roboto Regular"/>
              </a:defRPr>
            </a:lvl1pPr>
          </a:lstStyle>
          <a:p>
            <a:pPr lvl="0">
              <a:defRPr sz="1800">
                <a:solidFill>
                  <a:srgbClr val="000000"/>
                </a:solidFill>
              </a:defRPr>
            </a:pPr>
            <a:r>
              <a:rPr sz="1750">
                <a:solidFill>
                  <a:srgbClr val="106655"/>
                </a:solidFill>
                <a:latin typeface="字魂59号-创粗黑" panose="00000500000000000000" charset="-122"/>
                <a:ea typeface="字魂59号-创粗黑" panose="00000500000000000000" charset="-122"/>
              </a:rPr>
              <a:t>0</a:t>
            </a:r>
            <a:r>
              <a:rPr lang="en-US" sz="1750">
                <a:solidFill>
                  <a:srgbClr val="106655"/>
                </a:solidFill>
                <a:latin typeface="字魂59号-创粗黑" panose="00000500000000000000" charset="-122"/>
                <a:ea typeface="字魂59号-创粗黑" panose="00000500000000000000" charset="-122"/>
              </a:rPr>
              <a:t>6</a:t>
            </a:r>
          </a:p>
        </p:txBody>
      </p:sp>
      <p:grpSp>
        <p:nvGrpSpPr>
          <p:cNvPr id="3663" name="PA-组合 3663"/>
          <p:cNvGrpSpPr/>
          <p:nvPr>
            <p:custDataLst>
              <p:tags r:id="rId23"/>
            </p:custDataLst>
          </p:nvPr>
        </p:nvGrpSpPr>
        <p:grpSpPr>
          <a:xfrm>
            <a:off x="8006925" y="3565649"/>
            <a:ext cx="861618" cy="861618"/>
            <a:chOff x="0" y="0"/>
            <a:chExt cx="1723234" cy="1723234"/>
          </a:xfrm>
        </p:grpSpPr>
        <p:sp>
          <p:nvSpPr>
            <p:cNvPr id="3660" name="PA-形状 3660"/>
            <p:cNvSpPr/>
            <p:nvPr>
              <p:custDataLst>
                <p:tags r:id="rId24"/>
              </p:custDataLst>
            </p:nvPr>
          </p:nvSpPr>
          <p:spPr>
            <a:xfrm>
              <a:off x="0" y="0"/>
              <a:ext cx="1723235" cy="17232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61" name="PA-形状 3661"/>
            <p:cNvSpPr/>
            <p:nvPr>
              <p:custDataLst>
                <p:tags r:id="rId25"/>
              </p:custDataLst>
            </p:nvPr>
          </p:nvSpPr>
          <p:spPr>
            <a:xfrm>
              <a:off x="229782" y="229783"/>
              <a:ext cx="1263669" cy="126366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06655"/>
            </a:solidFill>
            <a:ln w="12700" cap="flat">
              <a:noFill/>
              <a:miter lim="400000"/>
            </a:ln>
            <a:effectLst/>
          </p:spPr>
          <p:txBody>
            <a:bodyPr wrap="square" lIns="0" tIns="0" rIns="0" bIns="0" numCol="1" anchor="ctr">
              <a:noAutofit/>
            </a:bodyPr>
            <a:lstStyle/>
            <a:p>
              <a:pPr lvl="0">
                <a:defRPr sz="3200">
                  <a:solidFill>
                    <a:srgbClr val="FFFFFF"/>
                  </a:solidFill>
                </a:defRPr>
              </a:pPr>
              <a:endParaRPr sz="1600">
                <a:solidFill>
                  <a:srgbClr val="106655"/>
                </a:solidFill>
                <a:latin typeface="字魂59号-创粗黑" panose="00000500000000000000" charset="-122"/>
                <a:ea typeface="字魂59号-创粗黑" panose="00000500000000000000" charset="-122"/>
              </a:endParaRPr>
            </a:p>
          </p:txBody>
        </p:sp>
        <p:sp>
          <p:nvSpPr>
            <p:cNvPr id="3662" name="PA-形状 3662"/>
            <p:cNvSpPr/>
            <p:nvPr>
              <p:custDataLst>
                <p:tags r:id="rId26"/>
              </p:custDataLst>
            </p:nvPr>
          </p:nvSpPr>
          <p:spPr>
            <a:xfrm>
              <a:off x="584606" y="529715"/>
              <a:ext cx="554023" cy="663805"/>
            </a:xfrm>
            <a:custGeom>
              <a:avLst/>
              <a:gdLst/>
              <a:ahLst/>
              <a:cxnLst>
                <a:cxn ang="0">
                  <a:pos x="wd2" y="hd2"/>
                </a:cxn>
                <a:cxn ang="5400000">
                  <a:pos x="wd2" y="hd2"/>
                </a:cxn>
                <a:cxn ang="10800000">
                  <a:pos x="wd2" y="hd2"/>
                </a:cxn>
                <a:cxn ang="16200000">
                  <a:pos x="wd2" y="hd2"/>
                </a:cxn>
              </a:cxnLst>
              <a:rect l="0" t="0" r="r" b="b"/>
              <a:pathLst>
                <a:path w="21600" h="21508" extrusionOk="0">
                  <a:moveTo>
                    <a:pt x="10787" y="0"/>
                  </a:moveTo>
                  <a:cubicBezTo>
                    <a:pt x="10141" y="0"/>
                    <a:pt x="9614" y="418"/>
                    <a:pt x="9614" y="953"/>
                  </a:cubicBezTo>
                  <a:lnTo>
                    <a:pt x="9614" y="1148"/>
                  </a:lnTo>
                  <a:lnTo>
                    <a:pt x="0" y="1148"/>
                  </a:lnTo>
                  <a:lnTo>
                    <a:pt x="0" y="3486"/>
                  </a:lnTo>
                  <a:lnTo>
                    <a:pt x="1641" y="3486"/>
                  </a:lnTo>
                  <a:lnTo>
                    <a:pt x="1641" y="13599"/>
                  </a:lnTo>
                  <a:lnTo>
                    <a:pt x="0" y="13599"/>
                  </a:lnTo>
                  <a:lnTo>
                    <a:pt x="0" y="15937"/>
                  </a:lnTo>
                  <a:lnTo>
                    <a:pt x="8755" y="15937"/>
                  </a:lnTo>
                  <a:lnTo>
                    <a:pt x="2788" y="20182"/>
                  </a:lnTo>
                  <a:cubicBezTo>
                    <a:pt x="2411" y="20452"/>
                    <a:pt x="2358" y="20929"/>
                    <a:pt x="2684" y="21243"/>
                  </a:cubicBezTo>
                  <a:cubicBezTo>
                    <a:pt x="3011" y="21558"/>
                    <a:pt x="3583" y="21600"/>
                    <a:pt x="3960" y="21329"/>
                  </a:cubicBezTo>
                  <a:lnTo>
                    <a:pt x="10787" y="16457"/>
                  </a:lnTo>
                  <a:lnTo>
                    <a:pt x="17614" y="21329"/>
                  </a:lnTo>
                  <a:cubicBezTo>
                    <a:pt x="17783" y="21452"/>
                    <a:pt x="18004" y="21503"/>
                    <a:pt x="18213" y="21503"/>
                  </a:cubicBezTo>
                  <a:cubicBezTo>
                    <a:pt x="18468" y="21503"/>
                    <a:pt x="18711" y="21416"/>
                    <a:pt x="18890" y="21243"/>
                  </a:cubicBezTo>
                  <a:cubicBezTo>
                    <a:pt x="19214" y="20927"/>
                    <a:pt x="19164" y="20452"/>
                    <a:pt x="18786" y="20182"/>
                  </a:cubicBezTo>
                  <a:lnTo>
                    <a:pt x="12845" y="15937"/>
                  </a:lnTo>
                  <a:lnTo>
                    <a:pt x="21600" y="15937"/>
                  </a:lnTo>
                  <a:lnTo>
                    <a:pt x="21600" y="13599"/>
                  </a:lnTo>
                  <a:lnTo>
                    <a:pt x="19932" y="13599"/>
                  </a:lnTo>
                  <a:lnTo>
                    <a:pt x="19932" y="3486"/>
                  </a:lnTo>
                  <a:cubicBezTo>
                    <a:pt x="19932" y="3486"/>
                    <a:pt x="21600" y="3486"/>
                    <a:pt x="21600" y="3486"/>
                  </a:cubicBezTo>
                  <a:lnTo>
                    <a:pt x="21600" y="1148"/>
                  </a:lnTo>
                  <a:lnTo>
                    <a:pt x="11959" y="1148"/>
                  </a:lnTo>
                  <a:lnTo>
                    <a:pt x="11959" y="953"/>
                  </a:lnTo>
                  <a:cubicBezTo>
                    <a:pt x="11959" y="418"/>
                    <a:pt x="11433" y="0"/>
                    <a:pt x="10787" y="0"/>
                  </a:cubicBezTo>
                  <a:close/>
                  <a:moveTo>
                    <a:pt x="3439" y="3486"/>
                  </a:moveTo>
                  <a:lnTo>
                    <a:pt x="18135" y="3486"/>
                  </a:lnTo>
                  <a:cubicBezTo>
                    <a:pt x="18135" y="3486"/>
                    <a:pt x="18135" y="13599"/>
                    <a:pt x="18135" y="13599"/>
                  </a:cubicBezTo>
                  <a:lnTo>
                    <a:pt x="3439" y="13599"/>
                  </a:lnTo>
                  <a:lnTo>
                    <a:pt x="3439" y="3486"/>
                  </a:lnTo>
                  <a:close/>
                  <a:moveTo>
                    <a:pt x="5003" y="4851"/>
                  </a:moveTo>
                  <a:cubicBezTo>
                    <a:pt x="5003" y="4850"/>
                    <a:pt x="5003" y="11931"/>
                    <a:pt x="5003" y="11931"/>
                  </a:cubicBezTo>
                  <a:lnTo>
                    <a:pt x="10136" y="11931"/>
                  </a:lnTo>
                  <a:lnTo>
                    <a:pt x="10136" y="4851"/>
                  </a:lnTo>
                  <a:lnTo>
                    <a:pt x="5003" y="4851"/>
                  </a:lnTo>
                  <a:close/>
                  <a:moveTo>
                    <a:pt x="12507" y="5543"/>
                  </a:moveTo>
                  <a:cubicBezTo>
                    <a:pt x="12507" y="5543"/>
                    <a:pt x="12507" y="6540"/>
                    <a:pt x="12507" y="6540"/>
                  </a:cubicBezTo>
                  <a:lnTo>
                    <a:pt x="17014" y="6540"/>
                  </a:lnTo>
                  <a:lnTo>
                    <a:pt x="17014" y="5543"/>
                  </a:lnTo>
                  <a:lnTo>
                    <a:pt x="12507" y="5543"/>
                  </a:lnTo>
                  <a:close/>
                  <a:moveTo>
                    <a:pt x="12507" y="8315"/>
                  </a:moveTo>
                  <a:cubicBezTo>
                    <a:pt x="12507" y="8315"/>
                    <a:pt x="12507" y="9311"/>
                    <a:pt x="12507" y="9311"/>
                  </a:cubicBezTo>
                  <a:lnTo>
                    <a:pt x="17014" y="9311"/>
                  </a:lnTo>
                  <a:lnTo>
                    <a:pt x="17014" y="8315"/>
                  </a:lnTo>
                  <a:lnTo>
                    <a:pt x="12507" y="8315"/>
                  </a:lnTo>
                  <a:close/>
                  <a:moveTo>
                    <a:pt x="12507" y="11087"/>
                  </a:moveTo>
                  <a:cubicBezTo>
                    <a:pt x="12507" y="11087"/>
                    <a:pt x="12507" y="12083"/>
                    <a:pt x="12507" y="12083"/>
                  </a:cubicBezTo>
                  <a:lnTo>
                    <a:pt x="17014" y="12083"/>
                  </a:lnTo>
                  <a:lnTo>
                    <a:pt x="17014" y="11087"/>
                  </a:lnTo>
                  <a:lnTo>
                    <a:pt x="12507" y="11087"/>
                  </a:lnTo>
                  <a:close/>
                </a:path>
              </a:pathLst>
            </a:custGeom>
            <a:solidFill>
              <a:schemeClr val="bg1"/>
            </a:solidFill>
            <a:ln w="12700" cap="flat">
              <a:noFill/>
              <a:miter lim="400000"/>
            </a:ln>
            <a:effectLst/>
          </p:spPr>
          <p:txBody>
            <a:bodyPr wrap="square" lIns="19050" tIns="19050" rIns="19050" bIns="19050" numCol="1" anchor="ctr">
              <a:noAutofit/>
            </a:body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106655"/>
                </a:solidFill>
                <a:latin typeface="字魂59号-创粗黑" panose="00000500000000000000" charset="-122"/>
                <a:ea typeface="字魂59号-创粗黑" panose="00000500000000000000" charset="-122"/>
              </a:endParaRPr>
            </a:p>
          </p:txBody>
        </p:sp>
      </p:grpSp>
      <p:sp>
        <p:nvSpPr>
          <p:cNvPr id="20" name="文本框 19"/>
          <p:cNvSpPr txBox="1"/>
          <p:nvPr/>
        </p:nvSpPr>
        <p:spPr>
          <a:xfrm>
            <a:off x="8868410" y="18034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8868410" y="20891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2" name="文本框 1"/>
          <p:cNvSpPr txBox="1"/>
          <p:nvPr/>
        </p:nvSpPr>
        <p:spPr>
          <a:xfrm>
            <a:off x="8753475" y="46228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 name="文本框 2"/>
          <p:cNvSpPr txBox="1"/>
          <p:nvPr/>
        </p:nvSpPr>
        <p:spPr>
          <a:xfrm>
            <a:off x="8753475" y="49085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 name="文本框 3"/>
          <p:cNvSpPr txBox="1"/>
          <p:nvPr/>
        </p:nvSpPr>
        <p:spPr>
          <a:xfrm>
            <a:off x="4277360" y="528764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5" name="文本框 4"/>
          <p:cNvSpPr txBox="1"/>
          <p:nvPr/>
        </p:nvSpPr>
        <p:spPr>
          <a:xfrm>
            <a:off x="4277360" y="557339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6" name="文本框 5"/>
          <p:cNvSpPr txBox="1"/>
          <p:nvPr/>
        </p:nvSpPr>
        <p:spPr>
          <a:xfrm>
            <a:off x="1698625" y="448754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7" name="文本框 6"/>
          <p:cNvSpPr txBox="1"/>
          <p:nvPr/>
        </p:nvSpPr>
        <p:spPr>
          <a:xfrm>
            <a:off x="1698625" y="477329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8" name="文本框 7"/>
          <p:cNvSpPr txBox="1"/>
          <p:nvPr/>
        </p:nvSpPr>
        <p:spPr>
          <a:xfrm>
            <a:off x="2841625" y="214249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9" name="文本框 8"/>
          <p:cNvSpPr txBox="1"/>
          <p:nvPr/>
        </p:nvSpPr>
        <p:spPr>
          <a:xfrm>
            <a:off x="2841625" y="242824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A-形状 6"/>
          <p:cNvSpPr/>
          <p:nvPr>
            <p:custDataLst>
              <p:tags r:id="rId1"/>
            </p:custDataLst>
          </p:nvPr>
        </p:nvSpPr>
        <p:spPr>
          <a:xfrm>
            <a:off x="1943517" y="4248294"/>
            <a:ext cx="3004360" cy="11123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noFill/>
          <a:ln w="12700">
            <a:solidFill>
              <a:srgbClr val="106655"/>
            </a:solidFill>
            <a:miter lim="400000"/>
          </a:ln>
          <a:extLst>
            <a:ext uri="{909E8E84-426E-40DD-AFC4-6F175D3DCCD1}">
              <a14:hiddenFill xmlns:a14="http://schemas.microsoft.com/office/drawing/2010/main">
                <a:solidFill>
                  <a:srgbClr val="106655"/>
                </a:solidFill>
              </a14:hiddenFill>
            </a:ext>
          </a:ex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solidFill>
                <a:schemeClr val="bg1"/>
              </a:solidFill>
              <a:latin typeface="字魂59号-创粗黑" panose="00000500000000000000" charset="-122"/>
              <a:ea typeface="字魂59号-创粗黑" panose="00000500000000000000" charset="-122"/>
            </a:endParaRPr>
          </a:p>
        </p:txBody>
      </p:sp>
      <p:sp>
        <p:nvSpPr>
          <p:cNvPr id="18" name="PA-形状 6"/>
          <p:cNvSpPr/>
          <p:nvPr>
            <p:custDataLst>
              <p:tags r:id="rId2"/>
            </p:custDataLst>
          </p:nvPr>
        </p:nvSpPr>
        <p:spPr>
          <a:xfrm>
            <a:off x="7276781" y="3739247"/>
            <a:ext cx="3004360" cy="16214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noFill/>
          <a:ln w="12700">
            <a:solidFill>
              <a:srgbClr val="106655"/>
            </a:solidFill>
            <a:miter lim="400000"/>
          </a:ln>
          <a:extLst>
            <a:ext uri="{909E8E84-426E-40DD-AFC4-6F175D3DCCD1}">
              <a14:hiddenFill xmlns:a14="http://schemas.microsoft.com/office/drawing/2010/main">
                <a:solidFill>
                  <a:srgbClr val="106655"/>
                </a:solidFill>
              </a14:hiddenFill>
            </a:ext>
          </a:ex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solidFill>
                <a:schemeClr val="bg1"/>
              </a:solidFill>
              <a:latin typeface="字魂59号-创粗黑" panose="00000500000000000000" charset="-122"/>
              <a:ea typeface="字魂59号-创粗黑" panose="00000500000000000000" charset="-122"/>
            </a:endParaRPr>
          </a:p>
        </p:txBody>
      </p:sp>
      <p:sp>
        <p:nvSpPr>
          <p:cNvPr id="29" name="PA-形状 6"/>
          <p:cNvSpPr/>
          <p:nvPr>
            <p:custDataLst>
              <p:tags r:id="rId3"/>
            </p:custDataLst>
          </p:nvPr>
        </p:nvSpPr>
        <p:spPr>
          <a:xfrm>
            <a:off x="5950637" y="3390455"/>
            <a:ext cx="3004360" cy="197020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rgbClr val="106655"/>
          </a:solidFill>
          <a:ln w="1270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solidFill>
                <a:schemeClr val="bg1"/>
              </a:solidFill>
              <a:latin typeface="字魂59号-创粗黑" panose="00000500000000000000" charset="-122"/>
              <a:ea typeface="字魂59号-创粗黑" panose="00000500000000000000" charset="-122"/>
            </a:endParaRPr>
          </a:p>
        </p:txBody>
      </p:sp>
      <p:sp>
        <p:nvSpPr>
          <p:cNvPr id="30" name="PA-形状 6"/>
          <p:cNvSpPr/>
          <p:nvPr>
            <p:custDataLst>
              <p:tags r:id="rId4"/>
            </p:custDataLst>
          </p:nvPr>
        </p:nvSpPr>
        <p:spPr>
          <a:xfrm>
            <a:off x="4624492" y="2919115"/>
            <a:ext cx="3004360" cy="244154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noFill/>
          <a:ln w="12700">
            <a:solidFill>
              <a:srgbClr val="106655"/>
            </a:solidFill>
            <a:miter lim="400000"/>
          </a:ln>
          <a:extLst>
            <a:ext uri="{909E8E84-426E-40DD-AFC4-6F175D3DCCD1}">
              <a14:hiddenFill xmlns:a14="http://schemas.microsoft.com/office/drawing/2010/main">
                <a:solidFill>
                  <a:srgbClr val="106655"/>
                </a:solidFill>
              </a14:hiddenFill>
            </a:ext>
          </a:extLst>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solidFill>
                <a:schemeClr val="bg1"/>
              </a:solidFill>
              <a:latin typeface="字魂59号-创粗黑" panose="00000500000000000000" charset="-122"/>
              <a:ea typeface="字魂59号-创粗黑" panose="00000500000000000000" charset="-122"/>
            </a:endParaRPr>
          </a:p>
        </p:txBody>
      </p:sp>
      <p:sp>
        <p:nvSpPr>
          <p:cNvPr id="31" name="PA-形状 6"/>
          <p:cNvSpPr/>
          <p:nvPr>
            <p:custDataLst>
              <p:tags r:id="rId5"/>
            </p:custDataLst>
          </p:nvPr>
        </p:nvSpPr>
        <p:spPr>
          <a:xfrm>
            <a:off x="3269662" y="3503577"/>
            <a:ext cx="3004360" cy="185707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545" y="20083"/>
                  <a:pt x="17254" y="18521"/>
                  <a:pt x="15576" y="10666"/>
                </a:cubicBezTo>
                <a:cubicBezTo>
                  <a:pt x="13898" y="2812"/>
                  <a:pt x="12607" y="0"/>
                  <a:pt x="10800" y="0"/>
                </a:cubicBezTo>
                <a:cubicBezTo>
                  <a:pt x="8993" y="0"/>
                  <a:pt x="7702" y="2812"/>
                  <a:pt x="6024" y="10666"/>
                </a:cubicBezTo>
                <a:cubicBezTo>
                  <a:pt x="4346" y="18521"/>
                  <a:pt x="3055" y="19949"/>
                  <a:pt x="0" y="21600"/>
                </a:cubicBezTo>
                <a:cubicBezTo>
                  <a:pt x="0" y="21600"/>
                  <a:pt x="21600" y="21600"/>
                  <a:pt x="21600" y="21600"/>
                </a:cubicBezTo>
                <a:close/>
              </a:path>
            </a:pathLst>
          </a:custGeom>
          <a:solidFill>
            <a:srgbClr val="106655"/>
          </a:solidFill>
          <a:ln w="12700">
            <a:noFill/>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solidFill>
                <a:schemeClr val="bg1"/>
              </a:solidFill>
              <a:latin typeface="字魂59号-创粗黑" panose="00000500000000000000" charset="-122"/>
              <a:ea typeface="字魂59号-创粗黑" panose="00000500000000000000" charset="-122"/>
            </a:endParaRPr>
          </a:p>
        </p:txBody>
      </p:sp>
      <p:sp>
        <p:nvSpPr>
          <p:cNvPr id="33" name="PA-椭圆形标注 15"/>
          <p:cNvSpPr/>
          <p:nvPr>
            <p:custDataLst>
              <p:tags r:id="rId6"/>
            </p:custDataLst>
          </p:nvPr>
        </p:nvSpPr>
        <p:spPr>
          <a:xfrm>
            <a:off x="3131044" y="3277337"/>
            <a:ext cx="803946" cy="788568"/>
          </a:xfrm>
          <a:prstGeom prst="wedgeEllipseCallout">
            <a:avLst>
              <a:gd name="adj1" fmla="val -5527"/>
              <a:gd name="adj2" fmla="val 67378"/>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34" name="PA-椭圆 33"/>
          <p:cNvSpPr/>
          <p:nvPr>
            <p:custDataLst>
              <p:tags r:id="rId7"/>
            </p:custDataLst>
          </p:nvPr>
        </p:nvSpPr>
        <p:spPr>
          <a:xfrm>
            <a:off x="3298313" y="3431415"/>
            <a:ext cx="469408" cy="469407"/>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36" name="PA-椭圆形标注 20"/>
          <p:cNvSpPr/>
          <p:nvPr>
            <p:custDataLst>
              <p:tags r:id="rId8"/>
            </p:custDataLst>
          </p:nvPr>
        </p:nvSpPr>
        <p:spPr>
          <a:xfrm>
            <a:off x="4413090" y="2441681"/>
            <a:ext cx="803946" cy="788568"/>
          </a:xfrm>
          <a:prstGeom prst="wedgeEllipseCallout">
            <a:avLst>
              <a:gd name="adj1" fmla="val -5527"/>
              <a:gd name="adj2" fmla="val 67378"/>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37" name="PA-椭圆 36"/>
          <p:cNvSpPr/>
          <p:nvPr>
            <p:custDataLst>
              <p:tags r:id="rId9"/>
            </p:custDataLst>
          </p:nvPr>
        </p:nvSpPr>
        <p:spPr>
          <a:xfrm>
            <a:off x="4580359" y="2595759"/>
            <a:ext cx="469408" cy="469407"/>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39" name="PA-椭圆形标注 23"/>
          <p:cNvSpPr/>
          <p:nvPr>
            <p:custDataLst>
              <p:tags r:id="rId10"/>
            </p:custDataLst>
          </p:nvPr>
        </p:nvSpPr>
        <p:spPr>
          <a:xfrm>
            <a:off x="5743553" y="1872287"/>
            <a:ext cx="803946" cy="788568"/>
          </a:xfrm>
          <a:prstGeom prst="wedgeEllipseCallout">
            <a:avLst>
              <a:gd name="adj1" fmla="val -5527"/>
              <a:gd name="adj2" fmla="val 67378"/>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40" name="PA-椭圆 39"/>
          <p:cNvSpPr/>
          <p:nvPr>
            <p:custDataLst>
              <p:tags r:id="rId11"/>
            </p:custDataLst>
          </p:nvPr>
        </p:nvSpPr>
        <p:spPr>
          <a:xfrm>
            <a:off x="5910822" y="2026365"/>
            <a:ext cx="469408" cy="469407"/>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42" name="PA-椭圆形标注 26"/>
          <p:cNvSpPr/>
          <p:nvPr>
            <p:custDataLst>
              <p:tags r:id="rId12"/>
            </p:custDataLst>
          </p:nvPr>
        </p:nvSpPr>
        <p:spPr>
          <a:xfrm>
            <a:off x="7091586" y="2381335"/>
            <a:ext cx="803946" cy="788568"/>
          </a:xfrm>
          <a:prstGeom prst="wedgeEllipseCallout">
            <a:avLst>
              <a:gd name="adj1" fmla="val -5527"/>
              <a:gd name="adj2" fmla="val 67378"/>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43" name="PA-椭圆 42"/>
          <p:cNvSpPr/>
          <p:nvPr>
            <p:custDataLst>
              <p:tags r:id="rId13"/>
            </p:custDataLst>
          </p:nvPr>
        </p:nvSpPr>
        <p:spPr>
          <a:xfrm>
            <a:off x="7258855" y="2535413"/>
            <a:ext cx="469408" cy="469407"/>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45" name="PA-椭圆形标注 29"/>
          <p:cNvSpPr/>
          <p:nvPr>
            <p:custDataLst>
              <p:tags r:id="rId14"/>
            </p:custDataLst>
          </p:nvPr>
        </p:nvSpPr>
        <p:spPr>
          <a:xfrm>
            <a:off x="8415821" y="2741482"/>
            <a:ext cx="803946" cy="788568"/>
          </a:xfrm>
          <a:prstGeom prst="wedgeEllipseCallout">
            <a:avLst>
              <a:gd name="adj1" fmla="val -5527"/>
              <a:gd name="adj2" fmla="val 67378"/>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46" name="PA-椭圆 45"/>
          <p:cNvSpPr/>
          <p:nvPr>
            <p:custDataLst>
              <p:tags r:id="rId15"/>
            </p:custDataLst>
          </p:nvPr>
        </p:nvSpPr>
        <p:spPr>
          <a:xfrm>
            <a:off x="8583090" y="2895560"/>
            <a:ext cx="469408" cy="469407"/>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latin typeface="字魂59号-创粗黑" panose="00000500000000000000" charset="-122"/>
              <a:ea typeface="字魂59号-创粗黑" panose="00000500000000000000" charset="-122"/>
            </a:endParaRPr>
          </a:p>
        </p:txBody>
      </p:sp>
      <p:sp>
        <p:nvSpPr>
          <p:cNvPr id="47" name="PA-文本框 46"/>
          <p:cNvSpPr txBox="1"/>
          <p:nvPr>
            <p:custDataLst>
              <p:tags r:id="rId16"/>
            </p:custDataLst>
          </p:nvPr>
        </p:nvSpPr>
        <p:spPr>
          <a:xfrm>
            <a:off x="3241357" y="3492249"/>
            <a:ext cx="603340" cy="368300"/>
          </a:xfrm>
          <a:prstGeom prst="rect">
            <a:avLst/>
          </a:prstGeom>
          <a:noFill/>
          <a:ln>
            <a:noFill/>
          </a:ln>
        </p:spPr>
        <p:txBody>
          <a:bodyPr wrap="square" rtlCol="0">
            <a:spAutoFit/>
          </a:bodyPr>
          <a:lstStyle/>
          <a:p>
            <a:pPr algn="ctr"/>
            <a:r>
              <a:rPr lang="en-US" dirty="0">
                <a:solidFill>
                  <a:schemeClr val="bg1"/>
                </a:solidFill>
                <a:latin typeface="字魂59号-创粗黑" panose="00000500000000000000" charset="-122"/>
                <a:ea typeface="字魂59号-创粗黑" panose="00000500000000000000" charset="-122"/>
                <a:cs typeface="Montserrat" panose="02000000000000000000" pitchFamily="2" charset="0"/>
              </a:rPr>
              <a:t>1</a:t>
            </a:r>
          </a:p>
        </p:txBody>
      </p:sp>
      <p:sp>
        <p:nvSpPr>
          <p:cNvPr id="48" name="PA-文本框 47"/>
          <p:cNvSpPr txBox="1"/>
          <p:nvPr>
            <p:custDataLst>
              <p:tags r:id="rId17"/>
            </p:custDataLst>
          </p:nvPr>
        </p:nvSpPr>
        <p:spPr>
          <a:xfrm>
            <a:off x="4520641" y="2653624"/>
            <a:ext cx="603340" cy="368300"/>
          </a:xfrm>
          <a:prstGeom prst="rect">
            <a:avLst/>
          </a:prstGeom>
          <a:noFill/>
          <a:ln>
            <a:noFill/>
          </a:ln>
        </p:spPr>
        <p:txBody>
          <a:bodyPr wrap="square" rtlCol="0">
            <a:spAutoFit/>
          </a:bodyPr>
          <a:lstStyle/>
          <a:p>
            <a:pPr algn="ctr"/>
            <a:r>
              <a:rPr lang="en-US" dirty="0">
                <a:solidFill>
                  <a:schemeClr val="bg1"/>
                </a:solidFill>
                <a:latin typeface="字魂59号-创粗黑" panose="00000500000000000000" charset="-122"/>
                <a:ea typeface="字魂59号-创粗黑" panose="00000500000000000000" charset="-122"/>
                <a:cs typeface="Montserrat" panose="02000000000000000000" pitchFamily="2" charset="0"/>
              </a:rPr>
              <a:t>2</a:t>
            </a:r>
          </a:p>
        </p:txBody>
      </p:sp>
      <p:sp>
        <p:nvSpPr>
          <p:cNvPr id="49" name="PA-文本框 48"/>
          <p:cNvSpPr txBox="1"/>
          <p:nvPr>
            <p:custDataLst>
              <p:tags r:id="rId18"/>
            </p:custDataLst>
          </p:nvPr>
        </p:nvSpPr>
        <p:spPr>
          <a:xfrm>
            <a:off x="5851021" y="2088032"/>
            <a:ext cx="603340" cy="368300"/>
          </a:xfrm>
          <a:prstGeom prst="rect">
            <a:avLst/>
          </a:prstGeom>
          <a:noFill/>
          <a:ln>
            <a:noFill/>
          </a:ln>
        </p:spPr>
        <p:txBody>
          <a:bodyPr wrap="square" rtlCol="0">
            <a:spAutoFit/>
          </a:bodyPr>
          <a:lstStyle/>
          <a:p>
            <a:pPr algn="ctr"/>
            <a:r>
              <a:rPr lang="en-US">
                <a:solidFill>
                  <a:schemeClr val="bg1"/>
                </a:solidFill>
                <a:latin typeface="字魂59号-创粗黑" panose="00000500000000000000" charset="-122"/>
                <a:ea typeface="字魂59号-创粗黑" panose="00000500000000000000" charset="-122"/>
                <a:cs typeface="Montserrat" panose="02000000000000000000" pitchFamily="2" charset="0"/>
              </a:rPr>
              <a:t>3</a:t>
            </a:r>
            <a:endParaRPr lang="en-US" dirty="0">
              <a:solidFill>
                <a:schemeClr val="bg1"/>
              </a:solidFill>
              <a:latin typeface="字魂59号-创粗黑" panose="00000500000000000000" charset="-122"/>
              <a:ea typeface="字魂59号-创粗黑" panose="00000500000000000000" charset="-122"/>
              <a:cs typeface="Montserrat" panose="02000000000000000000" pitchFamily="2" charset="0"/>
            </a:endParaRPr>
          </a:p>
        </p:txBody>
      </p:sp>
      <p:sp>
        <p:nvSpPr>
          <p:cNvPr id="50" name="PA-文本框 49"/>
          <p:cNvSpPr txBox="1"/>
          <p:nvPr>
            <p:custDataLst>
              <p:tags r:id="rId19"/>
            </p:custDataLst>
          </p:nvPr>
        </p:nvSpPr>
        <p:spPr>
          <a:xfrm>
            <a:off x="7203532" y="2599675"/>
            <a:ext cx="603340" cy="368300"/>
          </a:xfrm>
          <a:prstGeom prst="rect">
            <a:avLst/>
          </a:prstGeom>
          <a:noFill/>
          <a:ln>
            <a:noFill/>
          </a:ln>
        </p:spPr>
        <p:txBody>
          <a:bodyPr wrap="square" rtlCol="0">
            <a:spAutoFit/>
          </a:bodyPr>
          <a:lstStyle/>
          <a:p>
            <a:pPr algn="ctr"/>
            <a:r>
              <a:rPr lang="en-US" dirty="0">
                <a:solidFill>
                  <a:schemeClr val="bg1"/>
                </a:solidFill>
                <a:latin typeface="字魂59号-创粗黑" panose="00000500000000000000" charset="-122"/>
                <a:ea typeface="字魂59号-创粗黑" panose="00000500000000000000" charset="-122"/>
                <a:cs typeface="Montserrat" panose="02000000000000000000" pitchFamily="2" charset="0"/>
              </a:rPr>
              <a:t>4</a:t>
            </a:r>
          </a:p>
        </p:txBody>
      </p:sp>
      <p:sp>
        <p:nvSpPr>
          <p:cNvPr id="51" name="PA-文本框 50"/>
          <p:cNvSpPr txBox="1"/>
          <p:nvPr>
            <p:custDataLst>
              <p:tags r:id="rId20"/>
            </p:custDataLst>
          </p:nvPr>
        </p:nvSpPr>
        <p:spPr>
          <a:xfrm>
            <a:off x="8534978" y="2958129"/>
            <a:ext cx="603340" cy="368300"/>
          </a:xfrm>
          <a:prstGeom prst="rect">
            <a:avLst/>
          </a:prstGeom>
          <a:noFill/>
          <a:ln>
            <a:noFill/>
          </a:ln>
        </p:spPr>
        <p:txBody>
          <a:bodyPr wrap="square" rtlCol="0">
            <a:spAutoFit/>
          </a:bodyPr>
          <a:lstStyle/>
          <a:p>
            <a:pPr algn="ctr"/>
            <a:r>
              <a:rPr lang="en-US" dirty="0">
                <a:solidFill>
                  <a:schemeClr val="bg1"/>
                </a:solidFill>
                <a:latin typeface="字魂59号-创粗黑" panose="00000500000000000000" charset="-122"/>
                <a:ea typeface="字魂59号-创粗黑" panose="00000500000000000000" charset="-122"/>
                <a:cs typeface="Montserrat" panose="02000000000000000000" pitchFamily="2" charset="0"/>
              </a:rPr>
              <a:t>5</a:t>
            </a:r>
          </a:p>
        </p:txBody>
      </p:sp>
      <p:sp>
        <p:nvSpPr>
          <p:cNvPr id="20" name="文本框 19"/>
          <p:cNvSpPr txBox="1"/>
          <p:nvPr/>
        </p:nvSpPr>
        <p:spPr>
          <a:xfrm>
            <a:off x="9403080" y="294386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9403080" y="322961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2" name="文本框 1"/>
          <p:cNvSpPr txBox="1"/>
          <p:nvPr/>
        </p:nvSpPr>
        <p:spPr>
          <a:xfrm>
            <a:off x="1002030" y="345376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 name="文本框 2"/>
          <p:cNvSpPr txBox="1"/>
          <p:nvPr/>
        </p:nvSpPr>
        <p:spPr>
          <a:xfrm>
            <a:off x="1002030" y="373951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 name="文本框 3"/>
          <p:cNvSpPr txBox="1"/>
          <p:nvPr/>
        </p:nvSpPr>
        <p:spPr>
          <a:xfrm>
            <a:off x="2468880" y="215582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5" name="文本框 4"/>
          <p:cNvSpPr txBox="1"/>
          <p:nvPr/>
        </p:nvSpPr>
        <p:spPr>
          <a:xfrm>
            <a:off x="2468880" y="244157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6" name="文本框 5"/>
          <p:cNvSpPr txBox="1"/>
          <p:nvPr/>
        </p:nvSpPr>
        <p:spPr>
          <a:xfrm>
            <a:off x="6662420" y="134175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7" name="文本框 6"/>
          <p:cNvSpPr txBox="1"/>
          <p:nvPr/>
        </p:nvSpPr>
        <p:spPr>
          <a:xfrm>
            <a:off x="6662420" y="162750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6" name="文本框 5"/>
          <p:cNvSpPr txBox="1"/>
          <p:nvPr/>
        </p:nvSpPr>
        <p:spPr>
          <a:xfrm>
            <a:off x="2670810" y="2722245"/>
            <a:ext cx="6873875" cy="922020"/>
          </a:xfrm>
          <a:prstGeom prst="rect">
            <a:avLst/>
          </a:prstGeom>
          <a:noFill/>
        </p:spPr>
        <p:txBody>
          <a:bodyPr wrap="square" rtlCol="0">
            <a:spAutoFit/>
          </a:bodyPr>
          <a:lstStyle/>
          <a:p>
            <a:pPr algn="dist"/>
            <a:r>
              <a:rPr lang="zh-CN" altLang="en-US" sz="54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sym typeface="+mn-ea"/>
              </a:rPr>
              <a:t>活动存在不足</a:t>
            </a:r>
            <a:endParaRPr lang="zh-CN" altLang="en-US" sz="54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endParaRPr>
          </a:p>
        </p:txBody>
      </p:sp>
      <p:sp>
        <p:nvSpPr>
          <p:cNvPr id="7" name="文本框 6"/>
          <p:cNvSpPr txBox="1"/>
          <p:nvPr/>
        </p:nvSpPr>
        <p:spPr>
          <a:xfrm>
            <a:off x="2314575" y="3661410"/>
            <a:ext cx="7563485" cy="275590"/>
          </a:xfrm>
          <a:prstGeom prst="rect">
            <a:avLst/>
          </a:prstGeom>
          <a:noFill/>
        </p:spPr>
        <p:txBody>
          <a:bodyPr wrap="square" rtlCol="0">
            <a:spAutoFit/>
          </a:bodyPr>
          <a:lstStyle/>
          <a:p>
            <a:pPr algn="ct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rPr>
              <a:t>点击此处添加文本</a:t>
            </a: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点击此处添加文本点击此处添加文本点击此处添加文本点击此处添加文本点击此处添加文本</a:t>
            </a:r>
          </a:p>
        </p:txBody>
      </p:sp>
      <p:sp>
        <p:nvSpPr>
          <p:cNvPr id="8" name="文本框 7"/>
          <p:cNvSpPr txBox="1"/>
          <p:nvPr/>
        </p:nvSpPr>
        <p:spPr>
          <a:xfrm>
            <a:off x="4095750" y="4137660"/>
            <a:ext cx="4001135" cy="337185"/>
          </a:xfrm>
          <a:prstGeom prst="rect">
            <a:avLst/>
          </a:prstGeom>
          <a:noFill/>
        </p:spPr>
        <p:txBody>
          <a:bodyPr wrap="square" rtlCol="0">
            <a:spAutoFit/>
          </a:bodyPr>
          <a:lstStyle/>
          <a:p>
            <a:pPr algn="ct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汇报人：</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      </a:t>
            </a: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汇报时间：</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4229100" y="4150360"/>
            <a:ext cx="3771900" cy="28575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33645" y="1962785"/>
            <a:ext cx="2163445" cy="645160"/>
          </a:xfrm>
          <a:prstGeom prst="rect">
            <a:avLst/>
          </a:prstGeom>
          <a:noFill/>
        </p:spPr>
        <p:txBody>
          <a:bodyPr wrap="square" rtlCol="0">
            <a:spAutoFit/>
          </a:bodyPr>
          <a:lstStyle/>
          <a:p>
            <a:pPr algn="dist"/>
            <a:r>
              <a:rPr lang="zh-CN" altLang="en-US" sz="36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第三节</a:t>
            </a:r>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PA-Arrow: Pentagon 4"/>
          <p:cNvSpPr/>
          <p:nvPr>
            <p:custDataLst>
              <p:tags r:id="rId1"/>
            </p:custDataLst>
          </p:nvPr>
        </p:nvSpPr>
        <p:spPr>
          <a:xfrm>
            <a:off x="880042" y="2744738"/>
            <a:ext cx="1671262" cy="1070810"/>
          </a:xfrm>
          <a:prstGeom prst="homePlate">
            <a:avLst/>
          </a:prstGeom>
          <a:gradFill>
            <a:gsLst>
              <a:gs pos="0">
                <a:srgbClr val="106655">
                  <a:alpha val="100000"/>
                </a:srgbClr>
              </a:gs>
              <a:gs pos="100000">
                <a:srgbClr val="106655">
                  <a:alpha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字魂59号-创粗黑" panose="00000500000000000000" charset="-122"/>
                <a:ea typeface="字魂59号-创粗黑" panose="00000500000000000000" charset="-122"/>
                <a:cs typeface="Segoe UI Light" panose="020B0502040204020203" pitchFamily="34" charset="0"/>
              </a:rPr>
              <a:t>01</a:t>
            </a:r>
          </a:p>
        </p:txBody>
      </p:sp>
      <p:sp>
        <p:nvSpPr>
          <p:cNvPr id="63" name="PA-Arrow: Pentagon 4"/>
          <p:cNvSpPr/>
          <p:nvPr>
            <p:custDataLst>
              <p:tags r:id="rId2"/>
            </p:custDataLst>
          </p:nvPr>
        </p:nvSpPr>
        <p:spPr>
          <a:xfrm>
            <a:off x="880042" y="4222587"/>
            <a:ext cx="1671262" cy="1070810"/>
          </a:xfrm>
          <a:prstGeom prst="homePlate">
            <a:avLst/>
          </a:prstGeom>
          <a:gradFill>
            <a:gsLst>
              <a:gs pos="61000">
                <a:srgbClr val="106655">
                  <a:alpha val="100000"/>
                </a:srgbClr>
              </a:gs>
              <a:gs pos="100000">
                <a:srgbClr val="106655">
                  <a:alpha val="10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字魂59号-创粗黑" panose="00000500000000000000" charset="-122"/>
                <a:ea typeface="字魂59号-创粗黑" panose="00000500000000000000" charset="-122"/>
                <a:cs typeface="Segoe UI Light" panose="020B0502040204020203" pitchFamily="34" charset="0"/>
              </a:rPr>
              <a:t>02</a:t>
            </a:r>
          </a:p>
        </p:txBody>
      </p:sp>
      <p:grpSp>
        <p:nvGrpSpPr>
          <p:cNvPr id="2" name="PA-组合 1"/>
          <p:cNvGrpSpPr/>
          <p:nvPr>
            <p:custDataLst>
              <p:tags r:id="rId3"/>
            </p:custDataLst>
          </p:nvPr>
        </p:nvGrpSpPr>
        <p:grpSpPr>
          <a:xfrm>
            <a:off x="5343426" y="1852480"/>
            <a:ext cx="6150429" cy="4218214"/>
            <a:chOff x="8534400" y="2641600"/>
            <a:chExt cx="9840686" cy="6749143"/>
          </a:xfrm>
        </p:grpSpPr>
        <p:graphicFrame>
          <p:nvGraphicFramePr>
            <p:cNvPr id="23" name="PA-Chart 22"/>
            <p:cNvGraphicFramePr/>
            <p:nvPr>
              <p:custDataLst>
                <p:tags r:id="rId4"/>
              </p:custDataLst>
            </p:nvPr>
          </p:nvGraphicFramePr>
          <p:xfrm>
            <a:off x="8534400" y="2641600"/>
            <a:ext cx="9840686" cy="6749143"/>
          </p:xfrm>
          <a:graphic>
            <a:graphicData uri="http://schemas.openxmlformats.org/drawingml/2006/chart">
              <c:chart xmlns:c="http://schemas.openxmlformats.org/drawingml/2006/chart" xmlns:r="http://schemas.openxmlformats.org/officeDocument/2006/relationships" r:id="rId10"/>
            </a:graphicData>
          </a:graphic>
        </p:graphicFrame>
        <p:grpSp>
          <p:nvGrpSpPr>
            <p:cNvPr id="104" name="Group 103"/>
            <p:cNvGrpSpPr/>
            <p:nvPr/>
          </p:nvGrpSpPr>
          <p:grpSpPr>
            <a:xfrm>
              <a:off x="11059298" y="3457749"/>
              <a:ext cx="554916" cy="554916"/>
              <a:chOff x="912987" y="3985306"/>
              <a:chExt cx="1332461" cy="1332461"/>
            </a:xfrm>
          </p:grpSpPr>
          <p:sp>
            <p:nvSpPr>
              <p:cNvPr id="105" name="PA-椭圆 104"/>
              <p:cNvSpPr/>
              <p:nvPr>
                <p:custDataLst>
                  <p:tags r:id="rId5"/>
                </p:custDataLst>
              </p:nvPr>
            </p:nvSpPr>
            <p:spPr>
              <a:xfrm>
                <a:off x="912987" y="3985306"/>
                <a:ext cx="1332461" cy="1332461"/>
              </a:xfrm>
              <a:prstGeom prst="ellipse">
                <a:avLst/>
              </a:prstGeom>
              <a:solidFill>
                <a:srgbClr val="1066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字魂59号-创粗黑" panose="00000500000000000000" charset="-122"/>
                  <a:ea typeface="字魂59号-创粗黑" panose="00000500000000000000" charset="-122"/>
                </a:endParaRPr>
              </a:p>
            </p:txBody>
          </p:sp>
          <p:sp>
            <p:nvSpPr>
              <p:cNvPr id="106" name="PA-椭圆 105"/>
              <p:cNvSpPr/>
              <p:nvPr>
                <p:custDataLst>
                  <p:tags r:id="rId6"/>
                </p:custDataLst>
              </p:nvPr>
            </p:nvSpPr>
            <p:spPr>
              <a:xfrm>
                <a:off x="1008481" y="4080800"/>
                <a:ext cx="1141474" cy="1141474"/>
              </a:xfrm>
              <a:prstGeom prst="ellipse">
                <a:avLst/>
              </a:prstGeom>
              <a:solidFill>
                <a:srgbClr val="1066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字魂59号-创粗黑" panose="00000500000000000000" charset="-122"/>
                  <a:ea typeface="字魂59号-创粗黑" panose="00000500000000000000" charset="-122"/>
                </a:endParaRPr>
              </a:p>
            </p:txBody>
          </p:sp>
          <p:sp>
            <p:nvSpPr>
              <p:cNvPr id="107" name="PA-椭圆 106"/>
              <p:cNvSpPr/>
              <p:nvPr>
                <p:custDataLst>
                  <p:tags r:id="rId7"/>
                </p:custDataLst>
              </p:nvPr>
            </p:nvSpPr>
            <p:spPr>
              <a:xfrm>
                <a:off x="1108900" y="4181219"/>
                <a:ext cx="940635" cy="940635"/>
              </a:xfrm>
              <a:prstGeom prst="ellipse">
                <a:avLst/>
              </a:prstGeom>
              <a:solidFill>
                <a:srgbClr val="10665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字魂59号-创粗黑" panose="00000500000000000000" charset="-122"/>
                  <a:ea typeface="字魂59号-创粗黑" panose="00000500000000000000" charset="-122"/>
                </a:endParaRPr>
              </a:p>
            </p:txBody>
          </p:sp>
        </p:grpSp>
      </p:grpSp>
      <p:sp>
        <p:nvSpPr>
          <p:cNvPr id="20" name="文本框 19"/>
          <p:cNvSpPr txBox="1"/>
          <p:nvPr/>
        </p:nvSpPr>
        <p:spPr>
          <a:xfrm>
            <a:off x="2811780" y="28956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2811780" y="31813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3" name="文本框 2"/>
          <p:cNvSpPr txBox="1"/>
          <p:nvPr/>
        </p:nvSpPr>
        <p:spPr>
          <a:xfrm>
            <a:off x="2811780" y="44958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4" name="文本框 3"/>
          <p:cNvSpPr txBox="1"/>
          <p:nvPr/>
        </p:nvSpPr>
        <p:spPr>
          <a:xfrm>
            <a:off x="2811780" y="47815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PA-直接连接符 45"/>
          <p:cNvCxnSpPr/>
          <p:nvPr>
            <p:custDataLst>
              <p:tags r:id="rId1"/>
            </p:custDataLst>
          </p:nvPr>
        </p:nvCxnSpPr>
        <p:spPr>
          <a:xfrm flipV="1">
            <a:off x="2844190" y="2090518"/>
            <a:ext cx="3086100" cy="1406586"/>
          </a:xfrm>
          <a:prstGeom prst="line">
            <a:avLst/>
          </a:prstGeom>
          <a:ln>
            <a:solidFill>
              <a:srgbClr val="106655"/>
            </a:solidFill>
          </a:ln>
        </p:spPr>
        <p:style>
          <a:lnRef idx="1">
            <a:schemeClr val="accent1"/>
          </a:lnRef>
          <a:fillRef idx="0">
            <a:schemeClr val="accent1"/>
          </a:fillRef>
          <a:effectRef idx="0">
            <a:schemeClr val="accent1"/>
          </a:effectRef>
          <a:fontRef idx="minor">
            <a:schemeClr val="tx1"/>
          </a:fontRef>
        </p:style>
      </p:cxnSp>
      <p:cxnSp>
        <p:nvCxnSpPr>
          <p:cNvPr id="47" name="PA-直接连接符 46"/>
          <p:cNvCxnSpPr/>
          <p:nvPr>
            <p:custDataLst>
              <p:tags r:id="rId2"/>
            </p:custDataLst>
          </p:nvPr>
        </p:nvCxnSpPr>
        <p:spPr>
          <a:xfrm flipV="1">
            <a:off x="2844190" y="3187770"/>
            <a:ext cx="3086100" cy="80539"/>
          </a:xfrm>
          <a:prstGeom prst="line">
            <a:avLst/>
          </a:prstGeom>
          <a:ln>
            <a:solidFill>
              <a:srgbClr val="106655"/>
            </a:solidFill>
          </a:ln>
        </p:spPr>
        <p:style>
          <a:lnRef idx="1">
            <a:schemeClr val="accent1"/>
          </a:lnRef>
          <a:fillRef idx="0">
            <a:schemeClr val="accent1"/>
          </a:fillRef>
          <a:effectRef idx="0">
            <a:schemeClr val="accent1"/>
          </a:effectRef>
          <a:fontRef idx="minor">
            <a:schemeClr val="tx1"/>
          </a:fontRef>
        </p:style>
      </p:cxnSp>
      <p:cxnSp>
        <p:nvCxnSpPr>
          <p:cNvPr id="48" name="PA-直接连接符 47"/>
          <p:cNvCxnSpPr/>
          <p:nvPr>
            <p:custDataLst>
              <p:tags r:id="rId3"/>
            </p:custDataLst>
          </p:nvPr>
        </p:nvCxnSpPr>
        <p:spPr>
          <a:xfrm>
            <a:off x="2844190" y="3345955"/>
            <a:ext cx="3086100" cy="966339"/>
          </a:xfrm>
          <a:prstGeom prst="line">
            <a:avLst/>
          </a:prstGeom>
          <a:ln>
            <a:solidFill>
              <a:srgbClr val="106655"/>
            </a:solidFill>
          </a:ln>
        </p:spPr>
        <p:style>
          <a:lnRef idx="1">
            <a:schemeClr val="accent1"/>
          </a:lnRef>
          <a:fillRef idx="0">
            <a:schemeClr val="accent1"/>
          </a:fillRef>
          <a:effectRef idx="0">
            <a:schemeClr val="accent1"/>
          </a:effectRef>
          <a:fontRef idx="minor">
            <a:schemeClr val="tx1"/>
          </a:fontRef>
        </p:style>
      </p:cxnSp>
      <p:cxnSp>
        <p:nvCxnSpPr>
          <p:cNvPr id="49" name="PA-直接连接符 48"/>
          <p:cNvCxnSpPr/>
          <p:nvPr>
            <p:custDataLst>
              <p:tags r:id="rId4"/>
            </p:custDataLst>
          </p:nvPr>
        </p:nvCxnSpPr>
        <p:spPr>
          <a:xfrm>
            <a:off x="2921714" y="3441633"/>
            <a:ext cx="2775865" cy="1899021"/>
          </a:xfrm>
          <a:prstGeom prst="line">
            <a:avLst/>
          </a:prstGeom>
          <a:ln>
            <a:solidFill>
              <a:srgbClr val="106655"/>
            </a:solidFill>
          </a:ln>
        </p:spPr>
        <p:style>
          <a:lnRef idx="1">
            <a:schemeClr val="accent1"/>
          </a:lnRef>
          <a:fillRef idx="0">
            <a:schemeClr val="accent1"/>
          </a:fillRef>
          <a:effectRef idx="0">
            <a:schemeClr val="accent1"/>
          </a:effectRef>
          <a:fontRef idx="minor">
            <a:schemeClr val="tx1"/>
          </a:fontRef>
        </p:style>
      </p:cxnSp>
      <p:sp>
        <p:nvSpPr>
          <p:cNvPr id="50" name="PA-椭圆 49"/>
          <p:cNvSpPr/>
          <p:nvPr>
            <p:custDataLst>
              <p:tags r:id="rId5"/>
            </p:custDataLst>
          </p:nvPr>
        </p:nvSpPr>
        <p:spPr>
          <a:xfrm>
            <a:off x="941246" y="1989071"/>
            <a:ext cx="2853389" cy="2853389"/>
          </a:xfrm>
          <a:prstGeom prst="ellipse">
            <a:avLst/>
          </a:prstGeom>
          <a:solidFill>
            <a:srgbClr val="106655"/>
          </a:solidFill>
          <a:ln w="57150">
            <a:solidFill>
              <a:srgbClr val="10665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latin typeface="字魂59号-创粗黑" panose="00000500000000000000" charset="-122"/>
              <a:ea typeface="字魂59号-创粗黑" panose="00000500000000000000" charset="-122"/>
            </a:endParaRPr>
          </a:p>
        </p:txBody>
      </p:sp>
      <p:sp>
        <p:nvSpPr>
          <p:cNvPr id="51" name="PA-矩形 50"/>
          <p:cNvSpPr/>
          <p:nvPr>
            <p:custDataLst>
              <p:tags r:id="rId6"/>
            </p:custDataLst>
          </p:nvPr>
        </p:nvSpPr>
        <p:spPr>
          <a:xfrm>
            <a:off x="1182191" y="2494129"/>
            <a:ext cx="2377828" cy="1614805"/>
          </a:xfrm>
          <a:prstGeom prst="rect">
            <a:avLst/>
          </a:prstGeom>
          <a:ln>
            <a:noFill/>
          </a:ln>
        </p:spPr>
        <p:txBody>
          <a:bodyPr wrap="square">
            <a:spAutoFit/>
          </a:bodyPr>
          <a:lstStyle/>
          <a:p>
            <a:pPr algn="ctr">
              <a:lnSpc>
                <a:spcPct val="150000"/>
              </a:lnSpc>
            </a:pPr>
            <a:r>
              <a:rPr lang="zh-CN" altLang="en-US" sz="6600" b="1" i="0" dirty="0">
                <a:solidFill>
                  <a:schemeClr val="bg1"/>
                </a:solidFill>
                <a:effectLst/>
                <a:latin typeface="字魂59号-创粗黑" panose="00000500000000000000" charset="-122"/>
                <a:ea typeface="字魂59号-创粗黑" panose="00000500000000000000" charset="-122"/>
              </a:rPr>
              <a:t>标题</a:t>
            </a:r>
          </a:p>
        </p:txBody>
      </p:sp>
      <p:sp>
        <p:nvSpPr>
          <p:cNvPr id="54" name="PA-Rectangle: Rounded Corners 42"/>
          <p:cNvSpPr/>
          <p:nvPr>
            <p:custDataLst>
              <p:tags r:id="rId7"/>
            </p:custDataLst>
          </p:nvPr>
        </p:nvSpPr>
        <p:spPr>
          <a:xfrm>
            <a:off x="5601068" y="1692822"/>
            <a:ext cx="944536" cy="863600"/>
          </a:xfrm>
          <a:prstGeom prst="roundRect">
            <a:avLst/>
          </a:prstGeom>
          <a:solidFill>
            <a:srgbClr val="106655"/>
          </a:solidFill>
          <a:ln w="57150">
            <a:solidFill>
              <a:srgbClr val="10665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latin typeface="字魂59号-创粗黑" panose="00000500000000000000" charset="-122"/>
              <a:ea typeface="字魂59号-创粗黑" panose="00000500000000000000" charset="-122"/>
            </a:endParaRPr>
          </a:p>
        </p:txBody>
      </p:sp>
      <p:sp>
        <p:nvSpPr>
          <p:cNvPr id="55" name="PA-Rectangle: Rounded Corners 43"/>
          <p:cNvSpPr/>
          <p:nvPr>
            <p:custDataLst>
              <p:tags r:id="rId8"/>
            </p:custDataLst>
          </p:nvPr>
        </p:nvSpPr>
        <p:spPr>
          <a:xfrm>
            <a:off x="5601068" y="2773845"/>
            <a:ext cx="944536" cy="863600"/>
          </a:xfrm>
          <a:prstGeom prst="roundRect">
            <a:avLst/>
          </a:prstGeom>
          <a:solidFill>
            <a:srgbClr val="106655"/>
          </a:solidFill>
          <a:ln w="57150">
            <a:solidFill>
              <a:srgbClr val="10665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latin typeface="字魂59号-创粗黑" panose="00000500000000000000" charset="-122"/>
              <a:ea typeface="字魂59号-创粗黑" panose="00000500000000000000" charset="-122"/>
            </a:endParaRPr>
          </a:p>
        </p:txBody>
      </p:sp>
      <p:sp>
        <p:nvSpPr>
          <p:cNvPr id="56" name="PA-Rectangle: Rounded Corners 44"/>
          <p:cNvSpPr/>
          <p:nvPr>
            <p:custDataLst>
              <p:tags r:id="rId9"/>
            </p:custDataLst>
          </p:nvPr>
        </p:nvSpPr>
        <p:spPr>
          <a:xfrm>
            <a:off x="5601068" y="3804945"/>
            <a:ext cx="944536" cy="863600"/>
          </a:xfrm>
          <a:prstGeom prst="roundRect">
            <a:avLst/>
          </a:prstGeom>
          <a:solidFill>
            <a:srgbClr val="106655"/>
          </a:solidFill>
          <a:ln w="57150">
            <a:solidFill>
              <a:srgbClr val="10665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latin typeface="字魂59号-创粗黑" panose="00000500000000000000" charset="-122"/>
              <a:ea typeface="字魂59号-创粗黑" panose="00000500000000000000" charset="-122"/>
            </a:endParaRPr>
          </a:p>
        </p:txBody>
      </p:sp>
      <p:sp>
        <p:nvSpPr>
          <p:cNvPr id="57" name="PA-Rectangle: Rounded Corners 45"/>
          <p:cNvSpPr/>
          <p:nvPr>
            <p:custDataLst>
              <p:tags r:id="rId10"/>
            </p:custDataLst>
          </p:nvPr>
        </p:nvSpPr>
        <p:spPr>
          <a:xfrm>
            <a:off x="5601068" y="4842514"/>
            <a:ext cx="944536" cy="863600"/>
          </a:xfrm>
          <a:prstGeom prst="roundRect">
            <a:avLst/>
          </a:prstGeom>
          <a:solidFill>
            <a:srgbClr val="106655"/>
          </a:solidFill>
          <a:ln w="57150">
            <a:solidFill>
              <a:srgbClr val="10665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solidFill>
              <a:latin typeface="字魂59号-创粗黑" panose="00000500000000000000" charset="-122"/>
              <a:ea typeface="字魂59号-创粗黑" panose="00000500000000000000" charset="-122"/>
            </a:endParaRPr>
          </a:p>
        </p:txBody>
      </p:sp>
      <p:sp>
        <p:nvSpPr>
          <p:cNvPr id="58" name="PA-矩形 57"/>
          <p:cNvSpPr/>
          <p:nvPr>
            <p:custDataLst>
              <p:tags r:id="rId11"/>
            </p:custDataLst>
          </p:nvPr>
        </p:nvSpPr>
        <p:spPr>
          <a:xfrm>
            <a:off x="5520503" y="1817129"/>
            <a:ext cx="1128084" cy="553085"/>
          </a:xfrm>
          <a:prstGeom prst="rect">
            <a:avLst/>
          </a:prstGeom>
          <a:ln>
            <a:noFill/>
          </a:ln>
        </p:spPr>
        <p:txBody>
          <a:bodyPr wrap="square">
            <a:spAutoFit/>
          </a:bodyPr>
          <a:lstStyle/>
          <a:p>
            <a:pPr algn="ctr">
              <a:lnSpc>
                <a:spcPct val="150000"/>
              </a:lnSpc>
            </a:pPr>
            <a:r>
              <a:rPr lang="en-US" sz="2000" dirty="0">
                <a:solidFill>
                  <a:schemeClr val="bg1"/>
                </a:solidFill>
                <a:latin typeface="字魂59号-创粗黑" panose="00000500000000000000" charset="-122"/>
                <a:ea typeface="字魂59号-创粗黑" panose="00000500000000000000" charset="-122"/>
              </a:rPr>
              <a:t>1</a:t>
            </a:r>
          </a:p>
        </p:txBody>
      </p:sp>
      <p:sp>
        <p:nvSpPr>
          <p:cNvPr id="59" name="PA-矩形 58"/>
          <p:cNvSpPr/>
          <p:nvPr>
            <p:custDataLst>
              <p:tags r:id="rId12"/>
            </p:custDataLst>
          </p:nvPr>
        </p:nvSpPr>
        <p:spPr>
          <a:xfrm>
            <a:off x="5523544" y="2884602"/>
            <a:ext cx="1128084" cy="553085"/>
          </a:xfrm>
          <a:prstGeom prst="rect">
            <a:avLst/>
          </a:prstGeom>
          <a:ln>
            <a:noFill/>
          </a:ln>
        </p:spPr>
        <p:txBody>
          <a:bodyPr wrap="square">
            <a:spAutoFit/>
          </a:bodyPr>
          <a:lstStyle/>
          <a:p>
            <a:pPr algn="ctr">
              <a:lnSpc>
                <a:spcPct val="150000"/>
              </a:lnSpc>
            </a:pPr>
            <a:r>
              <a:rPr lang="en-US" sz="2000" dirty="0">
                <a:solidFill>
                  <a:schemeClr val="bg1"/>
                </a:solidFill>
                <a:latin typeface="字魂59号-创粗黑" panose="00000500000000000000" charset="-122"/>
                <a:ea typeface="字魂59号-创粗黑" panose="00000500000000000000" charset="-122"/>
              </a:rPr>
              <a:t>2</a:t>
            </a:r>
          </a:p>
        </p:txBody>
      </p:sp>
      <p:sp>
        <p:nvSpPr>
          <p:cNvPr id="60" name="PA-矩形 59"/>
          <p:cNvSpPr/>
          <p:nvPr>
            <p:custDataLst>
              <p:tags r:id="rId13"/>
            </p:custDataLst>
          </p:nvPr>
        </p:nvSpPr>
        <p:spPr>
          <a:xfrm>
            <a:off x="5526132" y="4939769"/>
            <a:ext cx="1128084" cy="553085"/>
          </a:xfrm>
          <a:prstGeom prst="rect">
            <a:avLst/>
          </a:prstGeom>
          <a:ln>
            <a:noFill/>
          </a:ln>
        </p:spPr>
        <p:txBody>
          <a:bodyPr wrap="square">
            <a:spAutoFit/>
          </a:bodyPr>
          <a:lstStyle/>
          <a:p>
            <a:pPr algn="ctr">
              <a:lnSpc>
                <a:spcPct val="150000"/>
              </a:lnSpc>
            </a:pPr>
            <a:r>
              <a:rPr lang="en-US" sz="2000" dirty="0">
                <a:solidFill>
                  <a:schemeClr val="bg1"/>
                </a:solidFill>
                <a:latin typeface="字魂59号-创粗黑" panose="00000500000000000000" charset="-122"/>
                <a:ea typeface="字魂59号-创粗黑" panose="00000500000000000000" charset="-122"/>
              </a:rPr>
              <a:t>4</a:t>
            </a:r>
          </a:p>
        </p:txBody>
      </p:sp>
      <p:sp>
        <p:nvSpPr>
          <p:cNvPr id="61" name="PA-矩形 60"/>
          <p:cNvSpPr/>
          <p:nvPr>
            <p:custDataLst>
              <p:tags r:id="rId14"/>
            </p:custDataLst>
          </p:nvPr>
        </p:nvSpPr>
        <p:spPr>
          <a:xfrm>
            <a:off x="5520503" y="3894251"/>
            <a:ext cx="1128084" cy="553085"/>
          </a:xfrm>
          <a:prstGeom prst="rect">
            <a:avLst/>
          </a:prstGeom>
          <a:ln>
            <a:noFill/>
          </a:ln>
        </p:spPr>
        <p:txBody>
          <a:bodyPr wrap="square">
            <a:spAutoFit/>
          </a:bodyPr>
          <a:lstStyle/>
          <a:p>
            <a:pPr algn="ctr">
              <a:lnSpc>
                <a:spcPct val="150000"/>
              </a:lnSpc>
            </a:pPr>
            <a:r>
              <a:rPr lang="en-US" sz="2000" dirty="0">
                <a:solidFill>
                  <a:schemeClr val="bg1"/>
                </a:solidFill>
                <a:latin typeface="字魂59号-创粗黑" panose="00000500000000000000" charset="-122"/>
                <a:ea typeface="字魂59号-创粗黑" panose="00000500000000000000" charset="-122"/>
              </a:rPr>
              <a:t>3</a:t>
            </a:r>
          </a:p>
        </p:txBody>
      </p:sp>
      <p:sp>
        <p:nvSpPr>
          <p:cNvPr id="20" name="文本框 19"/>
          <p:cNvSpPr txBox="1"/>
          <p:nvPr/>
        </p:nvSpPr>
        <p:spPr>
          <a:xfrm>
            <a:off x="6945630" y="1885950"/>
            <a:ext cx="3143250"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6945630" y="2171700"/>
            <a:ext cx="3143250"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2" name="文本框 1"/>
          <p:cNvSpPr txBox="1"/>
          <p:nvPr/>
        </p:nvSpPr>
        <p:spPr>
          <a:xfrm>
            <a:off x="6945630" y="2895600"/>
            <a:ext cx="3143250"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 name="文本框 2"/>
          <p:cNvSpPr txBox="1"/>
          <p:nvPr/>
        </p:nvSpPr>
        <p:spPr>
          <a:xfrm>
            <a:off x="6945630" y="3181350"/>
            <a:ext cx="3143250"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 name="文本框 3"/>
          <p:cNvSpPr txBox="1"/>
          <p:nvPr/>
        </p:nvSpPr>
        <p:spPr>
          <a:xfrm>
            <a:off x="6945630" y="3981450"/>
            <a:ext cx="3143250"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5" name="文本框 4"/>
          <p:cNvSpPr txBox="1"/>
          <p:nvPr/>
        </p:nvSpPr>
        <p:spPr>
          <a:xfrm>
            <a:off x="6945630" y="4267200"/>
            <a:ext cx="3143250"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6" name="文本框 5"/>
          <p:cNvSpPr txBox="1"/>
          <p:nvPr/>
        </p:nvSpPr>
        <p:spPr>
          <a:xfrm>
            <a:off x="6945630" y="4991100"/>
            <a:ext cx="3143250"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7" name="文本框 6"/>
          <p:cNvSpPr txBox="1"/>
          <p:nvPr/>
        </p:nvSpPr>
        <p:spPr>
          <a:xfrm>
            <a:off x="6945630" y="5276850"/>
            <a:ext cx="3143250"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ïşḷîďe"/>
          <p:cNvSpPr/>
          <p:nvPr>
            <p:custDataLst>
              <p:tags r:id="rId1"/>
            </p:custDataLst>
          </p:nvPr>
        </p:nvSpPr>
        <p:spPr bwMode="auto">
          <a:xfrm>
            <a:off x="1948245" y="3429000"/>
            <a:ext cx="1459041" cy="414608"/>
          </a:xfrm>
          <a:custGeom>
            <a:avLst/>
            <a:gdLst/>
            <a:ahLst/>
            <a:cxnLst>
              <a:cxn ang="0">
                <a:pos x="75" y="125"/>
              </a:cxn>
              <a:cxn ang="0">
                <a:pos x="5" y="18"/>
              </a:cxn>
              <a:cxn ang="0">
                <a:pos x="14" y="0"/>
              </a:cxn>
              <a:cxn ang="0">
                <a:pos x="382" y="0"/>
              </a:cxn>
              <a:cxn ang="0">
                <a:pos x="392" y="6"/>
              </a:cxn>
              <a:cxn ang="0">
                <a:pos x="462" y="113"/>
              </a:cxn>
              <a:cxn ang="0">
                <a:pos x="453" y="131"/>
              </a:cxn>
              <a:cxn ang="0">
                <a:pos x="85" y="131"/>
              </a:cxn>
              <a:cxn ang="0">
                <a:pos x="75" y="125"/>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116656"/>
          </a:solidFill>
          <a:ln w="9525">
            <a:noFill/>
            <a:round/>
          </a:ln>
        </p:spPr>
        <p:txBody>
          <a:bodyPr vert="horz" wrap="square" lIns="91440" tIns="45720" rIns="91440" bIns="45720" numCol="1" anchor="ctr"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sz="1600" dirty="0">
                <a:solidFill>
                  <a:schemeClr val="bg1"/>
                </a:solidFill>
                <a:latin typeface="字魂59号-创粗黑" panose="00000500000000000000" charset="-122"/>
                <a:ea typeface="字魂59号-创粗黑" panose="00000500000000000000" charset="-122"/>
              </a:rPr>
              <a:t>01</a:t>
            </a:r>
          </a:p>
        </p:txBody>
      </p:sp>
      <p:sp>
        <p:nvSpPr>
          <p:cNvPr id="10" name="PA-í$ľíḍe"/>
          <p:cNvSpPr/>
          <p:nvPr>
            <p:custDataLst>
              <p:tags r:id="rId2"/>
            </p:custDataLst>
          </p:nvPr>
        </p:nvSpPr>
        <p:spPr bwMode="auto">
          <a:xfrm>
            <a:off x="3343987" y="3429000"/>
            <a:ext cx="1459041" cy="414608"/>
          </a:xfrm>
          <a:custGeom>
            <a:avLst/>
            <a:gdLst/>
            <a:ahLst/>
            <a:cxnLst>
              <a:cxn ang="0">
                <a:pos x="75" y="125"/>
              </a:cxn>
              <a:cxn ang="0">
                <a:pos x="5" y="18"/>
              </a:cxn>
              <a:cxn ang="0">
                <a:pos x="14" y="0"/>
              </a:cxn>
              <a:cxn ang="0">
                <a:pos x="382" y="0"/>
              </a:cxn>
              <a:cxn ang="0">
                <a:pos x="392" y="6"/>
              </a:cxn>
              <a:cxn ang="0">
                <a:pos x="462" y="113"/>
              </a:cxn>
              <a:cxn ang="0">
                <a:pos x="453" y="131"/>
              </a:cxn>
              <a:cxn ang="0">
                <a:pos x="85" y="131"/>
              </a:cxn>
              <a:cxn ang="0">
                <a:pos x="75" y="125"/>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dirty="0">
                <a:solidFill>
                  <a:schemeClr val="bg1"/>
                </a:solidFill>
                <a:latin typeface="字魂59号-创粗黑" panose="00000500000000000000" charset="-122"/>
                <a:ea typeface="字魂59号-创粗黑" panose="00000500000000000000" charset="-122"/>
              </a:rPr>
              <a:t>02</a:t>
            </a:r>
          </a:p>
        </p:txBody>
      </p:sp>
      <p:sp>
        <p:nvSpPr>
          <p:cNvPr id="11" name="PA-î$ḷiḋè"/>
          <p:cNvSpPr/>
          <p:nvPr>
            <p:custDataLst>
              <p:tags r:id="rId3"/>
            </p:custDataLst>
          </p:nvPr>
        </p:nvSpPr>
        <p:spPr bwMode="auto">
          <a:xfrm>
            <a:off x="4739729" y="3429000"/>
            <a:ext cx="1459041" cy="414608"/>
          </a:xfrm>
          <a:custGeom>
            <a:avLst/>
            <a:gdLst/>
            <a:ahLst/>
            <a:cxnLst>
              <a:cxn ang="0">
                <a:pos x="75" y="125"/>
              </a:cxn>
              <a:cxn ang="0">
                <a:pos x="5" y="18"/>
              </a:cxn>
              <a:cxn ang="0">
                <a:pos x="14" y="0"/>
              </a:cxn>
              <a:cxn ang="0">
                <a:pos x="382" y="0"/>
              </a:cxn>
              <a:cxn ang="0">
                <a:pos x="392" y="6"/>
              </a:cxn>
              <a:cxn ang="0">
                <a:pos x="462" y="113"/>
              </a:cxn>
              <a:cxn ang="0">
                <a:pos x="453" y="131"/>
              </a:cxn>
              <a:cxn ang="0">
                <a:pos x="85" y="131"/>
              </a:cxn>
              <a:cxn ang="0">
                <a:pos x="75" y="125"/>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116656"/>
          </a:solidFill>
          <a:ln w="9525">
            <a:noFill/>
            <a:round/>
          </a:ln>
        </p:spPr>
        <p:txBody>
          <a:bodyPr vert="horz" wrap="square" lIns="91440" tIns="45720" rIns="91440" bIns="45720" numCol="1" anchor="ctr"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sz="1600" dirty="0">
                <a:solidFill>
                  <a:schemeClr val="bg1"/>
                </a:solidFill>
                <a:latin typeface="字魂59号-创粗黑" panose="00000500000000000000" charset="-122"/>
                <a:ea typeface="字魂59号-创粗黑" panose="00000500000000000000" charset="-122"/>
              </a:rPr>
              <a:t>03</a:t>
            </a:r>
          </a:p>
        </p:txBody>
      </p:sp>
      <p:sp>
        <p:nvSpPr>
          <p:cNvPr id="12" name="PA-iṧ1íḍe"/>
          <p:cNvSpPr/>
          <p:nvPr>
            <p:custDataLst>
              <p:tags r:id="rId4"/>
            </p:custDataLst>
          </p:nvPr>
        </p:nvSpPr>
        <p:spPr bwMode="auto">
          <a:xfrm>
            <a:off x="6135471" y="3429000"/>
            <a:ext cx="1459041" cy="414608"/>
          </a:xfrm>
          <a:custGeom>
            <a:avLst/>
            <a:gdLst/>
            <a:ahLst/>
            <a:cxnLst>
              <a:cxn ang="0">
                <a:pos x="75" y="125"/>
              </a:cxn>
              <a:cxn ang="0">
                <a:pos x="5" y="18"/>
              </a:cxn>
              <a:cxn ang="0">
                <a:pos x="14" y="0"/>
              </a:cxn>
              <a:cxn ang="0">
                <a:pos x="382" y="0"/>
              </a:cxn>
              <a:cxn ang="0">
                <a:pos x="392" y="6"/>
              </a:cxn>
              <a:cxn ang="0">
                <a:pos x="462" y="113"/>
              </a:cxn>
              <a:cxn ang="0">
                <a:pos x="453" y="131"/>
              </a:cxn>
              <a:cxn ang="0">
                <a:pos x="85" y="131"/>
              </a:cxn>
              <a:cxn ang="0">
                <a:pos x="75" y="125"/>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dirty="0">
                <a:solidFill>
                  <a:schemeClr val="bg1"/>
                </a:solidFill>
                <a:latin typeface="字魂59号-创粗黑" panose="00000500000000000000" charset="-122"/>
                <a:ea typeface="字魂59号-创粗黑" panose="00000500000000000000" charset="-122"/>
              </a:rPr>
              <a:t>04</a:t>
            </a:r>
          </a:p>
        </p:txBody>
      </p:sp>
      <p:sp>
        <p:nvSpPr>
          <p:cNvPr id="13" name="PA-îṧḷïḓè"/>
          <p:cNvSpPr/>
          <p:nvPr>
            <p:custDataLst>
              <p:tags r:id="rId5"/>
            </p:custDataLst>
          </p:nvPr>
        </p:nvSpPr>
        <p:spPr bwMode="auto">
          <a:xfrm>
            <a:off x="7531214" y="3429000"/>
            <a:ext cx="1459041" cy="414608"/>
          </a:xfrm>
          <a:custGeom>
            <a:avLst/>
            <a:gdLst/>
            <a:ahLst/>
            <a:cxnLst>
              <a:cxn ang="0">
                <a:pos x="75" y="125"/>
              </a:cxn>
              <a:cxn ang="0">
                <a:pos x="5" y="18"/>
              </a:cxn>
              <a:cxn ang="0">
                <a:pos x="14" y="0"/>
              </a:cxn>
              <a:cxn ang="0">
                <a:pos x="382" y="0"/>
              </a:cxn>
              <a:cxn ang="0">
                <a:pos x="392" y="6"/>
              </a:cxn>
              <a:cxn ang="0">
                <a:pos x="462" y="113"/>
              </a:cxn>
              <a:cxn ang="0">
                <a:pos x="453" y="131"/>
              </a:cxn>
              <a:cxn ang="0">
                <a:pos x="85" y="131"/>
              </a:cxn>
              <a:cxn ang="0">
                <a:pos x="75" y="125"/>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116656"/>
          </a:solidFill>
          <a:ln w="9525">
            <a:noFill/>
            <a:round/>
          </a:ln>
        </p:spPr>
        <p:txBody>
          <a:bodyPr vert="horz" wrap="square" lIns="91440" tIns="45720" rIns="91440" bIns="45720" numCol="1" anchor="ctr" anchorCtr="0" compatLnSpc="1">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sz="1600" dirty="0">
                <a:solidFill>
                  <a:schemeClr val="bg1"/>
                </a:solidFill>
                <a:latin typeface="字魂59号-创粗黑" panose="00000500000000000000" charset="-122"/>
                <a:ea typeface="字魂59号-创粗黑" panose="00000500000000000000" charset="-122"/>
              </a:rPr>
              <a:t>05</a:t>
            </a:r>
          </a:p>
        </p:txBody>
      </p:sp>
      <p:sp>
        <p:nvSpPr>
          <p:cNvPr id="14" name="PA-ïślíḓé"/>
          <p:cNvSpPr/>
          <p:nvPr>
            <p:custDataLst>
              <p:tags r:id="rId6"/>
            </p:custDataLst>
          </p:nvPr>
        </p:nvSpPr>
        <p:spPr bwMode="auto">
          <a:xfrm>
            <a:off x="8926954" y="3429000"/>
            <a:ext cx="1459041" cy="414608"/>
          </a:xfrm>
          <a:custGeom>
            <a:avLst/>
            <a:gdLst/>
            <a:ahLst/>
            <a:cxnLst>
              <a:cxn ang="0">
                <a:pos x="70" y="123"/>
              </a:cxn>
              <a:cxn ang="0">
                <a:pos x="7" y="27"/>
              </a:cxn>
              <a:cxn ang="0">
                <a:pos x="22" y="0"/>
              </a:cxn>
              <a:cxn ang="0">
                <a:pos x="376" y="0"/>
              </a:cxn>
              <a:cxn ang="0">
                <a:pos x="391" y="8"/>
              </a:cxn>
              <a:cxn ang="0">
                <a:pos x="453" y="104"/>
              </a:cxn>
              <a:cxn ang="0">
                <a:pos x="439" y="131"/>
              </a:cxn>
              <a:cxn ang="0">
                <a:pos x="85" y="131"/>
              </a:cxn>
              <a:cxn ang="0">
                <a:pos x="70" y="123"/>
              </a:cxn>
            </a:cxnLst>
            <a:rect l="0" t="0" r="r" b="b"/>
            <a:pathLst>
              <a:path w="461" h="131">
                <a:moveTo>
                  <a:pt x="70" y="123"/>
                </a:moveTo>
                <a:cubicBezTo>
                  <a:pt x="7" y="27"/>
                  <a:pt x="7" y="27"/>
                  <a:pt x="7" y="27"/>
                </a:cubicBezTo>
                <a:cubicBezTo>
                  <a:pt x="0" y="16"/>
                  <a:pt x="8" y="0"/>
                  <a:pt x="22" y="0"/>
                </a:cubicBezTo>
                <a:cubicBezTo>
                  <a:pt x="376" y="0"/>
                  <a:pt x="376" y="0"/>
                  <a:pt x="376" y="0"/>
                </a:cubicBezTo>
                <a:cubicBezTo>
                  <a:pt x="382" y="0"/>
                  <a:pt x="387" y="3"/>
                  <a:pt x="391" y="8"/>
                </a:cubicBezTo>
                <a:cubicBezTo>
                  <a:pt x="453" y="104"/>
                  <a:pt x="453" y="104"/>
                  <a:pt x="453" y="104"/>
                </a:cubicBezTo>
                <a:cubicBezTo>
                  <a:pt x="461" y="116"/>
                  <a:pt x="453" y="131"/>
                  <a:pt x="439" y="131"/>
                </a:cubicBezTo>
                <a:cubicBezTo>
                  <a:pt x="85" y="131"/>
                  <a:pt x="85" y="131"/>
                  <a:pt x="85" y="131"/>
                </a:cubicBezTo>
                <a:cubicBezTo>
                  <a:pt x="79" y="131"/>
                  <a:pt x="73" y="128"/>
                  <a:pt x="70" y="123"/>
                </a:cubicBezTo>
                <a:close/>
              </a:path>
            </a:pathLst>
          </a:cu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dirty="0">
                <a:solidFill>
                  <a:schemeClr val="bg1"/>
                </a:solidFill>
                <a:latin typeface="字魂59号-创粗黑" panose="00000500000000000000" charset="-122"/>
                <a:ea typeface="字魂59号-创粗黑" panose="00000500000000000000" charset="-122"/>
              </a:rPr>
              <a:t>06</a:t>
            </a:r>
          </a:p>
        </p:txBody>
      </p:sp>
      <p:cxnSp>
        <p:nvCxnSpPr>
          <p:cNvPr id="42" name="PA-直接连接符 41"/>
          <p:cNvCxnSpPr/>
          <p:nvPr>
            <p:custDataLst>
              <p:tags r:id="rId7"/>
            </p:custDataLst>
          </p:nvPr>
        </p:nvCxnSpPr>
        <p:spPr>
          <a:xfrm flipV="1">
            <a:off x="2677765" y="2160729"/>
            <a:ext cx="0" cy="1268271"/>
          </a:xfrm>
          <a:prstGeom prst="line">
            <a:avLst/>
          </a:prstGeom>
          <a:ln w="3175" cap="rnd">
            <a:solidFill>
              <a:srgbClr val="116656"/>
            </a:solidFill>
            <a:round/>
            <a:tailEnd type="oval"/>
          </a:ln>
        </p:spPr>
        <p:style>
          <a:lnRef idx="1">
            <a:schemeClr val="accent1"/>
          </a:lnRef>
          <a:fillRef idx="0">
            <a:schemeClr val="accent1"/>
          </a:fillRef>
          <a:effectRef idx="0">
            <a:schemeClr val="accent1"/>
          </a:effectRef>
          <a:fontRef idx="minor">
            <a:schemeClr val="tx1"/>
          </a:fontRef>
        </p:style>
      </p:cxnSp>
      <p:cxnSp>
        <p:nvCxnSpPr>
          <p:cNvPr id="38" name="PA-直接连接符 37"/>
          <p:cNvCxnSpPr/>
          <p:nvPr>
            <p:custDataLst>
              <p:tags r:id="rId8"/>
            </p:custDataLst>
          </p:nvPr>
        </p:nvCxnSpPr>
        <p:spPr>
          <a:xfrm flipV="1">
            <a:off x="5469249" y="2160729"/>
            <a:ext cx="0" cy="1268271"/>
          </a:xfrm>
          <a:prstGeom prst="line">
            <a:avLst/>
          </a:prstGeom>
          <a:ln w="3175" cap="rnd">
            <a:solidFill>
              <a:srgbClr val="116656"/>
            </a:solidFill>
            <a:round/>
            <a:tailEnd type="oval"/>
          </a:ln>
        </p:spPr>
        <p:style>
          <a:lnRef idx="1">
            <a:schemeClr val="accent1"/>
          </a:lnRef>
          <a:fillRef idx="0">
            <a:schemeClr val="accent1"/>
          </a:fillRef>
          <a:effectRef idx="0">
            <a:schemeClr val="accent1"/>
          </a:effectRef>
          <a:fontRef idx="minor">
            <a:schemeClr val="tx1"/>
          </a:fontRef>
        </p:style>
      </p:cxnSp>
      <p:cxnSp>
        <p:nvCxnSpPr>
          <p:cNvPr id="34" name="PA-直接连接符 33"/>
          <p:cNvCxnSpPr/>
          <p:nvPr>
            <p:custDataLst>
              <p:tags r:id="rId9"/>
            </p:custDataLst>
          </p:nvPr>
        </p:nvCxnSpPr>
        <p:spPr>
          <a:xfrm flipV="1">
            <a:off x="8260734" y="2160729"/>
            <a:ext cx="0" cy="1268271"/>
          </a:xfrm>
          <a:prstGeom prst="line">
            <a:avLst/>
          </a:prstGeom>
          <a:ln w="3175" cap="rnd">
            <a:solidFill>
              <a:srgbClr val="116656"/>
            </a:solidFill>
            <a:round/>
            <a:tailEnd type="oval"/>
          </a:ln>
        </p:spPr>
        <p:style>
          <a:lnRef idx="1">
            <a:schemeClr val="accent1"/>
          </a:lnRef>
          <a:fillRef idx="0">
            <a:schemeClr val="accent1"/>
          </a:fillRef>
          <a:effectRef idx="0">
            <a:schemeClr val="accent1"/>
          </a:effectRef>
          <a:fontRef idx="minor">
            <a:schemeClr val="tx1"/>
          </a:fontRef>
        </p:style>
      </p:cxnSp>
      <p:cxnSp>
        <p:nvCxnSpPr>
          <p:cNvPr id="30" name="PA-直接连接符 29"/>
          <p:cNvCxnSpPr/>
          <p:nvPr>
            <p:custDataLst>
              <p:tags r:id="rId10"/>
            </p:custDataLst>
          </p:nvPr>
        </p:nvCxnSpPr>
        <p:spPr>
          <a:xfrm flipV="1">
            <a:off x="9656474" y="3843607"/>
            <a:ext cx="0" cy="1268271"/>
          </a:xfrm>
          <a:prstGeom prst="line">
            <a:avLst/>
          </a:prstGeom>
          <a:ln w="3175" cap="rnd">
            <a:solidFill>
              <a:srgbClr val="116656"/>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26" name="PA-直接连接符 25"/>
          <p:cNvCxnSpPr/>
          <p:nvPr>
            <p:custDataLst>
              <p:tags r:id="rId11"/>
            </p:custDataLst>
          </p:nvPr>
        </p:nvCxnSpPr>
        <p:spPr>
          <a:xfrm flipV="1">
            <a:off x="6864992" y="3843607"/>
            <a:ext cx="0" cy="1268271"/>
          </a:xfrm>
          <a:prstGeom prst="line">
            <a:avLst/>
          </a:prstGeom>
          <a:ln w="3175" cap="rnd">
            <a:solidFill>
              <a:srgbClr val="116656"/>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22" name="PA-直接连接符 21"/>
          <p:cNvCxnSpPr/>
          <p:nvPr>
            <p:custDataLst>
              <p:tags r:id="rId12"/>
            </p:custDataLst>
          </p:nvPr>
        </p:nvCxnSpPr>
        <p:spPr>
          <a:xfrm flipV="1">
            <a:off x="4073507" y="3843607"/>
            <a:ext cx="0" cy="1268271"/>
          </a:xfrm>
          <a:prstGeom prst="line">
            <a:avLst/>
          </a:prstGeom>
          <a:ln w="3175" cap="rnd">
            <a:solidFill>
              <a:srgbClr val="116656"/>
            </a:solidFill>
            <a:round/>
            <a:headEnd type="oval"/>
            <a:tailEnd type="none"/>
          </a:ln>
        </p:spPr>
        <p:style>
          <a:lnRef idx="1">
            <a:schemeClr val="accent1"/>
          </a:lnRef>
          <a:fillRef idx="0">
            <a:schemeClr val="accent1"/>
          </a:fillRef>
          <a:effectRef idx="0">
            <a:schemeClr val="accent1"/>
          </a:effectRef>
          <a:fontRef idx="minor">
            <a:schemeClr val="tx1"/>
          </a:fontRef>
        </p:style>
      </p:cxnSp>
      <p:sp>
        <p:nvSpPr>
          <p:cNvPr id="20" name="PA-文本框 19"/>
          <p:cNvSpPr txBox="1"/>
          <p:nvPr>
            <p:custDataLst>
              <p:tags r:id="rId13"/>
            </p:custDataLst>
          </p:nvPr>
        </p:nvSpPr>
        <p:spPr>
          <a:xfrm>
            <a:off x="2011544" y="4174051"/>
            <a:ext cx="1316568" cy="460375"/>
          </a:xfrm>
          <a:prstGeom prst="rect">
            <a:avLst/>
          </a:prstGeom>
          <a:noFill/>
          <a:ln>
            <a:noFill/>
          </a:ln>
        </p:spPr>
        <p:txBody>
          <a:bodyPr wrap="square" rtlCol="0">
            <a:spAutoFit/>
          </a:bodyPr>
          <a:lstStyle/>
          <a:p>
            <a:pPr algn="ctr"/>
            <a:r>
              <a:rPr lang="zh-CN" altLang="en-US" sz="2400" dirty="0">
                <a:solidFill>
                  <a:srgbClr val="116656"/>
                </a:solidFill>
                <a:latin typeface="字魂59号-创粗黑" panose="00000500000000000000" charset="-122"/>
                <a:ea typeface="字魂59号-创粗黑" panose="00000500000000000000" charset="-122"/>
              </a:rPr>
              <a:t>标题</a:t>
            </a:r>
          </a:p>
        </p:txBody>
      </p:sp>
      <p:sp>
        <p:nvSpPr>
          <p:cNvPr id="23" name="PA-文本框 22"/>
          <p:cNvSpPr txBox="1"/>
          <p:nvPr>
            <p:custDataLst>
              <p:tags r:id="rId14"/>
            </p:custDataLst>
          </p:nvPr>
        </p:nvSpPr>
        <p:spPr>
          <a:xfrm>
            <a:off x="3423161" y="2533255"/>
            <a:ext cx="1316568" cy="460375"/>
          </a:xfrm>
          <a:prstGeom prst="rect">
            <a:avLst/>
          </a:prstGeom>
          <a:noFill/>
          <a:ln>
            <a:noFill/>
          </a:ln>
        </p:spPr>
        <p:txBody>
          <a:bodyPr wrap="square" rtlCol="0">
            <a:spAutoFit/>
          </a:bodyPr>
          <a:lstStyle/>
          <a:p>
            <a:pPr algn="ctr"/>
            <a:r>
              <a:rPr lang="zh-CN" altLang="en-US" sz="2400" dirty="0">
                <a:solidFill>
                  <a:srgbClr val="116656"/>
                </a:solidFill>
                <a:latin typeface="字魂59号-创粗黑" panose="00000500000000000000" charset="-122"/>
                <a:ea typeface="字魂59号-创粗黑" panose="00000500000000000000" charset="-122"/>
              </a:rPr>
              <a:t>标题</a:t>
            </a:r>
          </a:p>
        </p:txBody>
      </p:sp>
      <p:sp>
        <p:nvSpPr>
          <p:cNvPr id="24" name="PA-文本框 23"/>
          <p:cNvSpPr txBox="1"/>
          <p:nvPr>
            <p:custDataLst>
              <p:tags r:id="rId15"/>
            </p:custDataLst>
          </p:nvPr>
        </p:nvSpPr>
        <p:spPr>
          <a:xfrm>
            <a:off x="4882202" y="4157520"/>
            <a:ext cx="1316568" cy="460375"/>
          </a:xfrm>
          <a:prstGeom prst="rect">
            <a:avLst/>
          </a:prstGeom>
          <a:noFill/>
          <a:ln>
            <a:noFill/>
          </a:ln>
        </p:spPr>
        <p:txBody>
          <a:bodyPr wrap="square" rtlCol="0">
            <a:spAutoFit/>
          </a:bodyPr>
          <a:lstStyle/>
          <a:p>
            <a:pPr algn="ctr"/>
            <a:r>
              <a:rPr lang="zh-CN" altLang="en-US" sz="2400" dirty="0">
                <a:solidFill>
                  <a:srgbClr val="116656"/>
                </a:solidFill>
                <a:latin typeface="字魂59号-创粗黑" panose="00000500000000000000" charset="-122"/>
                <a:ea typeface="字魂59号-创粗黑" panose="00000500000000000000" charset="-122"/>
              </a:rPr>
              <a:t>标题</a:t>
            </a:r>
          </a:p>
        </p:txBody>
      </p:sp>
      <p:sp>
        <p:nvSpPr>
          <p:cNvPr id="25" name="PA-文本框 24"/>
          <p:cNvSpPr txBox="1"/>
          <p:nvPr>
            <p:custDataLst>
              <p:tags r:id="rId16"/>
            </p:custDataLst>
          </p:nvPr>
        </p:nvSpPr>
        <p:spPr>
          <a:xfrm>
            <a:off x="6167120" y="2591868"/>
            <a:ext cx="1316568" cy="460375"/>
          </a:xfrm>
          <a:prstGeom prst="rect">
            <a:avLst/>
          </a:prstGeom>
          <a:noFill/>
          <a:ln>
            <a:noFill/>
          </a:ln>
        </p:spPr>
        <p:txBody>
          <a:bodyPr wrap="square" rtlCol="0">
            <a:spAutoFit/>
          </a:bodyPr>
          <a:lstStyle/>
          <a:p>
            <a:pPr algn="ctr"/>
            <a:r>
              <a:rPr lang="zh-CN" altLang="en-US" sz="2400" dirty="0">
                <a:solidFill>
                  <a:srgbClr val="116656"/>
                </a:solidFill>
                <a:latin typeface="字魂59号-创粗黑" panose="00000500000000000000" charset="-122"/>
                <a:ea typeface="字魂59号-创粗黑" panose="00000500000000000000" charset="-122"/>
              </a:rPr>
              <a:t>标题</a:t>
            </a:r>
          </a:p>
        </p:txBody>
      </p:sp>
      <p:sp>
        <p:nvSpPr>
          <p:cNvPr id="27" name="PA-文本框 26"/>
          <p:cNvSpPr txBox="1"/>
          <p:nvPr>
            <p:custDataLst>
              <p:tags r:id="rId17"/>
            </p:custDataLst>
          </p:nvPr>
        </p:nvSpPr>
        <p:spPr>
          <a:xfrm>
            <a:off x="7663850" y="4216133"/>
            <a:ext cx="1316568" cy="460375"/>
          </a:xfrm>
          <a:prstGeom prst="rect">
            <a:avLst/>
          </a:prstGeom>
          <a:noFill/>
          <a:ln>
            <a:noFill/>
          </a:ln>
        </p:spPr>
        <p:txBody>
          <a:bodyPr wrap="square" rtlCol="0">
            <a:spAutoFit/>
          </a:bodyPr>
          <a:lstStyle/>
          <a:p>
            <a:pPr algn="ctr"/>
            <a:r>
              <a:rPr lang="zh-CN" altLang="en-US" sz="2400" dirty="0">
                <a:solidFill>
                  <a:srgbClr val="116656"/>
                </a:solidFill>
                <a:latin typeface="字魂59号-创粗黑" panose="00000500000000000000" charset="-122"/>
                <a:ea typeface="字魂59号-创粗黑" panose="00000500000000000000" charset="-122"/>
              </a:rPr>
              <a:t>标题</a:t>
            </a:r>
          </a:p>
        </p:txBody>
      </p:sp>
      <p:sp>
        <p:nvSpPr>
          <p:cNvPr id="28" name="PA-文本框 27"/>
          <p:cNvSpPr txBox="1"/>
          <p:nvPr>
            <p:custDataLst>
              <p:tags r:id="rId18"/>
            </p:custDataLst>
          </p:nvPr>
        </p:nvSpPr>
        <p:spPr>
          <a:xfrm>
            <a:off x="8886408" y="2591868"/>
            <a:ext cx="1316568" cy="460375"/>
          </a:xfrm>
          <a:prstGeom prst="rect">
            <a:avLst/>
          </a:prstGeom>
          <a:noFill/>
          <a:ln>
            <a:noFill/>
          </a:ln>
        </p:spPr>
        <p:txBody>
          <a:bodyPr wrap="square" rtlCol="0">
            <a:spAutoFit/>
          </a:bodyPr>
          <a:lstStyle/>
          <a:p>
            <a:pPr algn="ctr"/>
            <a:r>
              <a:rPr lang="zh-CN" altLang="en-US" sz="2400" dirty="0">
                <a:solidFill>
                  <a:srgbClr val="116656"/>
                </a:solidFill>
                <a:latin typeface="字魂59号-创粗黑" panose="00000500000000000000" charset="-122"/>
                <a:ea typeface="字魂59号-创粗黑" panose="00000500000000000000" charset="-122"/>
              </a:rPr>
              <a:t>标题</a:t>
            </a:r>
          </a:p>
        </p:txBody>
      </p:sp>
      <p:sp>
        <p:nvSpPr>
          <p:cNvPr id="3" name="PA-文本框 2"/>
          <p:cNvSpPr txBox="1"/>
          <p:nvPr>
            <p:custDataLst>
              <p:tags r:id="rId19"/>
            </p:custDataLst>
          </p:nvPr>
        </p:nvSpPr>
        <p:spPr>
          <a:xfrm>
            <a:off x="3264535" y="2072640"/>
            <a:ext cx="1617980" cy="460375"/>
          </a:xfrm>
          <a:prstGeom prst="rect">
            <a:avLst/>
          </a:prstGeom>
          <a:noFill/>
          <a:ln>
            <a:noFill/>
          </a:ln>
        </p:spPr>
        <p:txBody>
          <a:bodyPr wrap="square" rtlCol="0" anchor="t">
            <a:spAutoFit/>
          </a:bodyPr>
          <a:lstStyle/>
          <a:p>
            <a:pPr algn="ctr"/>
            <a:r>
              <a:rPr lang="zh-CN" altLang="en-US" sz="12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4" name="PA-文本框 3"/>
          <p:cNvSpPr txBox="1"/>
          <p:nvPr>
            <p:custDataLst>
              <p:tags r:id="rId20"/>
            </p:custDataLst>
          </p:nvPr>
        </p:nvSpPr>
        <p:spPr>
          <a:xfrm>
            <a:off x="6083935" y="2072640"/>
            <a:ext cx="1617980" cy="460375"/>
          </a:xfrm>
          <a:prstGeom prst="rect">
            <a:avLst/>
          </a:prstGeom>
          <a:noFill/>
          <a:ln>
            <a:noFill/>
          </a:ln>
        </p:spPr>
        <p:txBody>
          <a:bodyPr wrap="square" rtlCol="0" anchor="t">
            <a:spAutoFit/>
          </a:bodyPr>
          <a:lstStyle/>
          <a:p>
            <a:pPr algn="ctr"/>
            <a:r>
              <a:rPr lang="zh-CN" altLang="en-US" sz="12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5" name="PA-文本框 4"/>
          <p:cNvSpPr txBox="1"/>
          <p:nvPr>
            <p:custDataLst>
              <p:tags r:id="rId21"/>
            </p:custDataLst>
          </p:nvPr>
        </p:nvSpPr>
        <p:spPr>
          <a:xfrm>
            <a:off x="8789035" y="2072640"/>
            <a:ext cx="1617980" cy="460375"/>
          </a:xfrm>
          <a:prstGeom prst="rect">
            <a:avLst/>
          </a:prstGeom>
          <a:noFill/>
          <a:ln>
            <a:noFill/>
          </a:ln>
        </p:spPr>
        <p:txBody>
          <a:bodyPr wrap="square" rtlCol="0" anchor="t">
            <a:spAutoFit/>
          </a:bodyPr>
          <a:lstStyle/>
          <a:p>
            <a:pPr algn="ctr"/>
            <a:r>
              <a:rPr lang="zh-CN" altLang="en-US" sz="12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6" name="PA-文本框 5"/>
          <p:cNvSpPr txBox="1"/>
          <p:nvPr>
            <p:custDataLst>
              <p:tags r:id="rId22"/>
            </p:custDataLst>
          </p:nvPr>
        </p:nvSpPr>
        <p:spPr>
          <a:xfrm>
            <a:off x="2063115" y="4676775"/>
            <a:ext cx="1617980" cy="460375"/>
          </a:xfrm>
          <a:prstGeom prst="rect">
            <a:avLst/>
          </a:prstGeom>
          <a:noFill/>
          <a:ln>
            <a:noFill/>
          </a:ln>
        </p:spPr>
        <p:txBody>
          <a:bodyPr wrap="square" rtlCol="0" anchor="t">
            <a:spAutoFit/>
          </a:bodyPr>
          <a:lstStyle/>
          <a:p>
            <a:pPr algn="ctr"/>
            <a:r>
              <a:rPr lang="zh-CN" altLang="en-US" sz="12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7" name="PA-文本框 6"/>
          <p:cNvSpPr txBox="1"/>
          <p:nvPr>
            <p:custDataLst>
              <p:tags r:id="rId23"/>
            </p:custDataLst>
          </p:nvPr>
        </p:nvSpPr>
        <p:spPr>
          <a:xfrm>
            <a:off x="4882515" y="4676775"/>
            <a:ext cx="1617980" cy="460375"/>
          </a:xfrm>
          <a:prstGeom prst="rect">
            <a:avLst/>
          </a:prstGeom>
          <a:noFill/>
          <a:ln>
            <a:noFill/>
          </a:ln>
        </p:spPr>
        <p:txBody>
          <a:bodyPr wrap="square" rtlCol="0" anchor="t">
            <a:spAutoFit/>
          </a:bodyPr>
          <a:lstStyle/>
          <a:p>
            <a:pPr algn="ctr"/>
            <a:r>
              <a:rPr lang="zh-CN" altLang="en-US" sz="12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8" name="PA-文本框 7"/>
          <p:cNvSpPr txBox="1"/>
          <p:nvPr>
            <p:custDataLst>
              <p:tags r:id="rId24"/>
            </p:custDataLst>
          </p:nvPr>
        </p:nvSpPr>
        <p:spPr>
          <a:xfrm>
            <a:off x="7587615" y="4676775"/>
            <a:ext cx="1617980" cy="460375"/>
          </a:xfrm>
          <a:prstGeom prst="rect">
            <a:avLst/>
          </a:prstGeom>
          <a:noFill/>
          <a:ln>
            <a:noFill/>
          </a:ln>
        </p:spPr>
        <p:txBody>
          <a:bodyPr wrap="square" rtlCol="0" anchor="t">
            <a:spAutoFit/>
          </a:bodyPr>
          <a:lstStyle/>
          <a:p>
            <a:pPr algn="ctr"/>
            <a:r>
              <a:rPr lang="zh-CN" altLang="en-US" sz="12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cxnSp>
        <p:nvCxnSpPr>
          <p:cNvPr id="15" name="PA-直接连接符 14"/>
          <p:cNvCxnSpPr/>
          <p:nvPr>
            <p:custDataLst>
              <p:tags r:id="rId25"/>
            </p:custDataLst>
          </p:nvPr>
        </p:nvCxnSpPr>
        <p:spPr>
          <a:xfrm flipV="1">
            <a:off x="5468614" y="2160729"/>
            <a:ext cx="0" cy="1268271"/>
          </a:xfrm>
          <a:prstGeom prst="line">
            <a:avLst/>
          </a:prstGeom>
          <a:ln w="3175" cap="rnd">
            <a:solidFill>
              <a:srgbClr val="116656"/>
            </a:solidFill>
            <a:round/>
            <a:tailEnd type="oval"/>
          </a:ln>
        </p:spPr>
        <p:style>
          <a:lnRef idx="1">
            <a:schemeClr val="accent1"/>
          </a:lnRef>
          <a:fillRef idx="0">
            <a:schemeClr val="accent1"/>
          </a:fillRef>
          <a:effectRef idx="0">
            <a:schemeClr val="accent1"/>
          </a:effectRef>
          <a:fontRef idx="minor">
            <a:schemeClr val="tx1"/>
          </a:fontRef>
        </p:style>
      </p:cxnSp>
      <p:cxnSp>
        <p:nvCxnSpPr>
          <p:cNvPr id="16" name="PA-直接连接符 15"/>
          <p:cNvCxnSpPr/>
          <p:nvPr>
            <p:custDataLst>
              <p:tags r:id="rId26"/>
            </p:custDataLst>
          </p:nvPr>
        </p:nvCxnSpPr>
        <p:spPr>
          <a:xfrm flipV="1">
            <a:off x="6864357" y="3843607"/>
            <a:ext cx="0" cy="1268271"/>
          </a:xfrm>
          <a:prstGeom prst="line">
            <a:avLst/>
          </a:prstGeom>
          <a:ln w="3175" cap="rnd">
            <a:solidFill>
              <a:srgbClr val="116656"/>
            </a:solidFill>
            <a:round/>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6" name="文本框 5"/>
          <p:cNvSpPr txBox="1"/>
          <p:nvPr/>
        </p:nvSpPr>
        <p:spPr>
          <a:xfrm>
            <a:off x="2670810" y="2722245"/>
            <a:ext cx="6873875" cy="922020"/>
          </a:xfrm>
          <a:prstGeom prst="rect">
            <a:avLst/>
          </a:prstGeom>
          <a:noFill/>
        </p:spPr>
        <p:txBody>
          <a:bodyPr wrap="square" rtlCol="0">
            <a:spAutoFit/>
          </a:bodyPr>
          <a:lstStyle/>
          <a:p>
            <a:pPr algn="dist"/>
            <a:r>
              <a:rPr lang="zh-CN" altLang="en-US" sz="54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活动总结规划</a:t>
            </a:r>
          </a:p>
        </p:txBody>
      </p:sp>
      <p:sp>
        <p:nvSpPr>
          <p:cNvPr id="7" name="文本框 6"/>
          <p:cNvSpPr txBox="1"/>
          <p:nvPr/>
        </p:nvSpPr>
        <p:spPr>
          <a:xfrm>
            <a:off x="2314575" y="3661410"/>
            <a:ext cx="7563485" cy="275590"/>
          </a:xfrm>
          <a:prstGeom prst="rect">
            <a:avLst/>
          </a:prstGeom>
          <a:noFill/>
        </p:spPr>
        <p:txBody>
          <a:bodyPr wrap="square" rtlCol="0">
            <a:spAutoFit/>
          </a:bodyPr>
          <a:lstStyle/>
          <a:p>
            <a:pPr algn="ct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rPr>
              <a:t>点击此处添加文本</a:t>
            </a: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点击此处添加文本点击此处添加文本点击此处添加文本点击此处添加文本点击此处添加文本</a:t>
            </a:r>
          </a:p>
        </p:txBody>
      </p:sp>
      <p:sp>
        <p:nvSpPr>
          <p:cNvPr id="8" name="文本框 7"/>
          <p:cNvSpPr txBox="1"/>
          <p:nvPr/>
        </p:nvSpPr>
        <p:spPr>
          <a:xfrm>
            <a:off x="4095750" y="4137660"/>
            <a:ext cx="4001135" cy="337185"/>
          </a:xfrm>
          <a:prstGeom prst="rect">
            <a:avLst/>
          </a:prstGeom>
          <a:noFill/>
        </p:spPr>
        <p:txBody>
          <a:bodyPr wrap="square" rtlCol="0">
            <a:spAutoFit/>
          </a:bodyPr>
          <a:lstStyle/>
          <a:p>
            <a:pPr algn="ct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汇报人：</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      </a:t>
            </a: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汇报时间：</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4229100" y="4150360"/>
            <a:ext cx="3771900" cy="28575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33645" y="1962785"/>
            <a:ext cx="2163445" cy="645160"/>
          </a:xfrm>
          <a:prstGeom prst="rect">
            <a:avLst/>
          </a:prstGeom>
          <a:noFill/>
        </p:spPr>
        <p:txBody>
          <a:bodyPr wrap="square" rtlCol="0">
            <a:spAutoFit/>
          </a:bodyPr>
          <a:lstStyle/>
          <a:p>
            <a:pPr algn="dist"/>
            <a:r>
              <a:rPr lang="zh-CN" altLang="en-US" sz="36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第四节</a:t>
            </a:r>
          </a:p>
        </p:txBody>
      </p:sp>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A-ïṩļîḋe"/>
          <p:cNvSpPr/>
          <p:nvPr>
            <p:custDataLst>
              <p:tags r:id="rId1"/>
            </p:custDataLst>
          </p:nvPr>
        </p:nvSpPr>
        <p:spPr>
          <a:xfrm>
            <a:off x="1774190"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36" name="PA-ïṣļíḑe"/>
          <p:cNvSpPr/>
          <p:nvPr>
            <p:custDataLst>
              <p:tags r:id="rId2"/>
            </p:custDataLst>
          </p:nvPr>
        </p:nvSpPr>
        <p:spPr>
          <a:xfrm>
            <a:off x="1927225"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rgbClr val="116656"/>
              </a:solidFill>
              <a:latin typeface="字魂59号-创粗黑" panose="00000500000000000000" charset="-122"/>
              <a:ea typeface="字魂59号-创粗黑" panose="00000500000000000000" charset="-122"/>
            </a:endParaRPr>
          </a:p>
        </p:txBody>
      </p:sp>
      <p:sp>
        <p:nvSpPr>
          <p:cNvPr id="30" name="PA-îṧḷíḑê"/>
          <p:cNvSpPr/>
          <p:nvPr>
            <p:custDataLst>
              <p:tags r:id="rId3"/>
            </p:custDataLst>
          </p:nvPr>
        </p:nvSpPr>
        <p:spPr>
          <a:xfrm>
            <a:off x="2884170"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31" name="PA-ísļïḓê"/>
          <p:cNvSpPr/>
          <p:nvPr>
            <p:custDataLst>
              <p:tags r:id="rId4"/>
            </p:custDataLst>
          </p:nvPr>
        </p:nvSpPr>
        <p:spPr>
          <a:xfrm>
            <a:off x="3037840"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rgbClr val="116656"/>
              </a:solidFill>
              <a:latin typeface="字魂59号-创粗黑" panose="00000500000000000000" charset="-122"/>
              <a:ea typeface="字魂59号-创粗黑" panose="00000500000000000000" charset="-122"/>
            </a:endParaRPr>
          </a:p>
        </p:txBody>
      </p:sp>
      <p:sp>
        <p:nvSpPr>
          <p:cNvPr id="25" name="PA-íšľiḋé"/>
          <p:cNvSpPr/>
          <p:nvPr>
            <p:custDataLst>
              <p:tags r:id="rId5"/>
            </p:custDataLst>
          </p:nvPr>
        </p:nvSpPr>
        <p:spPr>
          <a:xfrm>
            <a:off x="3994785"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26" name="PA-ïşlïďé"/>
          <p:cNvSpPr/>
          <p:nvPr>
            <p:custDataLst>
              <p:tags r:id="rId6"/>
            </p:custDataLst>
          </p:nvPr>
        </p:nvSpPr>
        <p:spPr>
          <a:xfrm>
            <a:off x="4148455"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20" name="PA-íṡlîḓê"/>
          <p:cNvSpPr/>
          <p:nvPr>
            <p:custDataLst>
              <p:tags r:id="rId7"/>
            </p:custDataLst>
          </p:nvPr>
        </p:nvSpPr>
        <p:spPr>
          <a:xfrm>
            <a:off x="5105400"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21" name="PA-ïṥḷídê"/>
          <p:cNvSpPr/>
          <p:nvPr>
            <p:custDataLst>
              <p:tags r:id="rId8"/>
            </p:custDataLst>
          </p:nvPr>
        </p:nvSpPr>
        <p:spPr>
          <a:xfrm>
            <a:off x="5258435"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rgbClr val="116656"/>
              </a:solidFill>
              <a:latin typeface="字魂59号-创粗黑" panose="00000500000000000000" charset="-122"/>
              <a:ea typeface="字魂59号-创粗黑" panose="00000500000000000000" charset="-122"/>
            </a:endParaRPr>
          </a:p>
        </p:txBody>
      </p:sp>
      <p:cxnSp>
        <p:nvCxnSpPr>
          <p:cNvPr id="14" name="PA-直接连接符 13"/>
          <p:cNvCxnSpPr/>
          <p:nvPr>
            <p:custDataLst>
              <p:tags r:id="rId9"/>
            </p:custDataLst>
          </p:nvPr>
        </p:nvCxnSpPr>
        <p:spPr>
          <a:xfrm>
            <a:off x="2638329" y="3012325"/>
            <a:ext cx="0" cy="643749"/>
          </a:xfrm>
          <a:prstGeom prst="line">
            <a:avLst/>
          </a:prstGeom>
          <a:ln w="3175" cap="rnd">
            <a:solidFill>
              <a:srgbClr val="116656"/>
            </a:solidFill>
            <a:round/>
          </a:ln>
        </p:spPr>
        <p:style>
          <a:lnRef idx="1">
            <a:schemeClr val="accent1"/>
          </a:lnRef>
          <a:fillRef idx="0">
            <a:schemeClr val="accent1"/>
          </a:fillRef>
          <a:effectRef idx="0">
            <a:schemeClr val="accent1"/>
          </a:effectRef>
          <a:fontRef idx="minor">
            <a:schemeClr val="tx1"/>
          </a:fontRef>
        </p:style>
      </p:cxnSp>
      <p:cxnSp>
        <p:nvCxnSpPr>
          <p:cNvPr id="15" name="PA-直接连接符 14"/>
          <p:cNvCxnSpPr/>
          <p:nvPr>
            <p:custDataLst>
              <p:tags r:id="rId10"/>
            </p:custDataLst>
          </p:nvPr>
        </p:nvCxnSpPr>
        <p:spPr>
          <a:xfrm>
            <a:off x="3748700" y="3012325"/>
            <a:ext cx="0" cy="643749"/>
          </a:xfrm>
          <a:prstGeom prst="line">
            <a:avLst/>
          </a:prstGeom>
          <a:ln w="3175" cap="rnd">
            <a:solidFill>
              <a:srgbClr val="116656"/>
            </a:solidFill>
            <a:round/>
          </a:ln>
        </p:spPr>
        <p:style>
          <a:lnRef idx="1">
            <a:schemeClr val="accent1"/>
          </a:lnRef>
          <a:fillRef idx="0">
            <a:schemeClr val="accent1"/>
          </a:fillRef>
          <a:effectRef idx="0">
            <a:schemeClr val="accent1"/>
          </a:effectRef>
          <a:fontRef idx="minor">
            <a:schemeClr val="tx1"/>
          </a:fontRef>
        </p:style>
      </p:cxnSp>
      <p:cxnSp>
        <p:nvCxnSpPr>
          <p:cNvPr id="16" name="PA-直接连接符 15"/>
          <p:cNvCxnSpPr/>
          <p:nvPr>
            <p:custDataLst>
              <p:tags r:id="rId11"/>
            </p:custDataLst>
          </p:nvPr>
        </p:nvCxnSpPr>
        <p:spPr>
          <a:xfrm>
            <a:off x="4859071" y="3012325"/>
            <a:ext cx="0" cy="643749"/>
          </a:xfrm>
          <a:prstGeom prst="line">
            <a:avLst/>
          </a:prstGeom>
          <a:ln w="3175" cap="rnd">
            <a:solidFill>
              <a:srgbClr val="116656"/>
            </a:solidFill>
            <a:round/>
          </a:ln>
        </p:spPr>
        <p:style>
          <a:lnRef idx="1">
            <a:schemeClr val="accent1"/>
          </a:lnRef>
          <a:fillRef idx="0">
            <a:schemeClr val="accent1"/>
          </a:fillRef>
          <a:effectRef idx="0">
            <a:schemeClr val="accent1"/>
          </a:effectRef>
          <a:fontRef idx="minor">
            <a:schemeClr val="tx1"/>
          </a:fontRef>
        </p:style>
      </p:cxnSp>
      <p:sp>
        <p:nvSpPr>
          <p:cNvPr id="2" name="PA-文本框 1"/>
          <p:cNvSpPr txBox="1"/>
          <p:nvPr>
            <p:custDataLst>
              <p:tags r:id="rId12"/>
            </p:custDataLst>
          </p:nvPr>
        </p:nvSpPr>
        <p:spPr>
          <a:xfrm>
            <a:off x="1895475" y="382778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3" name="PA-文本框 2"/>
          <p:cNvSpPr txBox="1"/>
          <p:nvPr>
            <p:custDataLst>
              <p:tags r:id="rId13"/>
            </p:custDataLst>
          </p:nvPr>
        </p:nvSpPr>
        <p:spPr>
          <a:xfrm>
            <a:off x="1817370" y="418846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4" name="PA-文本框 3"/>
          <p:cNvSpPr txBox="1"/>
          <p:nvPr>
            <p:custDataLst>
              <p:tags r:id="rId14"/>
            </p:custDataLst>
          </p:nvPr>
        </p:nvSpPr>
        <p:spPr>
          <a:xfrm>
            <a:off x="4219575" y="382778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7" name="PA-文本框 6"/>
          <p:cNvSpPr txBox="1"/>
          <p:nvPr>
            <p:custDataLst>
              <p:tags r:id="rId15"/>
            </p:custDataLst>
          </p:nvPr>
        </p:nvSpPr>
        <p:spPr>
          <a:xfrm>
            <a:off x="4141470" y="418846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9" name="PA-ïṩļîḋe"/>
          <p:cNvSpPr/>
          <p:nvPr>
            <p:custDataLst>
              <p:tags r:id="rId16"/>
            </p:custDataLst>
          </p:nvPr>
        </p:nvSpPr>
        <p:spPr>
          <a:xfrm>
            <a:off x="6536690"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10" name="PA-ïṣļíḑe"/>
          <p:cNvSpPr/>
          <p:nvPr>
            <p:custDataLst>
              <p:tags r:id="rId17"/>
            </p:custDataLst>
          </p:nvPr>
        </p:nvSpPr>
        <p:spPr>
          <a:xfrm>
            <a:off x="6689725"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rgbClr val="116656"/>
              </a:solidFill>
              <a:latin typeface="字魂59号-创粗黑" panose="00000500000000000000" charset="-122"/>
              <a:ea typeface="字魂59号-创粗黑" panose="00000500000000000000" charset="-122"/>
            </a:endParaRPr>
          </a:p>
        </p:txBody>
      </p:sp>
      <p:sp>
        <p:nvSpPr>
          <p:cNvPr id="12" name="PA-îṧḷíḑê"/>
          <p:cNvSpPr/>
          <p:nvPr>
            <p:custDataLst>
              <p:tags r:id="rId18"/>
            </p:custDataLst>
          </p:nvPr>
        </p:nvSpPr>
        <p:spPr>
          <a:xfrm>
            <a:off x="7646670"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13" name="PA-ísļïḓê"/>
          <p:cNvSpPr/>
          <p:nvPr>
            <p:custDataLst>
              <p:tags r:id="rId19"/>
            </p:custDataLst>
          </p:nvPr>
        </p:nvSpPr>
        <p:spPr>
          <a:xfrm>
            <a:off x="7800340"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rgbClr val="116656"/>
              </a:solidFill>
              <a:latin typeface="字魂59号-创粗黑" panose="00000500000000000000" charset="-122"/>
              <a:ea typeface="字魂59号-创粗黑" panose="00000500000000000000" charset="-122"/>
            </a:endParaRPr>
          </a:p>
        </p:txBody>
      </p:sp>
      <p:sp>
        <p:nvSpPr>
          <p:cNvPr id="23" name="PA-íšľiḋé"/>
          <p:cNvSpPr/>
          <p:nvPr>
            <p:custDataLst>
              <p:tags r:id="rId20"/>
            </p:custDataLst>
          </p:nvPr>
        </p:nvSpPr>
        <p:spPr>
          <a:xfrm>
            <a:off x="8757285"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38" name="PA-ïşlïďé"/>
          <p:cNvSpPr/>
          <p:nvPr>
            <p:custDataLst>
              <p:tags r:id="rId21"/>
            </p:custDataLst>
          </p:nvPr>
        </p:nvSpPr>
        <p:spPr>
          <a:xfrm>
            <a:off x="8910955"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40" name="PA-íṡlîḓê"/>
          <p:cNvSpPr/>
          <p:nvPr>
            <p:custDataLst>
              <p:tags r:id="rId22"/>
            </p:custDataLst>
          </p:nvPr>
        </p:nvSpPr>
        <p:spPr>
          <a:xfrm>
            <a:off x="9867900" y="3024505"/>
            <a:ext cx="618490" cy="618490"/>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41" name="PA-ïṥḷídê"/>
          <p:cNvSpPr/>
          <p:nvPr>
            <p:custDataLst>
              <p:tags r:id="rId23"/>
            </p:custDataLst>
          </p:nvPr>
        </p:nvSpPr>
        <p:spPr>
          <a:xfrm>
            <a:off x="10020935" y="3207385"/>
            <a:ext cx="311150" cy="252095"/>
          </a:xfrm>
          <a:custGeom>
            <a:avLst/>
            <a:gdLst>
              <a:gd name="connsiteX0" fmla="*/ 493872 w 604195"/>
              <a:gd name="connsiteY0" fmla="*/ 437764 h 489806"/>
              <a:gd name="connsiteX1" fmla="*/ 478290 w 604195"/>
              <a:gd name="connsiteY1" fmla="*/ 453330 h 489806"/>
              <a:gd name="connsiteX2" fmla="*/ 493872 w 604195"/>
              <a:gd name="connsiteY2" fmla="*/ 469024 h 489806"/>
              <a:gd name="connsiteX3" fmla="*/ 509582 w 604195"/>
              <a:gd name="connsiteY3" fmla="*/ 453330 h 489806"/>
              <a:gd name="connsiteX4" fmla="*/ 493872 w 604195"/>
              <a:gd name="connsiteY4" fmla="*/ 437764 h 489806"/>
              <a:gd name="connsiteX5" fmla="*/ 304116 w 604195"/>
              <a:gd name="connsiteY5" fmla="*/ 437764 h 489806"/>
              <a:gd name="connsiteX6" fmla="*/ 288403 w 604195"/>
              <a:gd name="connsiteY6" fmla="*/ 453330 h 489806"/>
              <a:gd name="connsiteX7" fmla="*/ 304116 w 604195"/>
              <a:gd name="connsiteY7" fmla="*/ 469024 h 489806"/>
              <a:gd name="connsiteX8" fmla="*/ 319700 w 604195"/>
              <a:gd name="connsiteY8" fmla="*/ 453330 h 489806"/>
              <a:gd name="connsiteX9" fmla="*/ 304116 w 604195"/>
              <a:gd name="connsiteY9" fmla="*/ 437764 h 489806"/>
              <a:gd name="connsiteX10" fmla="*/ 493872 w 604195"/>
              <a:gd name="connsiteY10" fmla="*/ 417476 h 489806"/>
              <a:gd name="connsiteX11" fmla="*/ 529889 w 604195"/>
              <a:gd name="connsiteY11" fmla="*/ 453330 h 489806"/>
              <a:gd name="connsiteX12" fmla="*/ 493872 w 604195"/>
              <a:gd name="connsiteY12" fmla="*/ 489312 h 489806"/>
              <a:gd name="connsiteX13" fmla="*/ 457983 w 604195"/>
              <a:gd name="connsiteY13" fmla="*/ 453330 h 489806"/>
              <a:gd name="connsiteX14" fmla="*/ 493872 w 604195"/>
              <a:gd name="connsiteY14" fmla="*/ 417476 h 489806"/>
              <a:gd name="connsiteX15" fmla="*/ 304116 w 604195"/>
              <a:gd name="connsiteY15" fmla="*/ 417476 h 489806"/>
              <a:gd name="connsiteX16" fmla="*/ 340139 w 604195"/>
              <a:gd name="connsiteY16" fmla="*/ 453330 h 489806"/>
              <a:gd name="connsiteX17" fmla="*/ 304116 w 604195"/>
              <a:gd name="connsiteY17" fmla="*/ 489312 h 489806"/>
              <a:gd name="connsiteX18" fmla="*/ 268092 w 604195"/>
              <a:gd name="connsiteY18" fmla="*/ 453330 h 489806"/>
              <a:gd name="connsiteX19" fmla="*/ 304116 w 604195"/>
              <a:gd name="connsiteY19" fmla="*/ 417476 h 489806"/>
              <a:gd name="connsiteX20" fmla="*/ 464381 w 604195"/>
              <a:gd name="connsiteY20" fmla="*/ 306093 h 489806"/>
              <a:gd name="connsiteX21" fmla="*/ 464381 w 604195"/>
              <a:gd name="connsiteY21" fmla="*/ 358791 h 489806"/>
              <a:gd name="connsiteX22" fmla="*/ 529815 w 604195"/>
              <a:gd name="connsiteY22" fmla="*/ 358791 h 489806"/>
              <a:gd name="connsiteX23" fmla="*/ 526109 w 604195"/>
              <a:gd name="connsiteY23" fmla="*/ 353432 h 489806"/>
              <a:gd name="connsiteX24" fmla="*/ 510645 w 604195"/>
              <a:gd name="connsiteY24" fmla="*/ 322170 h 489806"/>
              <a:gd name="connsiteX25" fmla="*/ 484062 w 604195"/>
              <a:gd name="connsiteY25" fmla="*/ 306093 h 489806"/>
              <a:gd name="connsiteX26" fmla="*/ 276769 w 604195"/>
              <a:gd name="connsiteY26" fmla="*/ 273555 h 489806"/>
              <a:gd name="connsiteX27" fmla="*/ 263733 w 604195"/>
              <a:gd name="connsiteY27" fmla="*/ 286698 h 489806"/>
              <a:gd name="connsiteX28" fmla="*/ 263733 w 604195"/>
              <a:gd name="connsiteY28" fmla="*/ 369509 h 489806"/>
              <a:gd name="connsiteX29" fmla="*/ 276769 w 604195"/>
              <a:gd name="connsiteY29" fmla="*/ 382524 h 489806"/>
              <a:gd name="connsiteX30" fmla="*/ 404442 w 604195"/>
              <a:gd name="connsiteY30" fmla="*/ 382524 h 489806"/>
              <a:gd name="connsiteX31" fmla="*/ 417605 w 604195"/>
              <a:gd name="connsiteY31" fmla="*/ 369509 h 489806"/>
              <a:gd name="connsiteX32" fmla="*/ 417605 w 604195"/>
              <a:gd name="connsiteY32" fmla="*/ 286698 h 489806"/>
              <a:gd name="connsiteX33" fmla="*/ 404442 w 604195"/>
              <a:gd name="connsiteY33" fmla="*/ 273555 h 489806"/>
              <a:gd name="connsiteX34" fmla="*/ 242774 w 604195"/>
              <a:gd name="connsiteY34" fmla="*/ 238593 h 489806"/>
              <a:gd name="connsiteX35" fmla="*/ 443677 w 604195"/>
              <a:gd name="connsiteY35" fmla="*/ 238593 h 489806"/>
              <a:gd name="connsiteX36" fmla="*/ 464381 w 604195"/>
              <a:gd name="connsiteY36" fmla="*/ 259264 h 489806"/>
              <a:gd name="connsiteX37" fmla="*/ 464381 w 604195"/>
              <a:gd name="connsiteY37" fmla="*/ 291802 h 489806"/>
              <a:gd name="connsiteX38" fmla="*/ 491347 w 604195"/>
              <a:gd name="connsiteY38" fmla="*/ 291802 h 489806"/>
              <a:gd name="connsiteX39" fmla="*/ 521252 w 604195"/>
              <a:gd name="connsiteY39" fmla="*/ 309921 h 489806"/>
              <a:gd name="connsiteX40" fmla="*/ 538505 w 604195"/>
              <a:gd name="connsiteY40" fmla="*/ 345010 h 489806"/>
              <a:gd name="connsiteX41" fmla="*/ 564449 w 604195"/>
              <a:gd name="connsiteY41" fmla="*/ 360577 h 489806"/>
              <a:gd name="connsiteX42" fmla="*/ 604195 w 604195"/>
              <a:gd name="connsiteY42" fmla="*/ 396178 h 489806"/>
              <a:gd name="connsiteX43" fmla="*/ 604195 w 604195"/>
              <a:gd name="connsiteY43" fmla="*/ 435095 h 489806"/>
              <a:gd name="connsiteX44" fmla="*/ 583619 w 604195"/>
              <a:gd name="connsiteY44" fmla="*/ 455511 h 489806"/>
              <a:gd name="connsiteX45" fmla="*/ 540806 w 604195"/>
              <a:gd name="connsiteY45" fmla="*/ 455511 h 489806"/>
              <a:gd name="connsiteX46" fmla="*/ 540806 w 604195"/>
              <a:gd name="connsiteY46" fmla="*/ 453342 h 489806"/>
              <a:gd name="connsiteX47" fmla="*/ 493903 w 604195"/>
              <a:gd name="connsiteY47" fmla="*/ 406513 h 489806"/>
              <a:gd name="connsiteX48" fmla="*/ 447000 w 604195"/>
              <a:gd name="connsiteY48" fmla="*/ 453342 h 489806"/>
              <a:gd name="connsiteX49" fmla="*/ 447127 w 604195"/>
              <a:gd name="connsiteY49" fmla="*/ 455256 h 489806"/>
              <a:gd name="connsiteX50" fmla="*/ 443677 w 604195"/>
              <a:gd name="connsiteY50" fmla="*/ 455511 h 489806"/>
              <a:gd name="connsiteX51" fmla="*/ 351021 w 604195"/>
              <a:gd name="connsiteY51" fmla="*/ 455511 h 489806"/>
              <a:gd name="connsiteX52" fmla="*/ 351021 w 604195"/>
              <a:gd name="connsiteY52" fmla="*/ 453342 h 489806"/>
              <a:gd name="connsiteX53" fmla="*/ 304118 w 604195"/>
              <a:gd name="connsiteY53" fmla="*/ 406513 h 489806"/>
              <a:gd name="connsiteX54" fmla="*/ 257215 w 604195"/>
              <a:gd name="connsiteY54" fmla="*/ 453342 h 489806"/>
              <a:gd name="connsiteX55" fmla="*/ 257215 w 604195"/>
              <a:gd name="connsiteY55" fmla="*/ 455511 h 489806"/>
              <a:gd name="connsiteX56" fmla="*/ 242774 w 604195"/>
              <a:gd name="connsiteY56" fmla="*/ 455511 h 489806"/>
              <a:gd name="connsiteX57" fmla="*/ 221942 w 604195"/>
              <a:gd name="connsiteY57" fmla="*/ 434840 h 489806"/>
              <a:gd name="connsiteX58" fmla="*/ 221942 w 604195"/>
              <a:gd name="connsiteY58" fmla="*/ 259264 h 489806"/>
              <a:gd name="connsiteX59" fmla="*/ 242774 w 604195"/>
              <a:gd name="connsiteY59" fmla="*/ 238593 h 489806"/>
              <a:gd name="connsiteX60" fmla="*/ 251051 w 604195"/>
              <a:gd name="connsiteY60" fmla="*/ 0 h 489806"/>
              <a:gd name="connsiteX61" fmla="*/ 280121 w 604195"/>
              <a:gd name="connsiteY61" fmla="*/ 9283 h 489806"/>
              <a:gd name="connsiteX62" fmla="*/ 452627 w 604195"/>
              <a:gd name="connsiteY62" fmla="*/ 143896 h 489806"/>
              <a:gd name="connsiteX63" fmla="*/ 454416 w 604195"/>
              <a:gd name="connsiteY63" fmla="*/ 145299 h 489806"/>
              <a:gd name="connsiteX64" fmla="*/ 492112 w 604195"/>
              <a:gd name="connsiteY64" fmla="*/ 174646 h 489806"/>
              <a:gd name="connsiteX65" fmla="*/ 484190 w 604195"/>
              <a:gd name="connsiteY65" fmla="*/ 214201 h 489806"/>
              <a:gd name="connsiteX66" fmla="*/ 462083 w 604195"/>
              <a:gd name="connsiteY66" fmla="*/ 214201 h 489806"/>
              <a:gd name="connsiteX67" fmla="*/ 212652 w 604195"/>
              <a:gd name="connsiteY67" fmla="*/ 214201 h 489806"/>
              <a:gd name="connsiteX68" fmla="*/ 190545 w 604195"/>
              <a:gd name="connsiteY68" fmla="*/ 236274 h 489806"/>
              <a:gd name="connsiteX69" fmla="*/ 190545 w 604195"/>
              <a:gd name="connsiteY69" fmla="*/ 466711 h 489806"/>
              <a:gd name="connsiteX70" fmla="*/ 169845 w 604195"/>
              <a:gd name="connsiteY70" fmla="*/ 489806 h 489806"/>
              <a:gd name="connsiteX71" fmla="*/ 62124 w 604195"/>
              <a:gd name="connsiteY71" fmla="*/ 489806 h 489806"/>
              <a:gd name="connsiteX72" fmla="*/ 40018 w 604195"/>
              <a:gd name="connsiteY72" fmla="*/ 467732 h 489806"/>
              <a:gd name="connsiteX73" fmla="*/ 40018 w 604195"/>
              <a:gd name="connsiteY73" fmla="*/ 214201 h 489806"/>
              <a:gd name="connsiteX74" fmla="*/ 17911 w 604195"/>
              <a:gd name="connsiteY74" fmla="*/ 214201 h 489806"/>
              <a:gd name="connsiteX75" fmla="*/ 9989 w 604195"/>
              <a:gd name="connsiteY75" fmla="*/ 174646 h 489806"/>
              <a:gd name="connsiteX76" fmla="*/ 47685 w 604195"/>
              <a:gd name="connsiteY76" fmla="*/ 145299 h 489806"/>
              <a:gd name="connsiteX77" fmla="*/ 49474 w 604195"/>
              <a:gd name="connsiteY77" fmla="*/ 143896 h 489806"/>
              <a:gd name="connsiteX78" fmla="*/ 221980 w 604195"/>
              <a:gd name="connsiteY78" fmla="*/ 9283 h 489806"/>
              <a:gd name="connsiteX79" fmla="*/ 251051 w 604195"/>
              <a:gd name="connsiteY79" fmla="*/ 0 h 48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4195" h="489806">
                <a:moveTo>
                  <a:pt x="493872" y="437764"/>
                </a:moveTo>
                <a:cubicBezTo>
                  <a:pt x="485315" y="437764"/>
                  <a:pt x="478290" y="444654"/>
                  <a:pt x="478290" y="453330"/>
                </a:cubicBezTo>
                <a:cubicBezTo>
                  <a:pt x="478290" y="462007"/>
                  <a:pt x="485315" y="469024"/>
                  <a:pt x="493872" y="469024"/>
                </a:cubicBezTo>
                <a:cubicBezTo>
                  <a:pt x="502557" y="469024"/>
                  <a:pt x="509582" y="462007"/>
                  <a:pt x="509582" y="453330"/>
                </a:cubicBezTo>
                <a:cubicBezTo>
                  <a:pt x="509582" y="444654"/>
                  <a:pt x="502557" y="437764"/>
                  <a:pt x="493872" y="437764"/>
                </a:cubicBezTo>
                <a:close/>
                <a:moveTo>
                  <a:pt x="304116" y="437764"/>
                </a:moveTo>
                <a:cubicBezTo>
                  <a:pt x="295429" y="437764"/>
                  <a:pt x="288403" y="444654"/>
                  <a:pt x="288403" y="453330"/>
                </a:cubicBezTo>
                <a:cubicBezTo>
                  <a:pt x="288403" y="462007"/>
                  <a:pt x="295429" y="469024"/>
                  <a:pt x="304116" y="469024"/>
                </a:cubicBezTo>
                <a:cubicBezTo>
                  <a:pt x="312674" y="469024"/>
                  <a:pt x="319700" y="462007"/>
                  <a:pt x="319700" y="453330"/>
                </a:cubicBezTo>
                <a:cubicBezTo>
                  <a:pt x="319700" y="444654"/>
                  <a:pt x="312674" y="437764"/>
                  <a:pt x="304116" y="437764"/>
                </a:cubicBezTo>
                <a:close/>
                <a:moveTo>
                  <a:pt x="493872" y="417476"/>
                </a:moveTo>
                <a:cubicBezTo>
                  <a:pt x="513796" y="417476"/>
                  <a:pt x="529889" y="433553"/>
                  <a:pt x="529889" y="453330"/>
                </a:cubicBezTo>
                <a:cubicBezTo>
                  <a:pt x="529889" y="473235"/>
                  <a:pt x="513796" y="489312"/>
                  <a:pt x="493872" y="489312"/>
                </a:cubicBezTo>
                <a:cubicBezTo>
                  <a:pt x="474076" y="489312"/>
                  <a:pt x="457983" y="473235"/>
                  <a:pt x="457983" y="453330"/>
                </a:cubicBezTo>
                <a:cubicBezTo>
                  <a:pt x="457983" y="433553"/>
                  <a:pt x="474076" y="417476"/>
                  <a:pt x="493872" y="417476"/>
                </a:cubicBezTo>
                <a:close/>
                <a:moveTo>
                  <a:pt x="304116" y="417476"/>
                </a:moveTo>
                <a:cubicBezTo>
                  <a:pt x="323916" y="417476"/>
                  <a:pt x="340139" y="433553"/>
                  <a:pt x="340139" y="453330"/>
                </a:cubicBezTo>
                <a:cubicBezTo>
                  <a:pt x="340139" y="473235"/>
                  <a:pt x="324043" y="489312"/>
                  <a:pt x="304116" y="489312"/>
                </a:cubicBezTo>
                <a:cubicBezTo>
                  <a:pt x="284188" y="489312"/>
                  <a:pt x="268092" y="473235"/>
                  <a:pt x="268092" y="453330"/>
                </a:cubicBezTo>
                <a:cubicBezTo>
                  <a:pt x="268092" y="433553"/>
                  <a:pt x="284188" y="417476"/>
                  <a:pt x="304116" y="417476"/>
                </a:cubicBezTo>
                <a:close/>
                <a:moveTo>
                  <a:pt x="464381" y="306093"/>
                </a:moveTo>
                <a:lnTo>
                  <a:pt x="464381" y="358791"/>
                </a:lnTo>
                <a:lnTo>
                  <a:pt x="529815" y="358791"/>
                </a:lnTo>
                <a:cubicBezTo>
                  <a:pt x="528409" y="357260"/>
                  <a:pt x="527131" y="355601"/>
                  <a:pt x="526109" y="353432"/>
                </a:cubicBezTo>
                <a:lnTo>
                  <a:pt x="510645" y="322170"/>
                </a:lnTo>
                <a:cubicBezTo>
                  <a:pt x="506044" y="313366"/>
                  <a:pt x="494030" y="306093"/>
                  <a:pt x="484062" y="306093"/>
                </a:cubicBezTo>
                <a:close/>
                <a:moveTo>
                  <a:pt x="276769" y="273555"/>
                </a:moveTo>
                <a:cubicBezTo>
                  <a:pt x="269612" y="273555"/>
                  <a:pt x="263733" y="279552"/>
                  <a:pt x="263733" y="286698"/>
                </a:cubicBezTo>
                <a:lnTo>
                  <a:pt x="263733" y="369509"/>
                </a:lnTo>
                <a:cubicBezTo>
                  <a:pt x="263733" y="376655"/>
                  <a:pt x="269612" y="382524"/>
                  <a:pt x="276769" y="382524"/>
                </a:cubicBezTo>
                <a:lnTo>
                  <a:pt x="404442" y="382524"/>
                </a:lnTo>
                <a:cubicBezTo>
                  <a:pt x="411727" y="382524"/>
                  <a:pt x="417605" y="376655"/>
                  <a:pt x="417605" y="369509"/>
                </a:cubicBezTo>
                <a:lnTo>
                  <a:pt x="417605" y="286698"/>
                </a:lnTo>
                <a:cubicBezTo>
                  <a:pt x="417605" y="279552"/>
                  <a:pt x="411727" y="273555"/>
                  <a:pt x="404442" y="273555"/>
                </a:cubicBezTo>
                <a:close/>
                <a:moveTo>
                  <a:pt x="242774" y="238593"/>
                </a:moveTo>
                <a:lnTo>
                  <a:pt x="443677" y="238593"/>
                </a:lnTo>
                <a:cubicBezTo>
                  <a:pt x="455051" y="238593"/>
                  <a:pt x="464381" y="247908"/>
                  <a:pt x="464381" y="259264"/>
                </a:cubicBezTo>
                <a:lnTo>
                  <a:pt x="464381" y="291802"/>
                </a:lnTo>
                <a:lnTo>
                  <a:pt x="491347" y="291802"/>
                </a:lnTo>
                <a:cubicBezTo>
                  <a:pt x="502593" y="291802"/>
                  <a:pt x="516012" y="299968"/>
                  <a:pt x="521252" y="309921"/>
                </a:cubicBezTo>
                <a:lnTo>
                  <a:pt x="538505" y="345010"/>
                </a:lnTo>
                <a:cubicBezTo>
                  <a:pt x="543745" y="354963"/>
                  <a:pt x="551285" y="357132"/>
                  <a:pt x="564449" y="360577"/>
                </a:cubicBezTo>
                <a:cubicBezTo>
                  <a:pt x="575440" y="363385"/>
                  <a:pt x="604195" y="363385"/>
                  <a:pt x="604195" y="396178"/>
                </a:cubicBezTo>
                <a:lnTo>
                  <a:pt x="604195" y="435095"/>
                </a:lnTo>
                <a:cubicBezTo>
                  <a:pt x="604195" y="446324"/>
                  <a:pt x="594866" y="455511"/>
                  <a:pt x="583619" y="455511"/>
                </a:cubicBezTo>
                <a:lnTo>
                  <a:pt x="540806" y="455511"/>
                </a:lnTo>
                <a:cubicBezTo>
                  <a:pt x="540806" y="454873"/>
                  <a:pt x="540806" y="454107"/>
                  <a:pt x="540806" y="453342"/>
                </a:cubicBezTo>
                <a:cubicBezTo>
                  <a:pt x="540806" y="427567"/>
                  <a:pt x="519846" y="406513"/>
                  <a:pt x="493903" y="406513"/>
                </a:cubicBezTo>
                <a:cubicBezTo>
                  <a:pt x="468087" y="406513"/>
                  <a:pt x="447000" y="427567"/>
                  <a:pt x="447000" y="453342"/>
                </a:cubicBezTo>
                <a:cubicBezTo>
                  <a:pt x="447000" y="453980"/>
                  <a:pt x="447000" y="454618"/>
                  <a:pt x="447127" y="455256"/>
                </a:cubicBezTo>
                <a:cubicBezTo>
                  <a:pt x="445977" y="455383"/>
                  <a:pt x="444827" y="455511"/>
                  <a:pt x="443677" y="455511"/>
                </a:cubicBezTo>
                <a:lnTo>
                  <a:pt x="351021" y="455511"/>
                </a:lnTo>
                <a:cubicBezTo>
                  <a:pt x="351021" y="454873"/>
                  <a:pt x="351021" y="454107"/>
                  <a:pt x="351021" y="453342"/>
                </a:cubicBezTo>
                <a:cubicBezTo>
                  <a:pt x="351021" y="427567"/>
                  <a:pt x="329934" y="406513"/>
                  <a:pt x="304118" y="406513"/>
                </a:cubicBezTo>
                <a:cubicBezTo>
                  <a:pt x="278174" y="406513"/>
                  <a:pt x="257215" y="427567"/>
                  <a:pt x="257215" y="453342"/>
                </a:cubicBezTo>
                <a:cubicBezTo>
                  <a:pt x="257215" y="454107"/>
                  <a:pt x="257215" y="454873"/>
                  <a:pt x="257215" y="455511"/>
                </a:cubicBezTo>
                <a:lnTo>
                  <a:pt x="242774" y="455511"/>
                </a:lnTo>
                <a:cubicBezTo>
                  <a:pt x="231399" y="455511"/>
                  <a:pt x="221942" y="446196"/>
                  <a:pt x="221942" y="434840"/>
                </a:cubicBezTo>
                <a:lnTo>
                  <a:pt x="221942" y="259264"/>
                </a:lnTo>
                <a:cubicBezTo>
                  <a:pt x="221942" y="247908"/>
                  <a:pt x="231399" y="238593"/>
                  <a:pt x="242774" y="238593"/>
                </a:cubicBezTo>
                <a:close/>
                <a:moveTo>
                  <a:pt x="251051" y="0"/>
                </a:moveTo>
                <a:cubicBezTo>
                  <a:pt x="261593" y="0"/>
                  <a:pt x="272135" y="3095"/>
                  <a:pt x="280121" y="9283"/>
                </a:cubicBezTo>
                <a:lnTo>
                  <a:pt x="452627" y="143896"/>
                </a:lnTo>
                <a:cubicBezTo>
                  <a:pt x="453266" y="144406"/>
                  <a:pt x="453777" y="144789"/>
                  <a:pt x="454416" y="145299"/>
                </a:cubicBezTo>
                <a:lnTo>
                  <a:pt x="492112" y="174646"/>
                </a:lnTo>
                <a:cubicBezTo>
                  <a:pt x="508085" y="187150"/>
                  <a:pt x="504507" y="214201"/>
                  <a:pt x="484190" y="214201"/>
                </a:cubicBezTo>
                <a:lnTo>
                  <a:pt x="462083" y="214201"/>
                </a:lnTo>
                <a:lnTo>
                  <a:pt x="212652" y="214201"/>
                </a:lnTo>
                <a:cubicBezTo>
                  <a:pt x="200513" y="214201"/>
                  <a:pt x="190545" y="224153"/>
                  <a:pt x="190545" y="236274"/>
                </a:cubicBezTo>
                <a:cubicBezTo>
                  <a:pt x="190545" y="236274"/>
                  <a:pt x="190545" y="460587"/>
                  <a:pt x="190545" y="466711"/>
                </a:cubicBezTo>
                <a:cubicBezTo>
                  <a:pt x="190545" y="480492"/>
                  <a:pt x="183645" y="489806"/>
                  <a:pt x="169845" y="489806"/>
                </a:cubicBezTo>
                <a:lnTo>
                  <a:pt x="62124" y="489806"/>
                </a:lnTo>
                <a:cubicBezTo>
                  <a:pt x="49985" y="489806"/>
                  <a:pt x="40018" y="479854"/>
                  <a:pt x="40018" y="467732"/>
                </a:cubicBezTo>
                <a:lnTo>
                  <a:pt x="40018" y="214201"/>
                </a:lnTo>
                <a:lnTo>
                  <a:pt x="17911" y="214201"/>
                </a:lnTo>
                <a:cubicBezTo>
                  <a:pt x="-2406" y="214201"/>
                  <a:pt x="-5984" y="187150"/>
                  <a:pt x="9989" y="174646"/>
                </a:cubicBezTo>
                <a:lnTo>
                  <a:pt x="47685" y="145299"/>
                </a:lnTo>
                <a:cubicBezTo>
                  <a:pt x="48324" y="144789"/>
                  <a:pt x="48835" y="144406"/>
                  <a:pt x="49474" y="143896"/>
                </a:cubicBezTo>
                <a:lnTo>
                  <a:pt x="221980" y="9283"/>
                </a:lnTo>
                <a:cubicBezTo>
                  <a:pt x="229967" y="3095"/>
                  <a:pt x="240509" y="0"/>
                  <a:pt x="25105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rgbClr val="116656"/>
              </a:solidFill>
              <a:latin typeface="字魂59号-创粗黑" panose="00000500000000000000" charset="-122"/>
              <a:ea typeface="字魂59号-创粗黑" panose="00000500000000000000" charset="-122"/>
            </a:endParaRPr>
          </a:p>
        </p:txBody>
      </p:sp>
      <p:cxnSp>
        <p:nvCxnSpPr>
          <p:cNvPr id="42" name="PA-直接连接符 41"/>
          <p:cNvCxnSpPr/>
          <p:nvPr>
            <p:custDataLst>
              <p:tags r:id="rId24"/>
            </p:custDataLst>
          </p:nvPr>
        </p:nvCxnSpPr>
        <p:spPr>
          <a:xfrm>
            <a:off x="7400829" y="3012325"/>
            <a:ext cx="0" cy="643749"/>
          </a:xfrm>
          <a:prstGeom prst="line">
            <a:avLst/>
          </a:prstGeom>
          <a:ln w="3175" cap="rnd">
            <a:solidFill>
              <a:srgbClr val="116656"/>
            </a:solidFill>
            <a:round/>
          </a:ln>
        </p:spPr>
        <p:style>
          <a:lnRef idx="1">
            <a:schemeClr val="accent1"/>
          </a:lnRef>
          <a:fillRef idx="0">
            <a:schemeClr val="accent1"/>
          </a:fillRef>
          <a:effectRef idx="0">
            <a:schemeClr val="accent1"/>
          </a:effectRef>
          <a:fontRef idx="minor">
            <a:schemeClr val="tx1"/>
          </a:fontRef>
        </p:style>
      </p:cxnSp>
      <p:cxnSp>
        <p:nvCxnSpPr>
          <p:cNvPr id="43" name="PA-直接连接符 42"/>
          <p:cNvCxnSpPr/>
          <p:nvPr>
            <p:custDataLst>
              <p:tags r:id="rId25"/>
            </p:custDataLst>
          </p:nvPr>
        </p:nvCxnSpPr>
        <p:spPr>
          <a:xfrm>
            <a:off x="8511200" y="3012325"/>
            <a:ext cx="0" cy="643749"/>
          </a:xfrm>
          <a:prstGeom prst="line">
            <a:avLst/>
          </a:prstGeom>
          <a:ln w="3175" cap="rnd">
            <a:solidFill>
              <a:srgbClr val="116656"/>
            </a:solidFill>
            <a:round/>
          </a:ln>
        </p:spPr>
        <p:style>
          <a:lnRef idx="1">
            <a:schemeClr val="accent1"/>
          </a:lnRef>
          <a:fillRef idx="0">
            <a:schemeClr val="accent1"/>
          </a:fillRef>
          <a:effectRef idx="0">
            <a:schemeClr val="accent1"/>
          </a:effectRef>
          <a:fontRef idx="minor">
            <a:schemeClr val="tx1"/>
          </a:fontRef>
        </p:style>
      </p:cxnSp>
      <p:cxnSp>
        <p:nvCxnSpPr>
          <p:cNvPr id="44" name="PA-直接连接符 43"/>
          <p:cNvCxnSpPr/>
          <p:nvPr>
            <p:custDataLst>
              <p:tags r:id="rId26"/>
            </p:custDataLst>
          </p:nvPr>
        </p:nvCxnSpPr>
        <p:spPr>
          <a:xfrm>
            <a:off x="9621571" y="3012325"/>
            <a:ext cx="0" cy="643749"/>
          </a:xfrm>
          <a:prstGeom prst="line">
            <a:avLst/>
          </a:prstGeom>
          <a:ln w="3175" cap="rnd">
            <a:solidFill>
              <a:srgbClr val="116656"/>
            </a:solidFill>
            <a:round/>
          </a:ln>
        </p:spPr>
        <p:style>
          <a:lnRef idx="1">
            <a:schemeClr val="accent1"/>
          </a:lnRef>
          <a:fillRef idx="0">
            <a:schemeClr val="accent1"/>
          </a:fillRef>
          <a:effectRef idx="0">
            <a:schemeClr val="accent1"/>
          </a:effectRef>
          <a:fontRef idx="minor">
            <a:schemeClr val="tx1"/>
          </a:fontRef>
        </p:style>
      </p:cxnSp>
      <p:sp>
        <p:nvSpPr>
          <p:cNvPr id="45" name="PA-文本框 44"/>
          <p:cNvSpPr txBox="1"/>
          <p:nvPr>
            <p:custDataLst>
              <p:tags r:id="rId27"/>
            </p:custDataLst>
          </p:nvPr>
        </p:nvSpPr>
        <p:spPr>
          <a:xfrm>
            <a:off x="6657975" y="382778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46" name="PA-文本框 45"/>
          <p:cNvSpPr txBox="1"/>
          <p:nvPr>
            <p:custDataLst>
              <p:tags r:id="rId28"/>
            </p:custDataLst>
          </p:nvPr>
        </p:nvSpPr>
        <p:spPr>
          <a:xfrm>
            <a:off x="6579870" y="418846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47" name="PA-文本框 46"/>
          <p:cNvSpPr txBox="1"/>
          <p:nvPr>
            <p:custDataLst>
              <p:tags r:id="rId29"/>
            </p:custDataLst>
          </p:nvPr>
        </p:nvSpPr>
        <p:spPr>
          <a:xfrm>
            <a:off x="8982075" y="382778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48" name="PA-文本框 47"/>
          <p:cNvSpPr txBox="1"/>
          <p:nvPr>
            <p:custDataLst>
              <p:tags r:id="rId30"/>
            </p:custDataLst>
          </p:nvPr>
        </p:nvSpPr>
        <p:spPr>
          <a:xfrm>
            <a:off x="8903970" y="418846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íš1îďé"/>
          <p:cNvSpPr/>
          <p:nvPr>
            <p:custDataLst>
              <p:tags r:id="rId1"/>
            </p:custDataLst>
          </p:nvPr>
        </p:nvSpPr>
        <p:spPr>
          <a:xfrm>
            <a:off x="2269490" y="2467970"/>
            <a:ext cx="1521458" cy="1311599"/>
          </a:xfrm>
          <a:prstGeom prst="hexagon">
            <a:avLst/>
          </a:prstGeom>
          <a:noFill/>
          <a:ln w="38100">
            <a:solidFill>
              <a:srgbClr val="116656"/>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rgbClr val="116656"/>
              </a:solidFill>
              <a:latin typeface="字魂59号-创粗黑" panose="00000500000000000000" charset="-122"/>
              <a:ea typeface="字魂59号-创粗黑" panose="00000500000000000000" charset="-122"/>
            </a:endParaRPr>
          </a:p>
        </p:txBody>
      </p:sp>
      <p:sp>
        <p:nvSpPr>
          <p:cNvPr id="11" name="PA-iṥḷîḓê"/>
          <p:cNvSpPr/>
          <p:nvPr>
            <p:custDataLst>
              <p:tags r:id="rId2"/>
            </p:custDataLst>
          </p:nvPr>
        </p:nvSpPr>
        <p:spPr>
          <a:xfrm>
            <a:off x="4363974" y="2467970"/>
            <a:ext cx="1521458" cy="1311599"/>
          </a:xfrm>
          <a:prstGeom prst="hexagon">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116656"/>
              </a:solidFill>
              <a:latin typeface="字魂59号-创粗黑" panose="00000500000000000000" charset="-122"/>
              <a:ea typeface="字魂59号-创粗黑" panose="00000500000000000000" charset="-122"/>
            </a:endParaRPr>
          </a:p>
        </p:txBody>
      </p:sp>
      <p:sp>
        <p:nvSpPr>
          <p:cNvPr id="13" name="PA-íṡḻíḑê"/>
          <p:cNvSpPr/>
          <p:nvPr>
            <p:custDataLst>
              <p:tags r:id="rId3"/>
            </p:custDataLst>
          </p:nvPr>
        </p:nvSpPr>
        <p:spPr>
          <a:xfrm>
            <a:off x="6572759" y="2467971"/>
            <a:ext cx="1521458" cy="1311599"/>
          </a:xfrm>
          <a:prstGeom prst="hexagon">
            <a:avLst/>
          </a:prstGeom>
          <a:noFill/>
          <a:ln w="38100">
            <a:solidFill>
              <a:srgbClr val="116656"/>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rgbClr val="116656"/>
              </a:solidFill>
              <a:latin typeface="字魂59号-创粗黑" panose="00000500000000000000" charset="-122"/>
              <a:ea typeface="字魂59号-创粗黑" panose="00000500000000000000" charset="-122"/>
            </a:endParaRPr>
          </a:p>
        </p:txBody>
      </p:sp>
      <p:sp>
        <p:nvSpPr>
          <p:cNvPr id="14" name="PA-íSlîḑê"/>
          <p:cNvSpPr/>
          <p:nvPr>
            <p:custDataLst>
              <p:tags r:id="rId4"/>
            </p:custDataLst>
          </p:nvPr>
        </p:nvSpPr>
        <p:spPr bwMode="auto">
          <a:xfrm>
            <a:off x="4856142" y="2890328"/>
            <a:ext cx="516609" cy="518846"/>
          </a:xfrm>
          <a:custGeom>
            <a:avLst/>
            <a:gdLst>
              <a:gd name="connsiteX0" fmla="*/ 152145 w 603428"/>
              <a:gd name="connsiteY0" fmla="*/ 465773 h 606044"/>
              <a:gd name="connsiteX1" fmla="*/ 109085 w 603428"/>
              <a:gd name="connsiteY1" fmla="*/ 477238 h 606044"/>
              <a:gd name="connsiteX2" fmla="*/ 170804 w 603428"/>
              <a:gd name="connsiteY2" fmla="*/ 525965 h 606044"/>
              <a:gd name="connsiteX3" fmla="*/ 152145 w 603428"/>
              <a:gd name="connsiteY3" fmla="*/ 465773 h 606044"/>
              <a:gd name="connsiteX4" fmla="*/ 40189 w 603428"/>
              <a:gd name="connsiteY4" fmla="*/ 321025 h 606044"/>
              <a:gd name="connsiteX5" fmla="*/ 83249 w 603428"/>
              <a:gd name="connsiteY5" fmla="*/ 445709 h 606044"/>
              <a:gd name="connsiteX6" fmla="*/ 143533 w 603428"/>
              <a:gd name="connsiteY6" fmla="*/ 428511 h 606044"/>
              <a:gd name="connsiteX7" fmla="*/ 133486 w 603428"/>
              <a:gd name="connsiteY7" fmla="*/ 321025 h 606044"/>
              <a:gd name="connsiteX8" fmla="*/ 561886 w 603428"/>
              <a:gd name="connsiteY8" fmla="*/ 279085 h 606044"/>
              <a:gd name="connsiteX9" fmla="*/ 546995 w 603428"/>
              <a:gd name="connsiteY9" fmla="*/ 282312 h 606044"/>
              <a:gd name="connsiteX10" fmla="*/ 567088 w 603428"/>
              <a:gd name="connsiteY10" fmla="*/ 295218 h 606044"/>
              <a:gd name="connsiteX11" fmla="*/ 581441 w 603428"/>
              <a:gd name="connsiteY11" fmla="*/ 315295 h 606044"/>
              <a:gd name="connsiteX12" fmla="*/ 575700 w 603428"/>
              <a:gd name="connsiteY12" fmla="*/ 286614 h 606044"/>
              <a:gd name="connsiteX13" fmla="*/ 561886 w 603428"/>
              <a:gd name="connsiteY13" fmla="*/ 279085 h 606044"/>
              <a:gd name="connsiteX14" fmla="*/ 583616 w 603428"/>
              <a:gd name="connsiteY14" fmla="*/ 259837 h 606044"/>
              <a:gd name="connsiteX15" fmla="*/ 597228 w 603428"/>
              <a:gd name="connsiteY15" fmla="*/ 266537 h 606044"/>
              <a:gd name="connsiteX16" fmla="*/ 548430 w 603428"/>
              <a:gd name="connsiteY16" fmla="*/ 374092 h 606044"/>
              <a:gd name="connsiteX17" fmla="*/ 577135 w 603428"/>
              <a:gd name="connsiteY17" fmla="*/ 540444 h 606044"/>
              <a:gd name="connsiteX18" fmla="*/ 575700 w 603428"/>
              <a:gd name="connsiteY18" fmla="*/ 546180 h 606044"/>
              <a:gd name="connsiteX19" fmla="*/ 548430 w 603428"/>
              <a:gd name="connsiteY19" fmla="*/ 571994 h 606044"/>
              <a:gd name="connsiteX20" fmla="*/ 538384 w 603428"/>
              <a:gd name="connsiteY20" fmla="*/ 570559 h 606044"/>
              <a:gd name="connsiteX21" fmla="*/ 465188 w 603428"/>
              <a:gd name="connsiteY21" fmla="*/ 457268 h 606044"/>
              <a:gd name="connsiteX22" fmla="*/ 374768 w 603428"/>
              <a:gd name="connsiteY22" fmla="*/ 521801 h 606044"/>
              <a:gd name="connsiteX23" fmla="*/ 381945 w 603428"/>
              <a:gd name="connsiteY23" fmla="*/ 584900 h 606044"/>
              <a:gd name="connsiteX24" fmla="*/ 380509 w 603428"/>
              <a:gd name="connsiteY24" fmla="*/ 590636 h 606044"/>
              <a:gd name="connsiteX25" fmla="*/ 367592 w 603428"/>
              <a:gd name="connsiteY25" fmla="*/ 603543 h 606044"/>
              <a:gd name="connsiteX26" fmla="*/ 356111 w 603428"/>
              <a:gd name="connsiteY26" fmla="*/ 600675 h 606044"/>
              <a:gd name="connsiteX27" fmla="*/ 330277 w 603428"/>
              <a:gd name="connsiteY27" fmla="*/ 531840 h 606044"/>
              <a:gd name="connsiteX28" fmla="*/ 261386 w 603428"/>
              <a:gd name="connsiteY28" fmla="*/ 506026 h 606044"/>
              <a:gd name="connsiteX29" fmla="*/ 258515 w 603428"/>
              <a:gd name="connsiteY29" fmla="*/ 494554 h 606044"/>
              <a:gd name="connsiteX30" fmla="*/ 271432 w 603428"/>
              <a:gd name="connsiteY30" fmla="*/ 481647 h 606044"/>
              <a:gd name="connsiteX31" fmla="*/ 277173 w 603428"/>
              <a:gd name="connsiteY31" fmla="*/ 480213 h 606044"/>
              <a:gd name="connsiteX32" fmla="*/ 340323 w 603428"/>
              <a:gd name="connsiteY32" fmla="*/ 488818 h 606044"/>
              <a:gd name="connsiteX33" fmla="*/ 406343 w 603428"/>
              <a:gd name="connsiteY33" fmla="*/ 397037 h 606044"/>
              <a:gd name="connsiteX34" fmla="*/ 291526 w 603428"/>
              <a:gd name="connsiteY34" fmla="*/ 323900 h 606044"/>
              <a:gd name="connsiteX35" fmla="*/ 290090 w 603428"/>
              <a:gd name="connsiteY35" fmla="*/ 313861 h 606044"/>
              <a:gd name="connsiteX36" fmla="*/ 317360 w 603428"/>
              <a:gd name="connsiteY36" fmla="*/ 288048 h 606044"/>
              <a:gd name="connsiteX37" fmla="*/ 323100 w 603428"/>
              <a:gd name="connsiteY37" fmla="*/ 285180 h 606044"/>
              <a:gd name="connsiteX38" fmla="*/ 488151 w 603428"/>
              <a:gd name="connsiteY38" fmla="*/ 315295 h 606044"/>
              <a:gd name="connsiteX39" fmla="*/ 583616 w 603428"/>
              <a:gd name="connsiteY39" fmla="*/ 259837 h 606044"/>
              <a:gd name="connsiteX40" fmla="*/ 183722 w 603428"/>
              <a:gd name="connsiteY40" fmla="*/ 182010 h 606044"/>
              <a:gd name="connsiteX41" fmla="*/ 173675 w 603428"/>
              <a:gd name="connsiteY41" fmla="*/ 282330 h 606044"/>
              <a:gd name="connsiteX42" fmla="*/ 282760 w 603428"/>
              <a:gd name="connsiteY42" fmla="*/ 282330 h 606044"/>
              <a:gd name="connsiteX43" fmla="*/ 282760 w 603428"/>
              <a:gd name="connsiteY43" fmla="*/ 190609 h 606044"/>
              <a:gd name="connsiteX44" fmla="*/ 183722 w 603428"/>
              <a:gd name="connsiteY44" fmla="*/ 182010 h 606044"/>
              <a:gd name="connsiteX45" fmla="*/ 83249 w 603428"/>
              <a:gd name="connsiteY45" fmla="*/ 154780 h 606044"/>
              <a:gd name="connsiteX46" fmla="*/ 70331 w 603428"/>
              <a:gd name="connsiteY46" fmla="*/ 174844 h 606044"/>
              <a:gd name="connsiteX47" fmla="*/ 70331 w 603428"/>
              <a:gd name="connsiteY47" fmla="*/ 176277 h 606044"/>
              <a:gd name="connsiteX48" fmla="*/ 40189 w 603428"/>
              <a:gd name="connsiteY48" fmla="*/ 282330 h 606044"/>
              <a:gd name="connsiteX49" fmla="*/ 133486 w 603428"/>
              <a:gd name="connsiteY49" fmla="*/ 282330 h 606044"/>
              <a:gd name="connsiteX50" fmla="*/ 146404 w 603428"/>
              <a:gd name="connsiteY50" fmla="*/ 173411 h 606044"/>
              <a:gd name="connsiteX51" fmla="*/ 83249 w 603428"/>
              <a:gd name="connsiteY51" fmla="*/ 154780 h 606044"/>
              <a:gd name="connsiteX52" fmla="*/ 430599 w 603428"/>
              <a:gd name="connsiteY52" fmla="*/ 73091 h 606044"/>
              <a:gd name="connsiteX53" fmla="*/ 447823 w 603428"/>
              <a:gd name="connsiteY53" fmla="*/ 134716 h 606044"/>
              <a:gd name="connsiteX54" fmla="*/ 493754 w 603428"/>
              <a:gd name="connsiteY54" fmla="*/ 123251 h 606044"/>
              <a:gd name="connsiteX55" fmla="*/ 430599 w 603428"/>
              <a:gd name="connsiteY55" fmla="*/ 73091 h 606044"/>
              <a:gd name="connsiteX56" fmla="*/ 172240 w 603428"/>
              <a:gd name="connsiteY56" fmla="*/ 73091 h 606044"/>
              <a:gd name="connsiteX57" fmla="*/ 109085 w 603428"/>
              <a:gd name="connsiteY57" fmla="*/ 123251 h 606044"/>
              <a:gd name="connsiteX58" fmla="*/ 153580 w 603428"/>
              <a:gd name="connsiteY58" fmla="*/ 136149 h 606044"/>
              <a:gd name="connsiteX59" fmla="*/ 172240 w 603428"/>
              <a:gd name="connsiteY59" fmla="*/ 73091 h 606044"/>
              <a:gd name="connsiteX60" fmla="*/ 320079 w 603428"/>
              <a:gd name="connsiteY60" fmla="*/ 38695 h 606044"/>
              <a:gd name="connsiteX61" fmla="*/ 320079 w 603428"/>
              <a:gd name="connsiteY61" fmla="*/ 151914 h 606044"/>
              <a:gd name="connsiteX62" fmla="*/ 410504 w 603428"/>
              <a:gd name="connsiteY62" fmla="*/ 141882 h 606044"/>
              <a:gd name="connsiteX63" fmla="*/ 381798 w 603428"/>
              <a:gd name="connsiteY63" fmla="*/ 51593 h 606044"/>
              <a:gd name="connsiteX64" fmla="*/ 320079 w 603428"/>
              <a:gd name="connsiteY64" fmla="*/ 38695 h 606044"/>
              <a:gd name="connsiteX65" fmla="*/ 282760 w 603428"/>
              <a:gd name="connsiteY65" fmla="*/ 38695 h 606044"/>
              <a:gd name="connsiteX66" fmla="*/ 219606 w 603428"/>
              <a:gd name="connsiteY66" fmla="*/ 51593 h 606044"/>
              <a:gd name="connsiteX67" fmla="*/ 192334 w 603428"/>
              <a:gd name="connsiteY67" fmla="*/ 144748 h 606044"/>
              <a:gd name="connsiteX68" fmla="*/ 282760 w 603428"/>
              <a:gd name="connsiteY68" fmla="*/ 151914 h 606044"/>
              <a:gd name="connsiteX69" fmla="*/ 301419 w 603428"/>
              <a:gd name="connsiteY69" fmla="*/ 0 h 606044"/>
              <a:gd name="connsiteX70" fmla="*/ 595662 w 603428"/>
              <a:gd name="connsiteY70" fmla="*/ 243635 h 606044"/>
              <a:gd name="connsiteX71" fmla="*/ 578438 w 603428"/>
              <a:gd name="connsiteY71" fmla="*/ 240769 h 606044"/>
              <a:gd name="connsiteX72" fmla="*/ 556908 w 603428"/>
              <a:gd name="connsiteY72" fmla="*/ 243635 h 606044"/>
              <a:gd name="connsiteX73" fmla="*/ 519589 w 603428"/>
              <a:gd name="connsiteY73" fmla="*/ 154780 h 606044"/>
              <a:gd name="connsiteX74" fmla="*/ 456435 w 603428"/>
              <a:gd name="connsiteY74" fmla="*/ 171978 h 606044"/>
              <a:gd name="connsiteX75" fmla="*/ 467918 w 603428"/>
              <a:gd name="connsiteY75" fmla="*/ 282330 h 606044"/>
              <a:gd name="connsiteX76" fmla="*/ 495189 w 603428"/>
              <a:gd name="connsiteY76" fmla="*/ 282330 h 606044"/>
              <a:gd name="connsiteX77" fmla="*/ 482271 w 603428"/>
              <a:gd name="connsiteY77" fmla="*/ 293795 h 606044"/>
              <a:gd name="connsiteX78" fmla="*/ 417681 w 603428"/>
              <a:gd name="connsiteY78" fmla="*/ 282330 h 606044"/>
              <a:gd name="connsiteX79" fmla="*/ 429164 w 603428"/>
              <a:gd name="connsiteY79" fmla="*/ 282330 h 606044"/>
              <a:gd name="connsiteX80" fmla="*/ 417681 w 603428"/>
              <a:gd name="connsiteY80" fmla="*/ 180577 h 606044"/>
              <a:gd name="connsiteX81" fmla="*/ 320079 w 603428"/>
              <a:gd name="connsiteY81" fmla="*/ 190609 h 606044"/>
              <a:gd name="connsiteX82" fmla="*/ 320079 w 603428"/>
              <a:gd name="connsiteY82" fmla="*/ 266565 h 606044"/>
              <a:gd name="connsiteX83" fmla="*/ 302855 w 603428"/>
              <a:gd name="connsiteY83" fmla="*/ 273731 h 606044"/>
              <a:gd name="connsiteX84" fmla="*/ 277019 w 603428"/>
              <a:gd name="connsiteY84" fmla="*/ 300961 h 606044"/>
              <a:gd name="connsiteX85" fmla="*/ 268407 w 603428"/>
              <a:gd name="connsiteY85" fmla="*/ 321025 h 606044"/>
              <a:gd name="connsiteX86" fmla="*/ 172240 w 603428"/>
              <a:gd name="connsiteY86" fmla="*/ 321025 h 606044"/>
              <a:gd name="connsiteX87" fmla="*/ 182287 w 603428"/>
              <a:gd name="connsiteY87" fmla="*/ 419912 h 606044"/>
              <a:gd name="connsiteX88" fmla="*/ 282760 w 603428"/>
              <a:gd name="connsiteY88" fmla="*/ 409880 h 606044"/>
              <a:gd name="connsiteX89" fmla="*/ 282760 w 603428"/>
              <a:gd name="connsiteY89" fmla="*/ 341089 h 606044"/>
              <a:gd name="connsiteX90" fmla="*/ 320079 w 603428"/>
              <a:gd name="connsiteY90" fmla="*/ 365452 h 606044"/>
              <a:gd name="connsiteX91" fmla="*/ 320079 w 603428"/>
              <a:gd name="connsiteY91" fmla="*/ 409880 h 606044"/>
              <a:gd name="connsiteX92" fmla="*/ 370315 w 603428"/>
              <a:gd name="connsiteY92" fmla="*/ 412746 h 606044"/>
              <a:gd name="connsiteX93" fmla="*/ 351656 w 603428"/>
              <a:gd name="connsiteY93" fmla="*/ 438543 h 606044"/>
              <a:gd name="connsiteX94" fmla="*/ 344479 w 603428"/>
              <a:gd name="connsiteY94" fmla="*/ 448575 h 606044"/>
              <a:gd name="connsiteX95" fmla="*/ 320079 w 603428"/>
              <a:gd name="connsiteY95" fmla="*/ 447142 h 606044"/>
              <a:gd name="connsiteX96" fmla="*/ 320079 w 603428"/>
              <a:gd name="connsiteY96" fmla="*/ 465773 h 606044"/>
              <a:gd name="connsiteX97" fmla="*/ 282760 w 603428"/>
              <a:gd name="connsiteY97" fmla="*/ 461473 h 606044"/>
              <a:gd name="connsiteX98" fmla="*/ 282760 w 603428"/>
              <a:gd name="connsiteY98" fmla="*/ 448575 h 606044"/>
              <a:gd name="connsiteX99" fmla="*/ 189464 w 603428"/>
              <a:gd name="connsiteY99" fmla="*/ 458607 h 606044"/>
              <a:gd name="connsiteX100" fmla="*/ 219606 w 603428"/>
              <a:gd name="connsiteY100" fmla="*/ 548895 h 606044"/>
              <a:gd name="connsiteX101" fmla="*/ 282760 w 603428"/>
              <a:gd name="connsiteY101" fmla="*/ 560360 h 606044"/>
              <a:gd name="connsiteX102" fmla="*/ 282760 w 603428"/>
              <a:gd name="connsiteY102" fmla="*/ 534564 h 606044"/>
              <a:gd name="connsiteX103" fmla="*/ 315773 w 603428"/>
              <a:gd name="connsiteY103" fmla="*/ 547462 h 606044"/>
              <a:gd name="connsiteX104" fmla="*/ 320079 w 603428"/>
              <a:gd name="connsiteY104" fmla="*/ 560360 h 606044"/>
              <a:gd name="connsiteX105" fmla="*/ 334432 w 603428"/>
              <a:gd name="connsiteY105" fmla="*/ 597622 h 606044"/>
              <a:gd name="connsiteX106" fmla="*/ 301419 w 603428"/>
              <a:gd name="connsiteY106" fmla="*/ 600488 h 606044"/>
              <a:gd name="connsiteX107" fmla="*/ 0 w 603428"/>
              <a:gd name="connsiteY107" fmla="*/ 299528 h 606044"/>
              <a:gd name="connsiteX108" fmla="*/ 84684 w 603428"/>
              <a:gd name="connsiteY108" fmla="*/ 91722 h 606044"/>
              <a:gd name="connsiteX109" fmla="*/ 93296 w 603428"/>
              <a:gd name="connsiteY109" fmla="*/ 84556 h 606044"/>
              <a:gd name="connsiteX110" fmla="*/ 301419 w 603428"/>
              <a:gd name="connsiteY110" fmla="*/ 0 h 60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3428" h="606044">
                <a:moveTo>
                  <a:pt x="152145" y="465773"/>
                </a:moveTo>
                <a:cubicBezTo>
                  <a:pt x="134921" y="470072"/>
                  <a:pt x="120568" y="474371"/>
                  <a:pt x="109085" y="477238"/>
                </a:cubicBezTo>
                <a:cubicBezTo>
                  <a:pt x="126309" y="497302"/>
                  <a:pt x="147839" y="513066"/>
                  <a:pt x="170804" y="525965"/>
                </a:cubicBezTo>
                <a:cubicBezTo>
                  <a:pt x="163628" y="505901"/>
                  <a:pt x="156451" y="485837"/>
                  <a:pt x="152145" y="465773"/>
                </a:cubicBezTo>
                <a:close/>
                <a:moveTo>
                  <a:pt x="40189" y="321025"/>
                </a:moveTo>
                <a:cubicBezTo>
                  <a:pt x="43060" y="366886"/>
                  <a:pt x="58849" y="409880"/>
                  <a:pt x="83249" y="445709"/>
                </a:cubicBezTo>
                <a:cubicBezTo>
                  <a:pt x="96167" y="441409"/>
                  <a:pt x="117697" y="434243"/>
                  <a:pt x="143533" y="428511"/>
                </a:cubicBezTo>
                <a:cubicBezTo>
                  <a:pt x="137792" y="391249"/>
                  <a:pt x="134921" y="355420"/>
                  <a:pt x="133486" y="321025"/>
                </a:cubicBezTo>
                <a:close/>
                <a:moveTo>
                  <a:pt x="561886" y="279085"/>
                </a:moveTo>
                <a:cubicBezTo>
                  <a:pt x="556683" y="278368"/>
                  <a:pt x="551301" y="279444"/>
                  <a:pt x="546995" y="282312"/>
                </a:cubicBezTo>
                <a:cubicBezTo>
                  <a:pt x="554171" y="285180"/>
                  <a:pt x="561347" y="289482"/>
                  <a:pt x="567088" y="295218"/>
                </a:cubicBezTo>
                <a:cubicBezTo>
                  <a:pt x="574264" y="300955"/>
                  <a:pt x="578570" y="308125"/>
                  <a:pt x="581441" y="315295"/>
                </a:cubicBezTo>
                <a:cubicBezTo>
                  <a:pt x="585746" y="306691"/>
                  <a:pt x="584311" y="295218"/>
                  <a:pt x="575700" y="286614"/>
                </a:cubicBezTo>
                <a:cubicBezTo>
                  <a:pt x="572112" y="282312"/>
                  <a:pt x="567089" y="279802"/>
                  <a:pt x="561886" y="279085"/>
                </a:cubicBezTo>
                <a:close/>
                <a:moveTo>
                  <a:pt x="583616" y="259837"/>
                </a:moveTo>
                <a:cubicBezTo>
                  <a:pt x="589514" y="260801"/>
                  <a:pt x="593999" y="263310"/>
                  <a:pt x="597228" y="266537"/>
                </a:cubicBezTo>
                <a:cubicBezTo>
                  <a:pt x="608710" y="278009"/>
                  <a:pt x="610145" y="310993"/>
                  <a:pt x="548430" y="374092"/>
                </a:cubicBezTo>
                <a:lnTo>
                  <a:pt x="577135" y="540444"/>
                </a:lnTo>
                <a:cubicBezTo>
                  <a:pt x="577135" y="541878"/>
                  <a:pt x="577135" y="544746"/>
                  <a:pt x="575700" y="546180"/>
                </a:cubicBezTo>
                <a:lnTo>
                  <a:pt x="548430" y="571994"/>
                </a:lnTo>
                <a:cubicBezTo>
                  <a:pt x="545560" y="574862"/>
                  <a:pt x="541254" y="574862"/>
                  <a:pt x="538384" y="570559"/>
                </a:cubicBezTo>
                <a:lnTo>
                  <a:pt x="465188" y="457268"/>
                </a:lnTo>
                <a:cubicBezTo>
                  <a:pt x="435048" y="481647"/>
                  <a:pt x="403473" y="500290"/>
                  <a:pt x="374768" y="521801"/>
                </a:cubicBezTo>
                <a:lnTo>
                  <a:pt x="381945" y="584900"/>
                </a:lnTo>
                <a:cubicBezTo>
                  <a:pt x="383380" y="586334"/>
                  <a:pt x="381945" y="589202"/>
                  <a:pt x="380509" y="590636"/>
                </a:cubicBezTo>
                <a:lnTo>
                  <a:pt x="367592" y="603543"/>
                </a:lnTo>
                <a:cubicBezTo>
                  <a:pt x="363287" y="607845"/>
                  <a:pt x="358981" y="606411"/>
                  <a:pt x="356111" y="600675"/>
                </a:cubicBezTo>
                <a:lnTo>
                  <a:pt x="330277" y="531840"/>
                </a:lnTo>
                <a:lnTo>
                  <a:pt x="261386" y="506026"/>
                </a:lnTo>
                <a:cubicBezTo>
                  <a:pt x="255645" y="504592"/>
                  <a:pt x="255645" y="498856"/>
                  <a:pt x="258515" y="494554"/>
                </a:cubicBezTo>
                <a:lnTo>
                  <a:pt x="271432" y="481647"/>
                </a:lnTo>
                <a:cubicBezTo>
                  <a:pt x="272868" y="480213"/>
                  <a:pt x="275738" y="480213"/>
                  <a:pt x="277173" y="480213"/>
                </a:cubicBezTo>
                <a:lnTo>
                  <a:pt x="340323" y="488818"/>
                </a:lnTo>
                <a:cubicBezTo>
                  <a:pt x="363287" y="458702"/>
                  <a:pt x="381945" y="428587"/>
                  <a:pt x="406343" y="397037"/>
                </a:cubicBezTo>
                <a:lnTo>
                  <a:pt x="291526" y="323900"/>
                </a:lnTo>
                <a:cubicBezTo>
                  <a:pt x="287220" y="322466"/>
                  <a:pt x="287220" y="316729"/>
                  <a:pt x="290090" y="313861"/>
                </a:cubicBezTo>
                <a:lnTo>
                  <a:pt x="317360" y="288048"/>
                </a:lnTo>
                <a:cubicBezTo>
                  <a:pt x="317360" y="286614"/>
                  <a:pt x="320230" y="285180"/>
                  <a:pt x="323100" y="285180"/>
                </a:cubicBezTo>
                <a:lnTo>
                  <a:pt x="488151" y="315295"/>
                </a:lnTo>
                <a:cubicBezTo>
                  <a:pt x="535514" y="267971"/>
                  <a:pt x="565922" y="256947"/>
                  <a:pt x="583616" y="259837"/>
                </a:cubicBezTo>
                <a:close/>
                <a:moveTo>
                  <a:pt x="183722" y="182010"/>
                </a:moveTo>
                <a:cubicBezTo>
                  <a:pt x="179416" y="212106"/>
                  <a:pt x="175110" y="246501"/>
                  <a:pt x="173675" y="282330"/>
                </a:cubicBezTo>
                <a:lnTo>
                  <a:pt x="282760" y="282330"/>
                </a:lnTo>
                <a:lnTo>
                  <a:pt x="282760" y="190609"/>
                </a:lnTo>
                <a:cubicBezTo>
                  <a:pt x="251183" y="190609"/>
                  <a:pt x="218170" y="187742"/>
                  <a:pt x="183722" y="182010"/>
                </a:cubicBezTo>
                <a:close/>
                <a:moveTo>
                  <a:pt x="83249" y="154780"/>
                </a:moveTo>
                <a:cubicBezTo>
                  <a:pt x="78943" y="161946"/>
                  <a:pt x="74637" y="167678"/>
                  <a:pt x="70331" y="174844"/>
                </a:cubicBezTo>
                <a:cubicBezTo>
                  <a:pt x="70331" y="174844"/>
                  <a:pt x="70331" y="176277"/>
                  <a:pt x="70331" y="176277"/>
                </a:cubicBezTo>
                <a:cubicBezTo>
                  <a:pt x="53107" y="207806"/>
                  <a:pt x="43060" y="245068"/>
                  <a:pt x="40189" y="282330"/>
                </a:cubicBezTo>
                <a:lnTo>
                  <a:pt x="133486" y="282330"/>
                </a:lnTo>
                <a:cubicBezTo>
                  <a:pt x="134921" y="243635"/>
                  <a:pt x="140662" y="206373"/>
                  <a:pt x="146404" y="173411"/>
                </a:cubicBezTo>
                <a:cubicBezTo>
                  <a:pt x="124874" y="169111"/>
                  <a:pt x="104779" y="161946"/>
                  <a:pt x="83249" y="154780"/>
                </a:cubicBezTo>
                <a:close/>
                <a:moveTo>
                  <a:pt x="430599" y="73091"/>
                </a:moveTo>
                <a:cubicBezTo>
                  <a:pt x="436340" y="88855"/>
                  <a:pt x="442082" y="110352"/>
                  <a:pt x="447823" y="134716"/>
                </a:cubicBezTo>
                <a:cubicBezTo>
                  <a:pt x="466482" y="130416"/>
                  <a:pt x="482271" y="126117"/>
                  <a:pt x="493754" y="123251"/>
                </a:cubicBezTo>
                <a:cubicBezTo>
                  <a:pt x="475094" y="103187"/>
                  <a:pt x="453564" y="85989"/>
                  <a:pt x="430599" y="73091"/>
                </a:cubicBezTo>
                <a:close/>
                <a:moveTo>
                  <a:pt x="172240" y="73091"/>
                </a:moveTo>
                <a:cubicBezTo>
                  <a:pt x="133486" y="94588"/>
                  <a:pt x="110520" y="120384"/>
                  <a:pt x="109085" y="123251"/>
                </a:cubicBezTo>
                <a:cubicBezTo>
                  <a:pt x="123438" y="128983"/>
                  <a:pt x="139227" y="133283"/>
                  <a:pt x="153580" y="136149"/>
                </a:cubicBezTo>
                <a:cubicBezTo>
                  <a:pt x="159322" y="111786"/>
                  <a:pt x="166498" y="90288"/>
                  <a:pt x="172240" y="73091"/>
                </a:cubicBezTo>
                <a:close/>
                <a:moveTo>
                  <a:pt x="320079" y="38695"/>
                </a:moveTo>
                <a:lnTo>
                  <a:pt x="320079" y="151914"/>
                </a:lnTo>
                <a:cubicBezTo>
                  <a:pt x="353091" y="150481"/>
                  <a:pt x="383233" y="146181"/>
                  <a:pt x="410504" y="141882"/>
                </a:cubicBezTo>
                <a:cubicBezTo>
                  <a:pt x="399022" y="97454"/>
                  <a:pt x="387539" y="64492"/>
                  <a:pt x="381798" y="51593"/>
                </a:cubicBezTo>
                <a:cubicBezTo>
                  <a:pt x="363139" y="44428"/>
                  <a:pt x="341609" y="40128"/>
                  <a:pt x="320079" y="38695"/>
                </a:cubicBezTo>
                <a:close/>
                <a:moveTo>
                  <a:pt x="282760" y="38695"/>
                </a:moveTo>
                <a:cubicBezTo>
                  <a:pt x="261230" y="40128"/>
                  <a:pt x="239700" y="44428"/>
                  <a:pt x="219606" y="51593"/>
                </a:cubicBezTo>
                <a:cubicBezTo>
                  <a:pt x="213864" y="65925"/>
                  <a:pt x="202382" y="98887"/>
                  <a:pt x="192334" y="144748"/>
                </a:cubicBezTo>
                <a:cubicBezTo>
                  <a:pt x="222476" y="149047"/>
                  <a:pt x="252618" y="151914"/>
                  <a:pt x="282760" y="151914"/>
                </a:cubicBezTo>
                <a:close/>
                <a:moveTo>
                  <a:pt x="301419" y="0"/>
                </a:moveTo>
                <a:cubicBezTo>
                  <a:pt x="447823" y="0"/>
                  <a:pt x="569826" y="104620"/>
                  <a:pt x="595662" y="243635"/>
                </a:cubicBezTo>
                <a:cubicBezTo>
                  <a:pt x="591356" y="242202"/>
                  <a:pt x="585615" y="240769"/>
                  <a:pt x="578438" y="240769"/>
                </a:cubicBezTo>
                <a:cubicBezTo>
                  <a:pt x="571261" y="240769"/>
                  <a:pt x="564085" y="242202"/>
                  <a:pt x="556908" y="243635"/>
                </a:cubicBezTo>
                <a:cubicBezTo>
                  <a:pt x="549731" y="212106"/>
                  <a:pt x="536813" y="182010"/>
                  <a:pt x="519589" y="154780"/>
                </a:cubicBezTo>
                <a:cubicBezTo>
                  <a:pt x="505236" y="159079"/>
                  <a:pt x="483706" y="166245"/>
                  <a:pt x="456435" y="171978"/>
                </a:cubicBezTo>
                <a:cubicBezTo>
                  <a:pt x="462176" y="204940"/>
                  <a:pt x="466482" y="242202"/>
                  <a:pt x="467918" y="282330"/>
                </a:cubicBezTo>
                <a:lnTo>
                  <a:pt x="495189" y="282330"/>
                </a:lnTo>
                <a:cubicBezTo>
                  <a:pt x="490883" y="286629"/>
                  <a:pt x="486577" y="290929"/>
                  <a:pt x="482271" y="293795"/>
                </a:cubicBezTo>
                <a:lnTo>
                  <a:pt x="417681" y="282330"/>
                </a:lnTo>
                <a:lnTo>
                  <a:pt x="429164" y="282330"/>
                </a:lnTo>
                <a:cubicBezTo>
                  <a:pt x="427728" y="245068"/>
                  <a:pt x="423422" y="210673"/>
                  <a:pt x="417681" y="180577"/>
                </a:cubicBezTo>
                <a:cubicBezTo>
                  <a:pt x="388974" y="184876"/>
                  <a:pt x="355962" y="189175"/>
                  <a:pt x="320079" y="190609"/>
                </a:cubicBezTo>
                <a:lnTo>
                  <a:pt x="320079" y="266565"/>
                </a:lnTo>
                <a:cubicBezTo>
                  <a:pt x="314337" y="266565"/>
                  <a:pt x="307161" y="269432"/>
                  <a:pt x="302855" y="273731"/>
                </a:cubicBezTo>
                <a:lnTo>
                  <a:pt x="277019" y="300961"/>
                </a:lnTo>
                <a:cubicBezTo>
                  <a:pt x="271277" y="305260"/>
                  <a:pt x="268407" y="313859"/>
                  <a:pt x="268407" y="321025"/>
                </a:cubicBezTo>
                <a:lnTo>
                  <a:pt x="172240" y="321025"/>
                </a:lnTo>
                <a:cubicBezTo>
                  <a:pt x="173675" y="352554"/>
                  <a:pt x="176546" y="386950"/>
                  <a:pt x="182287" y="419912"/>
                </a:cubicBezTo>
                <a:cubicBezTo>
                  <a:pt x="210994" y="415612"/>
                  <a:pt x="245441" y="411313"/>
                  <a:pt x="282760" y="409880"/>
                </a:cubicBezTo>
                <a:lnTo>
                  <a:pt x="282760" y="341089"/>
                </a:lnTo>
                <a:lnTo>
                  <a:pt x="320079" y="365452"/>
                </a:lnTo>
                <a:lnTo>
                  <a:pt x="320079" y="409880"/>
                </a:lnTo>
                <a:cubicBezTo>
                  <a:pt x="337303" y="409880"/>
                  <a:pt x="353091" y="409880"/>
                  <a:pt x="370315" y="412746"/>
                </a:cubicBezTo>
                <a:cubicBezTo>
                  <a:pt x="364574" y="421345"/>
                  <a:pt x="358833" y="429944"/>
                  <a:pt x="351656" y="438543"/>
                </a:cubicBezTo>
                <a:cubicBezTo>
                  <a:pt x="350221" y="441409"/>
                  <a:pt x="347350" y="445709"/>
                  <a:pt x="344479" y="448575"/>
                </a:cubicBezTo>
                <a:cubicBezTo>
                  <a:pt x="337303" y="448575"/>
                  <a:pt x="328691" y="448575"/>
                  <a:pt x="320079" y="447142"/>
                </a:cubicBezTo>
                <a:lnTo>
                  <a:pt x="320079" y="465773"/>
                </a:lnTo>
                <a:lnTo>
                  <a:pt x="282760" y="461473"/>
                </a:lnTo>
                <a:lnTo>
                  <a:pt x="282760" y="448575"/>
                </a:lnTo>
                <a:cubicBezTo>
                  <a:pt x="248312" y="450008"/>
                  <a:pt x="216735" y="454307"/>
                  <a:pt x="189464" y="458607"/>
                </a:cubicBezTo>
                <a:cubicBezTo>
                  <a:pt x="196640" y="488703"/>
                  <a:pt x="206688" y="518799"/>
                  <a:pt x="219606" y="548895"/>
                </a:cubicBezTo>
                <a:cubicBezTo>
                  <a:pt x="239700" y="554628"/>
                  <a:pt x="261230" y="558927"/>
                  <a:pt x="282760" y="560360"/>
                </a:cubicBezTo>
                <a:lnTo>
                  <a:pt x="282760" y="534564"/>
                </a:lnTo>
                <a:lnTo>
                  <a:pt x="315773" y="547462"/>
                </a:lnTo>
                <a:lnTo>
                  <a:pt x="320079" y="560360"/>
                </a:lnTo>
                <a:lnTo>
                  <a:pt x="334432" y="597622"/>
                </a:lnTo>
                <a:cubicBezTo>
                  <a:pt x="324385" y="599055"/>
                  <a:pt x="312902" y="600488"/>
                  <a:pt x="301419" y="600488"/>
                </a:cubicBezTo>
                <a:cubicBezTo>
                  <a:pt x="134921" y="600488"/>
                  <a:pt x="0" y="465773"/>
                  <a:pt x="0" y="299528"/>
                </a:cubicBezTo>
                <a:cubicBezTo>
                  <a:pt x="0" y="219272"/>
                  <a:pt x="33013" y="146181"/>
                  <a:pt x="84684" y="91722"/>
                </a:cubicBezTo>
                <a:cubicBezTo>
                  <a:pt x="86120" y="90288"/>
                  <a:pt x="91861" y="85989"/>
                  <a:pt x="93296" y="84556"/>
                </a:cubicBezTo>
                <a:cubicBezTo>
                  <a:pt x="146404" y="31529"/>
                  <a:pt x="221041" y="0"/>
                  <a:pt x="301419" y="0"/>
                </a:cubicBezTo>
                <a:close/>
              </a:path>
            </a:pathLst>
          </a:custGeom>
          <a:solidFill>
            <a:schemeClr val="bg1"/>
          </a:solidFill>
          <a:ln>
            <a:noFill/>
          </a:ln>
        </p:spPr>
        <p:txBody>
          <a:bodyPr/>
          <a:lstStyle/>
          <a:p>
            <a:endParaRPr lang="zh-CN" altLang="en-US">
              <a:solidFill>
                <a:srgbClr val="116656"/>
              </a:solidFill>
              <a:latin typeface="字魂59号-创粗黑" panose="00000500000000000000" charset="-122"/>
              <a:ea typeface="字魂59号-创粗黑" panose="00000500000000000000" charset="-122"/>
            </a:endParaRPr>
          </a:p>
        </p:txBody>
      </p:sp>
      <p:sp>
        <p:nvSpPr>
          <p:cNvPr id="16" name="PA-ïṣḷïḋé"/>
          <p:cNvSpPr/>
          <p:nvPr>
            <p:custDataLst>
              <p:tags r:id="rId5"/>
            </p:custDataLst>
          </p:nvPr>
        </p:nvSpPr>
        <p:spPr bwMode="auto">
          <a:xfrm>
            <a:off x="2761657" y="2890328"/>
            <a:ext cx="516609" cy="518846"/>
          </a:xfrm>
          <a:custGeom>
            <a:avLst/>
            <a:gdLst>
              <a:gd name="connsiteX0" fmla="*/ 152145 w 603428"/>
              <a:gd name="connsiteY0" fmla="*/ 465773 h 606044"/>
              <a:gd name="connsiteX1" fmla="*/ 109085 w 603428"/>
              <a:gd name="connsiteY1" fmla="*/ 477238 h 606044"/>
              <a:gd name="connsiteX2" fmla="*/ 170804 w 603428"/>
              <a:gd name="connsiteY2" fmla="*/ 525965 h 606044"/>
              <a:gd name="connsiteX3" fmla="*/ 152145 w 603428"/>
              <a:gd name="connsiteY3" fmla="*/ 465773 h 606044"/>
              <a:gd name="connsiteX4" fmla="*/ 40189 w 603428"/>
              <a:gd name="connsiteY4" fmla="*/ 321025 h 606044"/>
              <a:gd name="connsiteX5" fmla="*/ 83249 w 603428"/>
              <a:gd name="connsiteY5" fmla="*/ 445709 h 606044"/>
              <a:gd name="connsiteX6" fmla="*/ 143533 w 603428"/>
              <a:gd name="connsiteY6" fmla="*/ 428511 h 606044"/>
              <a:gd name="connsiteX7" fmla="*/ 133486 w 603428"/>
              <a:gd name="connsiteY7" fmla="*/ 321025 h 606044"/>
              <a:gd name="connsiteX8" fmla="*/ 561886 w 603428"/>
              <a:gd name="connsiteY8" fmla="*/ 279085 h 606044"/>
              <a:gd name="connsiteX9" fmla="*/ 546995 w 603428"/>
              <a:gd name="connsiteY9" fmla="*/ 282312 h 606044"/>
              <a:gd name="connsiteX10" fmla="*/ 567088 w 603428"/>
              <a:gd name="connsiteY10" fmla="*/ 295218 h 606044"/>
              <a:gd name="connsiteX11" fmla="*/ 581441 w 603428"/>
              <a:gd name="connsiteY11" fmla="*/ 315295 h 606044"/>
              <a:gd name="connsiteX12" fmla="*/ 575700 w 603428"/>
              <a:gd name="connsiteY12" fmla="*/ 286614 h 606044"/>
              <a:gd name="connsiteX13" fmla="*/ 561886 w 603428"/>
              <a:gd name="connsiteY13" fmla="*/ 279085 h 606044"/>
              <a:gd name="connsiteX14" fmla="*/ 583616 w 603428"/>
              <a:gd name="connsiteY14" fmla="*/ 259837 h 606044"/>
              <a:gd name="connsiteX15" fmla="*/ 597228 w 603428"/>
              <a:gd name="connsiteY15" fmla="*/ 266537 h 606044"/>
              <a:gd name="connsiteX16" fmla="*/ 548430 w 603428"/>
              <a:gd name="connsiteY16" fmla="*/ 374092 h 606044"/>
              <a:gd name="connsiteX17" fmla="*/ 577135 w 603428"/>
              <a:gd name="connsiteY17" fmla="*/ 540444 h 606044"/>
              <a:gd name="connsiteX18" fmla="*/ 575700 w 603428"/>
              <a:gd name="connsiteY18" fmla="*/ 546180 h 606044"/>
              <a:gd name="connsiteX19" fmla="*/ 548430 w 603428"/>
              <a:gd name="connsiteY19" fmla="*/ 571994 h 606044"/>
              <a:gd name="connsiteX20" fmla="*/ 538384 w 603428"/>
              <a:gd name="connsiteY20" fmla="*/ 570559 h 606044"/>
              <a:gd name="connsiteX21" fmla="*/ 465188 w 603428"/>
              <a:gd name="connsiteY21" fmla="*/ 457268 h 606044"/>
              <a:gd name="connsiteX22" fmla="*/ 374768 w 603428"/>
              <a:gd name="connsiteY22" fmla="*/ 521801 h 606044"/>
              <a:gd name="connsiteX23" fmla="*/ 381945 w 603428"/>
              <a:gd name="connsiteY23" fmla="*/ 584900 h 606044"/>
              <a:gd name="connsiteX24" fmla="*/ 380509 w 603428"/>
              <a:gd name="connsiteY24" fmla="*/ 590636 h 606044"/>
              <a:gd name="connsiteX25" fmla="*/ 367592 w 603428"/>
              <a:gd name="connsiteY25" fmla="*/ 603543 h 606044"/>
              <a:gd name="connsiteX26" fmla="*/ 356111 w 603428"/>
              <a:gd name="connsiteY26" fmla="*/ 600675 h 606044"/>
              <a:gd name="connsiteX27" fmla="*/ 330277 w 603428"/>
              <a:gd name="connsiteY27" fmla="*/ 531840 h 606044"/>
              <a:gd name="connsiteX28" fmla="*/ 261386 w 603428"/>
              <a:gd name="connsiteY28" fmla="*/ 506026 h 606044"/>
              <a:gd name="connsiteX29" fmla="*/ 258515 w 603428"/>
              <a:gd name="connsiteY29" fmla="*/ 494554 h 606044"/>
              <a:gd name="connsiteX30" fmla="*/ 271432 w 603428"/>
              <a:gd name="connsiteY30" fmla="*/ 481647 h 606044"/>
              <a:gd name="connsiteX31" fmla="*/ 277173 w 603428"/>
              <a:gd name="connsiteY31" fmla="*/ 480213 h 606044"/>
              <a:gd name="connsiteX32" fmla="*/ 340323 w 603428"/>
              <a:gd name="connsiteY32" fmla="*/ 488818 h 606044"/>
              <a:gd name="connsiteX33" fmla="*/ 406343 w 603428"/>
              <a:gd name="connsiteY33" fmla="*/ 397037 h 606044"/>
              <a:gd name="connsiteX34" fmla="*/ 291526 w 603428"/>
              <a:gd name="connsiteY34" fmla="*/ 323900 h 606044"/>
              <a:gd name="connsiteX35" fmla="*/ 290090 w 603428"/>
              <a:gd name="connsiteY35" fmla="*/ 313861 h 606044"/>
              <a:gd name="connsiteX36" fmla="*/ 317360 w 603428"/>
              <a:gd name="connsiteY36" fmla="*/ 288048 h 606044"/>
              <a:gd name="connsiteX37" fmla="*/ 323100 w 603428"/>
              <a:gd name="connsiteY37" fmla="*/ 285180 h 606044"/>
              <a:gd name="connsiteX38" fmla="*/ 488151 w 603428"/>
              <a:gd name="connsiteY38" fmla="*/ 315295 h 606044"/>
              <a:gd name="connsiteX39" fmla="*/ 583616 w 603428"/>
              <a:gd name="connsiteY39" fmla="*/ 259837 h 606044"/>
              <a:gd name="connsiteX40" fmla="*/ 183722 w 603428"/>
              <a:gd name="connsiteY40" fmla="*/ 182010 h 606044"/>
              <a:gd name="connsiteX41" fmla="*/ 173675 w 603428"/>
              <a:gd name="connsiteY41" fmla="*/ 282330 h 606044"/>
              <a:gd name="connsiteX42" fmla="*/ 282760 w 603428"/>
              <a:gd name="connsiteY42" fmla="*/ 282330 h 606044"/>
              <a:gd name="connsiteX43" fmla="*/ 282760 w 603428"/>
              <a:gd name="connsiteY43" fmla="*/ 190609 h 606044"/>
              <a:gd name="connsiteX44" fmla="*/ 183722 w 603428"/>
              <a:gd name="connsiteY44" fmla="*/ 182010 h 606044"/>
              <a:gd name="connsiteX45" fmla="*/ 83249 w 603428"/>
              <a:gd name="connsiteY45" fmla="*/ 154780 h 606044"/>
              <a:gd name="connsiteX46" fmla="*/ 70331 w 603428"/>
              <a:gd name="connsiteY46" fmla="*/ 174844 h 606044"/>
              <a:gd name="connsiteX47" fmla="*/ 70331 w 603428"/>
              <a:gd name="connsiteY47" fmla="*/ 176277 h 606044"/>
              <a:gd name="connsiteX48" fmla="*/ 40189 w 603428"/>
              <a:gd name="connsiteY48" fmla="*/ 282330 h 606044"/>
              <a:gd name="connsiteX49" fmla="*/ 133486 w 603428"/>
              <a:gd name="connsiteY49" fmla="*/ 282330 h 606044"/>
              <a:gd name="connsiteX50" fmla="*/ 146404 w 603428"/>
              <a:gd name="connsiteY50" fmla="*/ 173411 h 606044"/>
              <a:gd name="connsiteX51" fmla="*/ 83249 w 603428"/>
              <a:gd name="connsiteY51" fmla="*/ 154780 h 606044"/>
              <a:gd name="connsiteX52" fmla="*/ 430599 w 603428"/>
              <a:gd name="connsiteY52" fmla="*/ 73091 h 606044"/>
              <a:gd name="connsiteX53" fmla="*/ 447823 w 603428"/>
              <a:gd name="connsiteY53" fmla="*/ 134716 h 606044"/>
              <a:gd name="connsiteX54" fmla="*/ 493754 w 603428"/>
              <a:gd name="connsiteY54" fmla="*/ 123251 h 606044"/>
              <a:gd name="connsiteX55" fmla="*/ 430599 w 603428"/>
              <a:gd name="connsiteY55" fmla="*/ 73091 h 606044"/>
              <a:gd name="connsiteX56" fmla="*/ 172240 w 603428"/>
              <a:gd name="connsiteY56" fmla="*/ 73091 h 606044"/>
              <a:gd name="connsiteX57" fmla="*/ 109085 w 603428"/>
              <a:gd name="connsiteY57" fmla="*/ 123251 h 606044"/>
              <a:gd name="connsiteX58" fmla="*/ 153580 w 603428"/>
              <a:gd name="connsiteY58" fmla="*/ 136149 h 606044"/>
              <a:gd name="connsiteX59" fmla="*/ 172240 w 603428"/>
              <a:gd name="connsiteY59" fmla="*/ 73091 h 606044"/>
              <a:gd name="connsiteX60" fmla="*/ 320079 w 603428"/>
              <a:gd name="connsiteY60" fmla="*/ 38695 h 606044"/>
              <a:gd name="connsiteX61" fmla="*/ 320079 w 603428"/>
              <a:gd name="connsiteY61" fmla="*/ 151914 h 606044"/>
              <a:gd name="connsiteX62" fmla="*/ 410504 w 603428"/>
              <a:gd name="connsiteY62" fmla="*/ 141882 h 606044"/>
              <a:gd name="connsiteX63" fmla="*/ 381798 w 603428"/>
              <a:gd name="connsiteY63" fmla="*/ 51593 h 606044"/>
              <a:gd name="connsiteX64" fmla="*/ 320079 w 603428"/>
              <a:gd name="connsiteY64" fmla="*/ 38695 h 606044"/>
              <a:gd name="connsiteX65" fmla="*/ 282760 w 603428"/>
              <a:gd name="connsiteY65" fmla="*/ 38695 h 606044"/>
              <a:gd name="connsiteX66" fmla="*/ 219606 w 603428"/>
              <a:gd name="connsiteY66" fmla="*/ 51593 h 606044"/>
              <a:gd name="connsiteX67" fmla="*/ 192334 w 603428"/>
              <a:gd name="connsiteY67" fmla="*/ 144748 h 606044"/>
              <a:gd name="connsiteX68" fmla="*/ 282760 w 603428"/>
              <a:gd name="connsiteY68" fmla="*/ 151914 h 606044"/>
              <a:gd name="connsiteX69" fmla="*/ 301419 w 603428"/>
              <a:gd name="connsiteY69" fmla="*/ 0 h 606044"/>
              <a:gd name="connsiteX70" fmla="*/ 595662 w 603428"/>
              <a:gd name="connsiteY70" fmla="*/ 243635 h 606044"/>
              <a:gd name="connsiteX71" fmla="*/ 578438 w 603428"/>
              <a:gd name="connsiteY71" fmla="*/ 240769 h 606044"/>
              <a:gd name="connsiteX72" fmla="*/ 556908 w 603428"/>
              <a:gd name="connsiteY72" fmla="*/ 243635 h 606044"/>
              <a:gd name="connsiteX73" fmla="*/ 519589 w 603428"/>
              <a:gd name="connsiteY73" fmla="*/ 154780 h 606044"/>
              <a:gd name="connsiteX74" fmla="*/ 456435 w 603428"/>
              <a:gd name="connsiteY74" fmla="*/ 171978 h 606044"/>
              <a:gd name="connsiteX75" fmla="*/ 467918 w 603428"/>
              <a:gd name="connsiteY75" fmla="*/ 282330 h 606044"/>
              <a:gd name="connsiteX76" fmla="*/ 495189 w 603428"/>
              <a:gd name="connsiteY76" fmla="*/ 282330 h 606044"/>
              <a:gd name="connsiteX77" fmla="*/ 482271 w 603428"/>
              <a:gd name="connsiteY77" fmla="*/ 293795 h 606044"/>
              <a:gd name="connsiteX78" fmla="*/ 417681 w 603428"/>
              <a:gd name="connsiteY78" fmla="*/ 282330 h 606044"/>
              <a:gd name="connsiteX79" fmla="*/ 429164 w 603428"/>
              <a:gd name="connsiteY79" fmla="*/ 282330 h 606044"/>
              <a:gd name="connsiteX80" fmla="*/ 417681 w 603428"/>
              <a:gd name="connsiteY80" fmla="*/ 180577 h 606044"/>
              <a:gd name="connsiteX81" fmla="*/ 320079 w 603428"/>
              <a:gd name="connsiteY81" fmla="*/ 190609 h 606044"/>
              <a:gd name="connsiteX82" fmla="*/ 320079 w 603428"/>
              <a:gd name="connsiteY82" fmla="*/ 266565 h 606044"/>
              <a:gd name="connsiteX83" fmla="*/ 302855 w 603428"/>
              <a:gd name="connsiteY83" fmla="*/ 273731 h 606044"/>
              <a:gd name="connsiteX84" fmla="*/ 277019 w 603428"/>
              <a:gd name="connsiteY84" fmla="*/ 300961 h 606044"/>
              <a:gd name="connsiteX85" fmla="*/ 268407 w 603428"/>
              <a:gd name="connsiteY85" fmla="*/ 321025 h 606044"/>
              <a:gd name="connsiteX86" fmla="*/ 172240 w 603428"/>
              <a:gd name="connsiteY86" fmla="*/ 321025 h 606044"/>
              <a:gd name="connsiteX87" fmla="*/ 182287 w 603428"/>
              <a:gd name="connsiteY87" fmla="*/ 419912 h 606044"/>
              <a:gd name="connsiteX88" fmla="*/ 282760 w 603428"/>
              <a:gd name="connsiteY88" fmla="*/ 409880 h 606044"/>
              <a:gd name="connsiteX89" fmla="*/ 282760 w 603428"/>
              <a:gd name="connsiteY89" fmla="*/ 341089 h 606044"/>
              <a:gd name="connsiteX90" fmla="*/ 320079 w 603428"/>
              <a:gd name="connsiteY90" fmla="*/ 365452 h 606044"/>
              <a:gd name="connsiteX91" fmla="*/ 320079 w 603428"/>
              <a:gd name="connsiteY91" fmla="*/ 409880 h 606044"/>
              <a:gd name="connsiteX92" fmla="*/ 370315 w 603428"/>
              <a:gd name="connsiteY92" fmla="*/ 412746 h 606044"/>
              <a:gd name="connsiteX93" fmla="*/ 351656 w 603428"/>
              <a:gd name="connsiteY93" fmla="*/ 438543 h 606044"/>
              <a:gd name="connsiteX94" fmla="*/ 344479 w 603428"/>
              <a:gd name="connsiteY94" fmla="*/ 448575 h 606044"/>
              <a:gd name="connsiteX95" fmla="*/ 320079 w 603428"/>
              <a:gd name="connsiteY95" fmla="*/ 447142 h 606044"/>
              <a:gd name="connsiteX96" fmla="*/ 320079 w 603428"/>
              <a:gd name="connsiteY96" fmla="*/ 465773 h 606044"/>
              <a:gd name="connsiteX97" fmla="*/ 282760 w 603428"/>
              <a:gd name="connsiteY97" fmla="*/ 461473 h 606044"/>
              <a:gd name="connsiteX98" fmla="*/ 282760 w 603428"/>
              <a:gd name="connsiteY98" fmla="*/ 448575 h 606044"/>
              <a:gd name="connsiteX99" fmla="*/ 189464 w 603428"/>
              <a:gd name="connsiteY99" fmla="*/ 458607 h 606044"/>
              <a:gd name="connsiteX100" fmla="*/ 219606 w 603428"/>
              <a:gd name="connsiteY100" fmla="*/ 548895 h 606044"/>
              <a:gd name="connsiteX101" fmla="*/ 282760 w 603428"/>
              <a:gd name="connsiteY101" fmla="*/ 560360 h 606044"/>
              <a:gd name="connsiteX102" fmla="*/ 282760 w 603428"/>
              <a:gd name="connsiteY102" fmla="*/ 534564 h 606044"/>
              <a:gd name="connsiteX103" fmla="*/ 315773 w 603428"/>
              <a:gd name="connsiteY103" fmla="*/ 547462 h 606044"/>
              <a:gd name="connsiteX104" fmla="*/ 320079 w 603428"/>
              <a:gd name="connsiteY104" fmla="*/ 560360 h 606044"/>
              <a:gd name="connsiteX105" fmla="*/ 334432 w 603428"/>
              <a:gd name="connsiteY105" fmla="*/ 597622 h 606044"/>
              <a:gd name="connsiteX106" fmla="*/ 301419 w 603428"/>
              <a:gd name="connsiteY106" fmla="*/ 600488 h 606044"/>
              <a:gd name="connsiteX107" fmla="*/ 0 w 603428"/>
              <a:gd name="connsiteY107" fmla="*/ 299528 h 606044"/>
              <a:gd name="connsiteX108" fmla="*/ 84684 w 603428"/>
              <a:gd name="connsiteY108" fmla="*/ 91722 h 606044"/>
              <a:gd name="connsiteX109" fmla="*/ 93296 w 603428"/>
              <a:gd name="connsiteY109" fmla="*/ 84556 h 606044"/>
              <a:gd name="connsiteX110" fmla="*/ 301419 w 603428"/>
              <a:gd name="connsiteY110" fmla="*/ 0 h 60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3428" h="606044">
                <a:moveTo>
                  <a:pt x="152145" y="465773"/>
                </a:moveTo>
                <a:cubicBezTo>
                  <a:pt x="134921" y="470072"/>
                  <a:pt x="120568" y="474371"/>
                  <a:pt x="109085" y="477238"/>
                </a:cubicBezTo>
                <a:cubicBezTo>
                  <a:pt x="126309" y="497302"/>
                  <a:pt x="147839" y="513066"/>
                  <a:pt x="170804" y="525965"/>
                </a:cubicBezTo>
                <a:cubicBezTo>
                  <a:pt x="163628" y="505901"/>
                  <a:pt x="156451" y="485837"/>
                  <a:pt x="152145" y="465773"/>
                </a:cubicBezTo>
                <a:close/>
                <a:moveTo>
                  <a:pt x="40189" y="321025"/>
                </a:moveTo>
                <a:cubicBezTo>
                  <a:pt x="43060" y="366886"/>
                  <a:pt x="58849" y="409880"/>
                  <a:pt x="83249" y="445709"/>
                </a:cubicBezTo>
                <a:cubicBezTo>
                  <a:pt x="96167" y="441409"/>
                  <a:pt x="117697" y="434243"/>
                  <a:pt x="143533" y="428511"/>
                </a:cubicBezTo>
                <a:cubicBezTo>
                  <a:pt x="137792" y="391249"/>
                  <a:pt x="134921" y="355420"/>
                  <a:pt x="133486" y="321025"/>
                </a:cubicBezTo>
                <a:close/>
                <a:moveTo>
                  <a:pt x="561886" y="279085"/>
                </a:moveTo>
                <a:cubicBezTo>
                  <a:pt x="556683" y="278368"/>
                  <a:pt x="551301" y="279444"/>
                  <a:pt x="546995" y="282312"/>
                </a:cubicBezTo>
                <a:cubicBezTo>
                  <a:pt x="554171" y="285180"/>
                  <a:pt x="561347" y="289482"/>
                  <a:pt x="567088" y="295218"/>
                </a:cubicBezTo>
                <a:cubicBezTo>
                  <a:pt x="574264" y="300955"/>
                  <a:pt x="578570" y="308125"/>
                  <a:pt x="581441" y="315295"/>
                </a:cubicBezTo>
                <a:cubicBezTo>
                  <a:pt x="585746" y="306691"/>
                  <a:pt x="584311" y="295218"/>
                  <a:pt x="575700" y="286614"/>
                </a:cubicBezTo>
                <a:cubicBezTo>
                  <a:pt x="572112" y="282312"/>
                  <a:pt x="567089" y="279802"/>
                  <a:pt x="561886" y="279085"/>
                </a:cubicBezTo>
                <a:close/>
                <a:moveTo>
                  <a:pt x="583616" y="259837"/>
                </a:moveTo>
                <a:cubicBezTo>
                  <a:pt x="589514" y="260801"/>
                  <a:pt x="593999" y="263310"/>
                  <a:pt x="597228" y="266537"/>
                </a:cubicBezTo>
                <a:cubicBezTo>
                  <a:pt x="608710" y="278009"/>
                  <a:pt x="610145" y="310993"/>
                  <a:pt x="548430" y="374092"/>
                </a:cubicBezTo>
                <a:lnTo>
                  <a:pt x="577135" y="540444"/>
                </a:lnTo>
                <a:cubicBezTo>
                  <a:pt x="577135" y="541878"/>
                  <a:pt x="577135" y="544746"/>
                  <a:pt x="575700" y="546180"/>
                </a:cubicBezTo>
                <a:lnTo>
                  <a:pt x="548430" y="571994"/>
                </a:lnTo>
                <a:cubicBezTo>
                  <a:pt x="545560" y="574862"/>
                  <a:pt x="541254" y="574862"/>
                  <a:pt x="538384" y="570559"/>
                </a:cubicBezTo>
                <a:lnTo>
                  <a:pt x="465188" y="457268"/>
                </a:lnTo>
                <a:cubicBezTo>
                  <a:pt x="435048" y="481647"/>
                  <a:pt x="403473" y="500290"/>
                  <a:pt x="374768" y="521801"/>
                </a:cubicBezTo>
                <a:lnTo>
                  <a:pt x="381945" y="584900"/>
                </a:lnTo>
                <a:cubicBezTo>
                  <a:pt x="383380" y="586334"/>
                  <a:pt x="381945" y="589202"/>
                  <a:pt x="380509" y="590636"/>
                </a:cubicBezTo>
                <a:lnTo>
                  <a:pt x="367592" y="603543"/>
                </a:lnTo>
                <a:cubicBezTo>
                  <a:pt x="363287" y="607845"/>
                  <a:pt x="358981" y="606411"/>
                  <a:pt x="356111" y="600675"/>
                </a:cubicBezTo>
                <a:lnTo>
                  <a:pt x="330277" y="531840"/>
                </a:lnTo>
                <a:lnTo>
                  <a:pt x="261386" y="506026"/>
                </a:lnTo>
                <a:cubicBezTo>
                  <a:pt x="255645" y="504592"/>
                  <a:pt x="255645" y="498856"/>
                  <a:pt x="258515" y="494554"/>
                </a:cubicBezTo>
                <a:lnTo>
                  <a:pt x="271432" y="481647"/>
                </a:lnTo>
                <a:cubicBezTo>
                  <a:pt x="272868" y="480213"/>
                  <a:pt x="275738" y="480213"/>
                  <a:pt x="277173" y="480213"/>
                </a:cubicBezTo>
                <a:lnTo>
                  <a:pt x="340323" y="488818"/>
                </a:lnTo>
                <a:cubicBezTo>
                  <a:pt x="363287" y="458702"/>
                  <a:pt x="381945" y="428587"/>
                  <a:pt x="406343" y="397037"/>
                </a:cubicBezTo>
                <a:lnTo>
                  <a:pt x="291526" y="323900"/>
                </a:lnTo>
                <a:cubicBezTo>
                  <a:pt x="287220" y="322466"/>
                  <a:pt x="287220" y="316729"/>
                  <a:pt x="290090" y="313861"/>
                </a:cubicBezTo>
                <a:lnTo>
                  <a:pt x="317360" y="288048"/>
                </a:lnTo>
                <a:cubicBezTo>
                  <a:pt x="317360" y="286614"/>
                  <a:pt x="320230" y="285180"/>
                  <a:pt x="323100" y="285180"/>
                </a:cubicBezTo>
                <a:lnTo>
                  <a:pt x="488151" y="315295"/>
                </a:lnTo>
                <a:cubicBezTo>
                  <a:pt x="535514" y="267971"/>
                  <a:pt x="565922" y="256947"/>
                  <a:pt x="583616" y="259837"/>
                </a:cubicBezTo>
                <a:close/>
                <a:moveTo>
                  <a:pt x="183722" y="182010"/>
                </a:moveTo>
                <a:cubicBezTo>
                  <a:pt x="179416" y="212106"/>
                  <a:pt x="175110" y="246501"/>
                  <a:pt x="173675" y="282330"/>
                </a:cubicBezTo>
                <a:lnTo>
                  <a:pt x="282760" y="282330"/>
                </a:lnTo>
                <a:lnTo>
                  <a:pt x="282760" y="190609"/>
                </a:lnTo>
                <a:cubicBezTo>
                  <a:pt x="251183" y="190609"/>
                  <a:pt x="218170" y="187742"/>
                  <a:pt x="183722" y="182010"/>
                </a:cubicBezTo>
                <a:close/>
                <a:moveTo>
                  <a:pt x="83249" y="154780"/>
                </a:moveTo>
                <a:cubicBezTo>
                  <a:pt x="78943" y="161946"/>
                  <a:pt x="74637" y="167678"/>
                  <a:pt x="70331" y="174844"/>
                </a:cubicBezTo>
                <a:cubicBezTo>
                  <a:pt x="70331" y="174844"/>
                  <a:pt x="70331" y="176277"/>
                  <a:pt x="70331" y="176277"/>
                </a:cubicBezTo>
                <a:cubicBezTo>
                  <a:pt x="53107" y="207806"/>
                  <a:pt x="43060" y="245068"/>
                  <a:pt x="40189" y="282330"/>
                </a:cubicBezTo>
                <a:lnTo>
                  <a:pt x="133486" y="282330"/>
                </a:lnTo>
                <a:cubicBezTo>
                  <a:pt x="134921" y="243635"/>
                  <a:pt x="140662" y="206373"/>
                  <a:pt x="146404" y="173411"/>
                </a:cubicBezTo>
                <a:cubicBezTo>
                  <a:pt x="124874" y="169111"/>
                  <a:pt x="104779" y="161946"/>
                  <a:pt x="83249" y="154780"/>
                </a:cubicBezTo>
                <a:close/>
                <a:moveTo>
                  <a:pt x="430599" y="73091"/>
                </a:moveTo>
                <a:cubicBezTo>
                  <a:pt x="436340" y="88855"/>
                  <a:pt x="442082" y="110352"/>
                  <a:pt x="447823" y="134716"/>
                </a:cubicBezTo>
                <a:cubicBezTo>
                  <a:pt x="466482" y="130416"/>
                  <a:pt x="482271" y="126117"/>
                  <a:pt x="493754" y="123251"/>
                </a:cubicBezTo>
                <a:cubicBezTo>
                  <a:pt x="475094" y="103187"/>
                  <a:pt x="453564" y="85989"/>
                  <a:pt x="430599" y="73091"/>
                </a:cubicBezTo>
                <a:close/>
                <a:moveTo>
                  <a:pt x="172240" y="73091"/>
                </a:moveTo>
                <a:cubicBezTo>
                  <a:pt x="133486" y="94588"/>
                  <a:pt x="110520" y="120384"/>
                  <a:pt x="109085" y="123251"/>
                </a:cubicBezTo>
                <a:cubicBezTo>
                  <a:pt x="123438" y="128983"/>
                  <a:pt x="139227" y="133283"/>
                  <a:pt x="153580" y="136149"/>
                </a:cubicBezTo>
                <a:cubicBezTo>
                  <a:pt x="159322" y="111786"/>
                  <a:pt x="166498" y="90288"/>
                  <a:pt x="172240" y="73091"/>
                </a:cubicBezTo>
                <a:close/>
                <a:moveTo>
                  <a:pt x="320079" y="38695"/>
                </a:moveTo>
                <a:lnTo>
                  <a:pt x="320079" y="151914"/>
                </a:lnTo>
                <a:cubicBezTo>
                  <a:pt x="353091" y="150481"/>
                  <a:pt x="383233" y="146181"/>
                  <a:pt x="410504" y="141882"/>
                </a:cubicBezTo>
                <a:cubicBezTo>
                  <a:pt x="399022" y="97454"/>
                  <a:pt x="387539" y="64492"/>
                  <a:pt x="381798" y="51593"/>
                </a:cubicBezTo>
                <a:cubicBezTo>
                  <a:pt x="363139" y="44428"/>
                  <a:pt x="341609" y="40128"/>
                  <a:pt x="320079" y="38695"/>
                </a:cubicBezTo>
                <a:close/>
                <a:moveTo>
                  <a:pt x="282760" y="38695"/>
                </a:moveTo>
                <a:cubicBezTo>
                  <a:pt x="261230" y="40128"/>
                  <a:pt x="239700" y="44428"/>
                  <a:pt x="219606" y="51593"/>
                </a:cubicBezTo>
                <a:cubicBezTo>
                  <a:pt x="213864" y="65925"/>
                  <a:pt x="202382" y="98887"/>
                  <a:pt x="192334" y="144748"/>
                </a:cubicBezTo>
                <a:cubicBezTo>
                  <a:pt x="222476" y="149047"/>
                  <a:pt x="252618" y="151914"/>
                  <a:pt x="282760" y="151914"/>
                </a:cubicBezTo>
                <a:close/>
                <a:moveTo>
                  <a:pt x="301419" y="0"/>
                </a:moveTo>
                <a:cubicBezTo>
                  <a:pt x="447823" y="0"/>
                  <a:pt x="569826" y="104620"/>
                  <a:pt x="595662" y="243635"/>
                </a:cubicBezTo>
                <a:cubicBezTo>
                  <a:pt x="591356" y="242202"/>
                  <a:pt x="585615" y="240769"/>
                  <a:pt x="578438" y="240769"/>
                </a:cubicBezTo>
                <a:cubicBezTo>
                  <a:pt x="571261" y="240769"/>
                  <a:pt x="564085" y="242202"/>
                  <a:pt x="556908" y="243635"/>
                </a:cubicBezTo>
                <a:cubicBezTo>
                  <a:pt x="549731" y="212106"/>
                  <a:pt x="536813" y="182010"/>
                  <a:pt x="519589" y="154780"/>
                </a:cubicBezTo>
                <a:cubicBezTo>
                  <a:pt x="505236" y="159079"/>
                  <a:pt x="483706" y="166245"/>
                  <a:pt x="456435" y="171978"/>
                </a:cubicBezTo>
                <a:cubicBezTo>
                  <a:pt x="462176" y="204940"/>
                  <a:pt x="466482" y="242202"/>
                  <a:pt x="467918" y="282330"/>
                </a:cubicBezTo>
                <a:lnTo>
                  <a:pt x="495189" y="282330"/>
                </a:lnTo>
                <a:cubicBezTo>
                  <a:pt x="490883" y="286629"/>
                  <a:pt x="486577" y="290929"/>
                  <a:pt x="482271" y="293795"/>
                </a:cubicBezTo>
                <a:lnTo>
                  <a:pt x="417681" y="282330"/>
                </a:lnTo>
                <a:lnTo>
                  <a:pt x="429164" y="282330"/>
                </a:lnTo>
                <a:cubicBezTo>
                  <a:pt x="427728" y="245068"/>
                  <a:pt x="423422" y="210673"/>
                  <a:pt x="417681" y="180577"/>
                </a:cubicBezTo>
                <a:cubicBezTo>
                  <a:pt x="388974" y="184876"/>
                  <a:pt x="355962" y="189175"/>
                  <a:pt x="320079" y="190609"/>
                </a:cubicBezTo>
                <a:lnTo>
                  <a:pt x="320079" y="266565"/>
                </a:lnTo>
                <a:cubicBezTo>
                  <a:pt x="314337" y="266565"/>
                  <a:pt x="307161" y="269432"/>
                  <a:pt x="302855" y="273731"/>
                </a:cubicBezTo>
                <a:lnTo>
                  <a:pt x="277019" y="300961"/>
                </a:lnTo>
                <a:cubicBezTo>
                  <a:pt x="271277" y="305260"/>
                  <a:pt x="268407" y="313859"/>
                  <a:pt x="268407" y="321025"/>
                </a:cubicBezTo>
                <a:lnTo>
                  <a:pt x="172240" y="321025"/>
                </a:lnTo>
                <a:cubicBezTo>
                  <a:pt x="173675" y="352554"/>
                  <a:pt x="176546" y="386950"/>
                  <a:pt x="182287" y="419912"/>
                </a:cubicBezTo>
                <a:cubicBezTo>
                  <a:pt x="210994" y="415612"/>
                  <a:pt x="245441" y="411313"/>
                  <a:pt x="282760" y="409880"/>
                </a:cubicBezTo>
                <a:lnTo>
                  <a:pt x="282760" y="341089"/>
                </a:lnTo>
                <a:lnTo>
                  <a:pt x="320079" y="365452"/>
                </a:lnTo>
                <a:lnTo>
                  <a:pt x="320079" y="409880"/>
                </a:lnTo>
                <a:cubicBezTo>
                  <a:pt x="337303" y="409880"/>
                  <a:pt x="353091" y="409880"/>
                  <a:pt x="370315" y="412746"/>
                </a:cubicBezTo>
                <a:cubicBezTo>
                  <a:pt x="364574" y="421345"/>
                  <a:pt x="358833" y="429944"/>
                  <a:pt x="351656" y="438543"/>
                </a:cubicBezTo>
                <a:cubicBezTo>
                  <a:pt x="350221" y="441409"/>
                  <a:pt x="347350" y="445709"/>
                  <a:pt x="344479" y="448575"/>
                </a:cubicBezTo>
                <a:cubicBezTo>
                  <a:pt x="337303" y="448575"/>
                  <a:pt x="328691" y="448575"/>
                  <a:pt x="320079" y="447142"/>
                </a:cubicBezTo>
                <a:lnTo>
                  <a:pt x="320079" y="465773"/>
                </a:lnTo>
                <a:lnTo>
                  <a:pt x="282760" y="461473"/>
                </a:lnTo>
                <a:lnTo>
                  <a:pt x="282760" y="448575"/>
                </a:lnTo>
                <a:cubicBezTo>
                  <a:pt x="248312" y="450008"/>
                  <a:pt x="216735" y="454307"/>
                  <a:pt x="189464" y="458607"/>
                </a:cubicBezTo>
                <a:cubicBezTo>
                  <a:pt x="196640" y="488703"/>
                  <a:pt x="206688" y="518799"/>
                  <a:pt x="219606" y="548895"/>
                </a:cubicBezTo>
                <a:cubicBezTo>
                  <a:pt x="239700" y="554628"/>
                  <a:pt x="261230" y="558927"/>
                  <a:pt x="282760" y="560360"/>
                </a:cubicBezTo>
                <a:lnTo>
                  <a:pt x="282760" y="534564"/>
                </a:lnTo>
                <a:lnTo>
                  <a:pt x="315773" y="547462"/>
                </a:lnTo>
                <a:lnTo>
                  <a:pt x="320079" y="560360"/>
                </a:lnTo>
                <a:lnTo>
                  <a:pt x="334432" y="597622"/>
                </a:lnTo>
                <a:cubicBezTo>
                  <a:pt x="324385" y="599055"/>
                  <a:pt x="312902" y="600488"/>
                  <a:pt x="301419" y="600488"/>
                </a:cubicBezTo>
                <a:cubicBezTo>
                  <a:pt x="134921" y="600488"/>
                  <a:pt x="0" y="465773"/>
                  <a:pt x="0" y="299528"/>
                </a:cubicBezTo>
                <a:cubicBezTo>
                  <a:pt x="0" y="219272"/>
                  <a:pt x="33013" y="146181"/>
                  <a:pt x="84684" y="91722"/>
                </a:cubicBezTo>
                <a:cubicBezTo>
                  <a:pt x="86120" y="90288"/>
                  <a:pt x="91861" y="85989"/>
                  <a:pt x="93296" y="84556"/>
                </a:cubicBezTo>
                <a:cubicBezTo>
                  <a:pt x="146404" y="31529"/>
                  <a:pt x="221041" y="0"/>
                  <a:pt x="301419" y="0"/>
                </a:cubicBezTo>
                <a:close/>
              </a:path>
            </a:pathLst>
          </a:cu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18" name="PA-íṥľïḍe"/>
          <p:cNvSpPr/>
          <p:nvPr>
            <p:custDataLst>
              <p:tags r:id="rId6"/>
            </p:custDataLst>
          </p:nvPr>
        </p:nvSpPr>
        <p:spPr bwMode="auto">
          <a:xfrm>
            <a:off x="7067445" y="2890328"/>
            <a:ext cx="516609" cy="518846"/>
          </a:xfrm>
          <a:custGeom>
            <a:avLst/>
            <a:gdLst>
              <a:gd name="connsiteX0" fmla="*/ 152145 w 603428"/>
              <a:gd name="connsiteY0" fmla="*/ 465773 h 606044"/>
              <a:gd name="connsiteX1" fmla="*/ 109085 w 603428"/>
              <a:gd name="connsiteY1" fmla="*/ 477238 h 606044"/>
              <a:gd name="connsiteX2" fmla="*/ 170804 w 603428"/>
              <a:gd name="connsiteY2" fmla="*/ 525965 h 606044"/>
              <a:gd name="connsiteX3" fmla="*/ 152145 w 603428"/>
              <a:gd name="connsiteY3" fmla="*/ 465773 h 606044"/>
              <a:gd name="connsiteX4" fmla="*/ 40189 w 603428"/>
              <a:gd name="connsiteY4" fmla="*/ 321025 h 606044"/>
              <a:gd name="connsiteX5" fmla="*/ 83249 w 603428"/>
              <a:gd name="connsiteY5" fmla="*/ 445709 h 606044"/>
              <a:gd name="connsiteX6" fmla="*/ 143533 w 603428"/>
              <a:gd name="connsiteY6" fmla="*/ 428511 h 606044"/>
              <a:gd name="connsiteX7" fmla="*/ 133486 w 603428"/>
              <a:gd name="connsiteY7" fmla="*/ 321025 h 606044"/>
              <a:gd name="connsiteX8" fmla="*/ 561886 w 603428"/>
              <a:gd name="connsiteY8" fmla="*/ 279085 h 606044"/>
              <a:gd name="connsiteX9" fmla="*/ 546995 w 603428"/>
              <a:gd name="connsiteY9" fmla="*/ 282312 h 606044"/>
              <a:gd name="connsiteX10" fmla="*/ 567088 w 603428"/>
              <a:gd name="connsiteY10" fmla="*/ 295218 h 606044"/>
              <a:gd name="connsiteX11" fmla="*/ 581441 w 603428"/>
              <a:gd name="connsiteY11" fmla="*/ 315295 h 606044"/>
              <a:gd name="connsiteX12" fmla="*/ 575700 w 603428"/>
              <a:gd name="connsiteY12" fmla="*/ 286614 h 606044"/>
              <a:gd name="connsiteX13" fmla="*/ 561886 w 603428"/>
              <a:gd name="connsiteY13" fmla="*/ 279085 h 606044"/>
              <a:gd name="connsiteX14" fmla="*/ 583616 w 603428"/>
              <a:gd name="connsiteY14" fmla="*/ 259837 h 606044"/>
              <a:gd name="connsiteX15" fmla="*/ 597228 w 603428"/>
              <a:gd name="connsiteY15" fmla="*/ 266537 h 606044"/>
              <a:gd name="connsiteX16" fmla="*/ 548430 w 603428"/>
              <a:gd name="connsiteY16" fmla="*/ 374092 h 606044"/>
              <a:gd name="connsiteX17" fmla="*/ 577135 w 603428"/>
              <a:gd name="connsiteY17" fmla="*/ 540444 h 606044"/>
              <a:gd name="connsiteX18" fmla="*/ 575700 w 603428"/>
              <a:gd name="connsiteY18" fmla="*/ 546180 h 606044"/>
              <a:gd name="connsiteX19" fmla="*/ 548430 w 603428"/>
              <a:gd name="connsiteY19" fmla="*/ 571994 h 606044"/>
              <a:gd name="connsiteX20" fmla="*/ 538384 w 603428"/>
              <a:gd name="connsiteY20" fmla="*/ 570559 h 606044"/>
              <a:gd name="connsiteX21" fmla="*/ 465188 w 603428"/>
              <a:gd name="connsiteY21" fmla="*/ 457268 h 606044"/>
              <a:gd name="connsiteX22" fmla="*/ 374768 w 603428"/>
              <a:gd name="connsiteY22" fmla="*/ 521801 h 606044"/>
              <a:gd name="connsiteX23" fmla="*/ 381945 w 603428"/>
              <a:gd name="connsiteY23" fmla="*/ 584900 h 606044"/>
              <a:gd name="connsiteX24" fmla="*/ 380509 w 603428"/>
              <a:gd name="connsiteY24" fmla="*/ 590636 h 606044"/>
              <a:gd name="connsiteX25" fmla="*/ 367592 w 603428"/>
              <a:gd name="connsiteY25" fmla="*/ 603543 h 606044"/>
              <a:gd name="connsiteX26" fmla="*/ 356111 w 603428"/>
              <a:gd name="connsiteY26" fmla="*/ 600675 h 606044"/>
              <a:gd name="connsiteX27" fmla="*/ 330277 w 603428"/>
              <a:gd name="connsiteY27" fmla="*/ 531840 h 606044"/>
              <a:gd name="connsiteX28" fmla="*/ 261386 w 603428"/>
              <a:gd name="connsiteY28" fmla="*/ 506026 h 606044"/>
              <a:gd name="connsiteX29" fmla="*/ 258515 w 603428"/>
              <a:gd name="connsiteY29" fmla="*/ 494554 h 606044"/>
              <a:gd name="connsiteX30" fmla="*/ 271432 w 603428"/>
              <a:gd name="connsiteY30" fmla="*/ 481647 h 606044"/>
              <a:gd name="connsiteX31" fmla="*/ 277173 w 603428"/>
              <a:gd name="connsiteY31" fmla="*/ 480213 h 606044"/>
              <a:gd name="connsiteX32" fmla="*/ 340323 w 603428"/>
              <a:gd name="connsiteY32" fmla="*/ 488818 h 606044"/>
              <a:gd name="connsiteX33" fmla="*/ 406343 w 603428"/>
              <a:gd name="connsiteY33" fmla="*/ 397037 h 606044"/>
              <a:gd name="connsiteX34" fmla="*/ 291526 w 603428"/>
              <a:gd name="connsiteY34" fmla="*/ 323900 h 606044"/>
              <a:gd name="connsiteX35" fmla="*/ 290090 w 603428"/>
              <a:gd name="connsiteY35" fmla="*/ 313861 h 606044"/>
              <a:gd name="connsiteX36" fmla="*/ 317360 w 603428"/>
              <a:gd name="connsiteY36" fmla="*/ 288048 h 606044"/>
              <a:gd name="connsiteX37" fmla="*/ 323100 w 603428"/>
              <a:gd name="connsiteY37" fmla="*/ 285180 h 606044"/>
              <a:gd name="connsiteX38" fmla="*/ 488151 w 603428"/>
              <a:gd name="connsiteY38" fmla="*/ 315295 h 606044"/>
              <a:gd name="connsiteX39" fmla="*/ 583616 w 603428"/>
              <a:gd name="connsiteY39" fmla="*/ 259837 h 606044"/>
              <a:gd name="connsiteX40" fmla="*/ 183722 w 603428"/>
              <a:gd name="connsiteY40" fmla="*/ 182010 h 606044"/>
              <a:gd name="connsiteX41" fmla="*/ 173675 w 603428"/>
              <a:gd name="connsiteY41" fmla="*/ 282330 h 606044"/>
              <a:gd name="connsiteX42" fmla="*/ 282760 w 603428"/>
              <a:gd name="connsiteY42" fmla="*/ 282330 h 606044"/>
              <a:gd name="connsiteX43" fmla="*/ 282760 w 603428"/>
              <a:gd name="connsiteY43" fmla="*/ 190609 h 606044"/>
              <a:gd name="connsiteX44" fmla="*/ 183722 w 603428"/>
              <a:gd name="connsiteY44" fmla="*/ 182010 h 606044"/>
              <a:gd name="connsiteX45" fmla="*/ 83249 w 603428"/>
              <a:gd name="connsiteY45" fmla="*/ 154780 h 606044"/>
              <a:gd name="connsiteX46" fmla="*/ 70331 w 603428"/>
              <a:gd name="connsiteY46" fmla="*/ 174844 h 606044"/>
              <a:gd name="connsiteX47" fmla="*/ 70331 w 603428"/>
              <a:gd name="connsiteY47" fmla="*/ 176277 h 606044"/>
              <a:gd name="connsiteX48" fmla="*/ 40189 w 603428"/>
              <a:gd name="connsiteY48" fmla="*/ 282330 h 606044"/>
              <a:gd name="connsiteX49" fmla="*/ 133486 w 603428"/>
              <a:gd name="connsiteY49" fmla="*/ 282330 h 606044"/>
              <a:gd name="connsiteX50" fmla="*/ 146404 w 603428"/>
              <a:gd name="connsiteY50" fmla="*/ 173411 h 606044"/>
              <a:gd name="connsiteX51" fmla="*/ 83249 w 603428"/>
              <a:gd name="connsiteY51" fmla="*/ 154780 h 606044"/>
              <a:gd name="connsiteX52" fmla="*/ 430599 w 603428"/>
              <a:gd name="connsiteY52" fmla="*/ 73091 h 606044"/>
              <a:gd name="connsiteX53" fmla="*/ 447823 w 603428"/>
              <a:gd name="connsiteY53" fmla="*/ 134716 h 606044"/>
              <a:gd name="connsiteX54" fmla="*/ 493754 w 603428"/>
              <a:gd name="connsiteY54" fmla="*/ 123251 h 606044"/>
              <a:gd name="connsiteX55" fmla="*/ 430599 w 603428"/>
              <a:gd name="connsiteY55" fmla="*/ 73091 h 606044"/>
              <a:gd name="connsiteX56" fmla="*/ 172240 w 603428"/>
              <a:gd name="connsiteY56" fmla="*/ 73091 h 606044"/>
              <a:gd name="connsiteX57" fmla="*/ 109085 w 603428"/>
              <a:gd name="connsiteY57" fmla="*/ 123251 h 606044"/>
              <a:gd name="connsiteX58" fmla="*/ 153580 w 603428"/>
              <a:gd name="connsiteY58" fmla="*/ 136149 h 606044"/>
              <a:gd name="connsiteX59" fmla="*/ 172240 w 603428"/>
              <a:gd name="connsiteY59" fmla="*/ 73091 h 606044"/>
              <a:gd name="connsiteX60" fmla="*/ 320079 w 603428"/>
              <a:gd name="connsiteY60" fmla="*/ 38695 h 606044"/>
              <a:gd name="connsiteX61" fmla="*/ 320079 w 603428"/>
              <a:gd name="connsiteY61" fmla="*/ 151914 h 606044"/>
              <a:gd name="connsiteX62" fmla="*/ 410504 w 603428"/>
              <a:gd name="connsiteY62" fmla="*/ 141882 h 606044"/>
              <a:gd name="connsiteX63" fmla="*/ 381798 w 603428"/>
              <a:gd name="connsiteY63" fmla="*/ 51593 h 606044"/>
              <a:gd name="connsiteX64" fmla="*/ 320079 w 603428"/>
              <a:gd name="connsiteY64" fmla="*/ 38695 h 606044"/>
              <a:gd name="connsiteX65" fmla="*/ 282760 w 603428"/>
              <a:gd name="connsiteY65" fmla="*/ 38695 h 606044"/>
              <a:gd name="connsiteX66" fmla="*/ 219606 w 603428"/>
              <a:gd name="connsiteY66" fmla="*/ 51593 h 606044"/>
              <a:gd name="connsiteX67" fmla="*/ 192334 w 603428"/>
              <a:gd name="connsiteY67" fmla="*/ 144748 h 606044"/>
              <a:gd name="connsiteX68" fmla="*/ 282760 w 603428"/>
              <a:gd name="connsiteY68" fmla="*/ 151914 h 606044"/>
              <a:gd name="connsiteX69" fmla="*/ 301419 w 603428"/>
              <a:gd name="connsiteY69" fmla="*/ 0 h 606044"/>
              <a:gd name="connsiteX70" fmla="*/ 595662 w 603428"/>
              <a:gd name="connsiteY70" fmla="*/ 243635 h 606044"/>
              <a:gd name="connsiteX71" fmla="*/ 578438 w 603428"/>
              <a:gd name="connsiteY71" fmla="*/ 240769 h 606044"/>
              <a:gd name="connsiteX72" fmla="*/ 556908 w 603428"/>
              <a:gd name="connsiteY72" fmla="*/ 243635 h 606044"/>
              <a:gd name="connsiteX73" fmla="*/ 519589 w 603428"/>
              <a:gd name="connsiteY73" fmla="*/ 154780 h 606044"/>
              <a:gd name="connsiteX74" fmla="*/ 456435 w 603428"/>
              <a:gd name="connsiteY74" fmla="*/ 171978 h 606044"/>
              <a:gd name="connsiteX75" fmla="*/ 467918 w 603428"/>
              <a:gd name="connsiteY75" fmla="*/ 282330 h 606044"/>
              <a:gd name="connsiteX76" fmla="*/ 495189 w 603428"/>
              <a:gd name="connsiteY76" fmla="*/ 282330 h 606044"/>
              <a:gd name="connsiteX77" fmla="*/ 482271 w 603428"/>
              <a:gd name="connsiteY77" fmla="*/ 293795 h 606044"/>
              <a:gd name="connsiteX78" fmla="*/ 417681 w 603428"/>
              <a:gd name="connsiteY78" fmla="*/ 282330 h 606044"/>
              <a:gd name="connsiteX79" fmla="*/ 429164 w 603428"/>
              <a:gd name="connsiteY79" fmla="*/ 282330 h 606044"/>
              <a:gd name="connsiteX80" fmla="*/ 417681 w 603428"/>
              <a:gd name="connsiteY80" fmla="*/ 180577 h 606044"/>
              <a:gd name="connsiteX81" fmla="*/ 320079 w 603428"/>
              <a:gd name="connsiteY81" fmla="*/ 190609 h 606044"/>
              <a:gd name="connsiteX82" fmla="*/ 320079 w 603428"/>
              <a:gd name="connsiteY82" fmla="*/ 266565 h 606044"/>
              <a:gd name="connsiteX83" fmla="*/ 302855 w 603428"/>
              <a:gd name="connsiteY83" fmla="*/ 273731 h 606044"/>
              <a:gd name="connsiteX84" fmla="*/ 277019 w 603428"/>
              <a:gd name="connsiteY84" fmla="*/ 300961 h 606044"/>
              <a:gd name="connsiteX85" fmla="*/ 268407 w 603428"/>
              <a:gd name="connsiteY85" fmla="*/ 321025 h 606044"/>
              <a:gd name="connsiteX86" fmla="*/ 172240 w 603428"/>
              <a:gd name="connsiteY86" fmla="*/ 321025 h 606044"/>
              <a:gd name="connsiteX87" fmla="*/ 182287 w 603428"/>
              <a:gd name="connsiteY87" fmla="*/ 419912 h 606044"/>
              <a:gd name="connsiteX88" fmla="*/ 282760 w 603428"/>
              <a:gd name="connsiteY88" fmla="*/ 409880 h 606044"/>
              <a:gd name="connsiteX89" fmla="*/ 282760 w 603428"/>
              <a:gd name="connsiteY89" fmla="*/ 341089 h 606044"/>
              <a:gd name="connsiteX90" fmla="*/ 320079 w 603428"/>
              <a:gd name="connsiteY90" fmla="*/ 365452 h 606044"/>
              <a:gd name="connsiteX91" fmla="*/ 320079 w 603428"/>
              <a:gd name="connsiteY91" fmla="*/ 409880 h 606044"/>
              <a:gd name="connsiteX92" fmla="*/ 370315 w 603428"/>
              <a:gd name="connsiteY92" fmla="*/ 412746 h 606044"/>
              <a:gd name="connsiteX93" fmla="*/ 351656 w 603428"/>
              <a:gd name="connsiteY93" fmla="*/ 438543 h 606044"/>
              <a:gd name="connsiteX94" fmla="*/ 344479 w 603428"/>
              <a:gd name="connsiteY94" fmla="*/ 448575 h 606044"/>
              <a:gd name="connsiteX95" fmla="*/ 320079 w 603428"/>
              <a:gd name="connsiteY95" fmla="*/ 447142 h 606044"/>
              <a:gd name="connsiteX96" fmla="*/ 320079 w 603428"/>
              <a:gd name="connsiteY96" fmla="*/ 465773 h 606044"/>
              <a:gd name="connsiteX97" fmla="*/ 282760 w 603428"/>
              <a:gd name="connsiteY97" fmla="*/ 461473 h 606044"/>
              <a:gd name="connsiteX98" fmla="*/ 282760 w 603428"/>
              <a:gd name="connsiteY98" fmla="*/ 448575 h 606044"/>
              <a:gd name="connsiteX99" fmla="*/ 189464 w 603428"/>
              <a:gd name="connsiteY99" fmla="*/ 458607 h 606044"/>
              <a:gd name="connsiteX100" fmla="*/ 219606 w 603428"/>
              <a:gd name="connsiteY100" fmla="*/ 548895 h 606044"/>
              <a:gd name="connsiteX101" fmla="*/ 282760 w 603428"/>
              <a:gd name="connsiteY101" fmla="*/ 560360 h 606044"/>
              <a:gd name="connsiteX102" fmla="*/ 282760 w 603428"/>
              <a:gd name="connsiteY102" fmla="*/ 534564 h 606044"/>
              <a:gd name="connsiteX103" fmla="*/ 315773 w 603428"/>
              <a:gd name="connsiteY103" fmla="*/ 547462 h 606044"/>
              <a:gd name="connsiteX104" fmla="*/ 320079 w 603428"/>
              <a:gd name="connsiteY104" fmla="*/ 560360 h 606044"/>
              <a:gd name="connsiteX105" fmla="*/ 334432 w 603428"/>
              <a:gd name="connsiteY105" fmla="*/ 597622 h 606044"/>
              <a:gd name="connsiteX106" fmla="*/ 301419 w 603428"/>
              <a:gd name="connsiteY106" fmla="*/ 600488 h 606044"/>
              <a:gd name="connsiteX107" fmla="*/ 0 w 603428"/>
              <a:gd name="connsiteY107" fmla="*/ 299528 h 606044"/>
              <a:gd name="connsiteX108" fmla="*/ 84684 w 603428"/>
              <a:gd name="connsiteY108" fmla="*/ 91722 h 606044"/>
              <a:gd name="connsiteX109" fmla="*/ 93296 w 603428"/>
              <a:gd name="connsiteY109" fmla="*/ 84556 h 606044"/>
              <a:gd name="connsiteX110" fmla="*/ 301419 w 603428"/>
              <a:gd name="connsiteY110" fmla="*/ 0 h 60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3428" h="606044">
                <a:moveTo>
                  <a:pt x="152145" y="465773"/>
                </a:moveTo>
                <a:cubicBezTo>
                  <a:pt x="134921" y="470072"/>
                  <a:pt x="120568" y="474371"/>
                  <a:pt x="109085" y="477238"/>
                </a:cubicBezTo>
                <a:cubicBezTo>
                  <a:pt x="126309" y="497302"/>
                  <a:pt x="147839" y="513066"/>
                  <a:pt x="170804" y="525965"/>
                </a:cubicBezTo>
                <a:cubicBezTo>
                  <a:pt x="163628" y="505901"/>
                  <a:pt x="156451" y="485837"/>
                  <a:pt x="152145" y="465773"/>
                </a:cubicBezTo>
                <a:close/>
                <a:moveTo>
                  <a:pt x="40189" y="321025"/>
                </a:moveTo>
                <a:cubicBezTo>
                  <a:pt x="43060" y="366886"/>
                  <a:pt x="58849" y="409880"/>
                  <a:pt x="83249" y="445709"/>
                </a:cubicBezTo>
                <a:cubicBezTo>
                  <a:pt x="96167" y="441409"/>
                  <a:pt x="117697" y="434243"/>
                  <a:pt x="143533" y="428511"/>
                </a:cubicBezTo>
                <a:cubicBezTo>
                  <a:pt x="137792" y="391249"/>
                  <a:pt x="134921" y="355420"/>
                  <a:pt x="133486" y="321025"/>
                </a:cubicBezTo>
                <a:close/>
                <a:moveTo>
                  <a:pt x="561886" y="279085"/>
                </a:moveTo>
                <a:cubicBezTo>
                  <a:pt x="556683" y="278368"/>
                  <a:pt x="551301" y="279444"/>
                  <a:pt x="546995" y="282312"/>
                </a:cubicBezTo>
                <a:cubicBezTo>
                  <a:pt x="554171" y="285180"/>
                  <a:pt x="561347" y="289482"/>
                  <a:pt x="567088" y="295218"/>
                </a:cubicBezTo>
                <a:cubicBezTo>
                  <a:pt x="574264" y="300955"/>
                  <a:pt x="578570" y="308125"/>
                  <a:pt x="581441" y="315295"/>
                </a:cubicBezTo>
                <a:cubicBezTo>
                  <a:pt x="585746" y="306691"/>
                  <a:pt x="584311" y="295218"/>
                  <a:pt x="575700" y="286614"/>
                </a:cubicBezTo>
                <a:cubicBezTo>
                  <a:pt x="572112" y="282312"/>
                  <a:pt x="567089" y="279802"/>
                  <a:pt x="561886" y="279085"/>
                </a:cubicBezTo>
                <a:close/>
                <a:moveTo>
                  <a:pt x="583616" y="259837"/>
                </a:moveTo>
                <a:cubicBezTo>
                  <a:pt x="589514" y="260801"/>
                  <a:pt x="593999" y="263310"/>
                  <a:pt x="597228" y="266537"/>
                </a:cubicBezTo>
                <a:cubicBezTo>
                  <a:pt x="608710" y="278009"/>
                  <a:pt x="610145" y="310993"/>
                  <a:pt x="548430" y="374092"/>
                </a:cubicBezTo>
                <a:lnTo>
                  <a:pt x="577135" y="540444"/>
                </a:lnTo>
                <a:cubicBezTo>
                  <a:pt x="577135" y="541878"/>
                  <a:pt x="577135" y="544746"/>
                  <a:pt x="575700" y="546180"/>
                </a:cubicBezTo>
                <a:lnTo>
                  <a:pt x="548430" y="571994"/>
                </a:lnTo>
                <a:cubicBezTo>
                  <a:pt x="545560" y="574862"/>
                  <a:pt x="541254" y="574862"/>
                  <a:pt x="538384" y="570559"/>
                </a:cubicBezTo>
                <a:lnTo>
                  <a:pt x="465188" y="457268"/>
                </a:lnTo>
                <a:cubicBezTo>
                  <a:pt x="435048" y="481647"/>
                  <a:pt x="403473" y="500290"/>
                  <a:pt x="374768" y="521801"/>
                </a:cubicBezTo>
                <a:lnTo>
                  <a:pt x="381945" y="584900"/>
                </a:lnTo>
                <a:cubicBezTo>
                  <a:pt x="383380" y="586334"/>
                  <a:pt x="381945" y="589202"/>
                  <a:pt x="380509" y="590636"/>
                </a:cubicBezTo>
                <a:lnTo>
                  <a:pt x="367592" y="603543"/>
                </a:lnTo>
                <a:cubicBezTo>
                  <a:pt x="363287" y="607845"/>
                  <a:pt x="358981" y="606411"/>
                  <a:pt x="356111" y="600675"/>
                </a:cubicBezTo>
                <a:lnTo>
                  <a:pt x="330277" y="531840"/>
                </a:lnTo>
                <a:lnTo>
                  <a:pt x="261386" y="506026"/>
                </a:lnTo>
                <a:cubicBezTo>
                  <a:pt x="255645" y="504592"/>
                  <a:pt x="255645" y="498856"/>
                  <a:pt x="258515" y="494554"/>
                </a:cubicBezTo>
                <a:lnTo>
                  <a:pt x="271432" y="481647"/>
                </a:lnTo>
                <a:cubicBezTo>
                  <a:pt x="272868" y="480213"/>
                  <a:pt x="275738" y="480213"/>
                  <a:pt x="277173" y="480213"/>
                </a:cubicBezTo>
                <a:lnTo>
                  <a:pt x="340323" y="488818"/>
                </a:lnTo>
                <a:cubicBezTo>
                  <a:pt x="363287" y="458702"/>
                  <a:pt x="381945" y="428587"/>
                  <a:pt x="406343" y="397037"/>
                </a:cubicBezTo>
                <a:lnTo>
                  <a:pt x="291526" y="323900"/>
                </a:lnTo>
                <a:cubicBezTo>
                  <a:pt x="287220" y="322466"/>
                  <a:pt x="287220" y="316729"/>
                  <a:pt x="290090" y="313861"/>
                </a:cubicBezTo>
                <a:lnTo>
                  <a:pt x="317360" y="288048"/>
                </a:lnTo>
                <a:cubicBezTo>
                  <a:pt x="317360" y="286614"/>
                  <a:pt x="320230" y="285180"/>
                  <a:pt x="323100" y="285180"/>
                </a:cubicBezTo>
                <a:lnTo>
                  <a:pt x="488151" y="315295"/>
                </a:lnTo>
                <a:cubicBezTo>
                  <a:pt x="535514" y="267971"/>
                  <a:pt x="565922" y="256947"/>
                  <a:pt x="583616" y="259837"/>
                </a:cubicBezTo>
                <a:close/>
                <a:moveTo>
                  <a:pt x="183722" y="182010"/>
                </a:moveTo>
                <a:cubicBezTo>
                  <a:pt x="179416" y="212106"/>
                  <a:pt x="175110" y="246501"/>
                  <a:pt x="173675" y="282330"/>
                </a:cubicBezTo>
                <a:lnTo>
                  <a:pt x="282760" y="282330"/>
                </a:lnTo>
                <a:lnTo>
                  <a:pt x="282760" y="190609"/>
                </a:lnTo>
                <a:cubicBezTo>
                  <a:pt x="251183" y="190609"/>
                  <a:pt x="218170" y="187742"/>
                  <a:pt x="183722" y="182010"/>
                </a:cubicBezTo>
                <a:close/>
                <a:moveTo>
                  <a:pt x="83249" y="154780"/>
                </a:moveTo>
                <a:cubicBezTo>
                  <a:pt x="78943" y="161946"/>
                  <a:pt x="74637" y="167678"/>
                  <a:pt x="70331" y="174844"/>
                </a:cubicBezTo>
                <a:cubicBezTo>
                  <a:pt x="70331" y="174844"/>
                  <a:pt x="70331" y="176277"/>
                  <a:pt x="70331" y="176277"/>
                </a:cubicBezTo>
                <a:cubicBezTo>
                  <a:pt x="53107" y="207806"/>
                  <a:pt x="43060" y="245068"/>
                  <a:pt x="40189" y="282330"/>
                </a:cubicBezTo>
                <a:lnTo>
                  <a:pt x="133486" y="282330"/>
                </a:lnTo>
                <a:cubicBezTo>
                  <a:pt x="134921" y="243635"/>
                  <a:pt x="140662" y="206373"/>
                  <a:pt x="146404" y="173411"/>
                </a:cubicBezTo>
                <a:cubicBezTo>
                  <a:pt x="124874" y="169111"/>
                  <a:pt x="104779" y="161946"/>
                  <a:pt x="83249" y="154780"/>
                </a:cubicBezTo>
                <a:close/>
                <a:moveTo>
                  <a:pt x="430599" y="73091"/>
                </a:moveTo>
                <a:cubicBezTo>
                  <a:pt x="436340" y="88855"/>
                  <a:pt x="442082" y="110352"/>
                  <a:pt x="447823" y="134716"/>
                </a:cubicBezTo>
                <a:cubicBezTo>
                  <a:pt x="466482" y="130416"/>
                  <a:pt x="482271" y="126117"/>
                  <a:pt x="493754" y="123251"/>
                </a:cubicBezTo>
                <a:cubicBezTo>
                  <a:pt x="475094" y="103187"/>
                  <a:pt x="453564" y="85989"/>
                  <a:pt x="430599" y="73091"/>
                </a:cubicBezTo>
                <a:close/>
                <a:moveTo>
                  <a:pt x="172240" y="73091"/>
                </a:moveTo>
                <a:cubicBezTo>
                  <a:pt x="133486" y="94588"/>
                  <a:pt x="110520" y="120384"/>
                  <a:pt x="109085" y="123251"/>
                </a:cubicBezTo>
                <a:cubicBezTo>
                  <a:pt x="123438" y="128983"/>
                  <a:pt x="139227" y="133283"/>
                  <a:pt x="153580" y="136149"/>
                </a:cubicBezTo>
                <a:cubicBezTo>
                  <a:pt x="159322" y="111786"/>
                  <a:pt x="166498" y="90288"/>
                  <a:pt x="172240" y="73091"/>
                </a:cubicBezTo>
                <a:close/>
                <a:moveTo>
                  <a:pt x="320079" y="38695"/>
                </a:moveTo>
                <a:lnTo>
                  <a:pt x="320079" y="151914"/>
                </a:lnTo>
                <a:cubicBezTo>
                  <a:pt x="353091" y="150481"/>
                  <a:pt x="383233" y="146181"/>
                  <a:pt x="410504" y="141882"/>
                </a:cubicBezTo>
                <a:cubicBezTo>
                  <a:pt x="399022" y="97454"/>
                  <a:pt x="387539" y="64492"/>
                  <a:pt x="381798" y="51593"/>
                </a:cubicBezTo>
                <a:cubicBezTo>
                  <a:pt x="363139" y="44428"/>
                  <a:pt x="341609" y="40128"/>
                  <a:pt x="320079" y="38695"/>
                </a:cubicBezTo>
                <a:close/>
                <a:moveTo>
                  <a:pt x="282760" y="38695"/>
                </a:moveTo>
                <a:cubicBezTo>
                  <a:pt x="261230" y="40128"/>
                  <a:pt x="239700" y="44428"/>
                  <a:pt x="219606" y="51593"/>
                </a:cubicBezTo>
                <a:cubicBezTo>
                  <a:pt x="213864" y="65925"/>
                  <a:pt x="202382" y="98887"/>
                  <a:pt x="192334" y="144748"/>
                </a:cubicBezTo>
                <a:cubicBezTo>
                  <a:pt x="222476" y="149047"/>
                  <a:pt x="252618" y="151914"/>
                  <a:pt x="282760" y="151914"/>
                </a:cubicBezTo>
                <a:close/>
                <a:moveTo>
                  <a:pt x="301419" y="0"/>
                </a:moveTo>
                <a:cubicBezTo>
                  <a:pt x="447823" y="0"/>
                  <a:pt x="569826" y="104620"/>
                  <a:pt x="595662" y="243635"/>
                </a:cubicBezTo>
                <a:cubicBezTo>
                  <a:pt x="591356" y="242202"/>
                  <a:pt x="585615" y="240769"/>
                  <a:pt x="578438" y="240769"/>
                </a:cubicBezTo>
                <a:cubicBezTo>
                  <a:pt x="571261" y="240769"/>
                  <a:pt x="564085" y="242202"/>
                  <a:pt x="556908" y="243635"/>
                </a:cubicBezTo>
                <a:cubicBezTo>
                  <a:pt x="549731" y="212106"/>
                  <a:pt x="536813" y="182010"/>
                  <a:pt x="519589" y="154780"/>
                </a:cubicBezTo>
                <a:cubicBezTo>
                  <a:pt x="505236" y="159079"/>
                  <a:pt x="483706" y="166245"/>
                  <a:pt x="456435" y="171978"/>
                </a:cubicBezTo>
                <a:cubicBezTo>
                  <a:pt x="462176" y="204940"/>
                  <a:pt x="466482" y="242202"/>
                  <a:pt x="467918" y="282330"/>
                </a:cubicBezTo>
                <a:lnTo>
                  <a:pt x="495189" y="282330"/>
                </a:lnTo>
                <a:cubicBezTo>
                  <a:pt x="490883" y="286629"/>
                  <a:pt x="486577" y="290929"/>
                  <a:pt x="482271" y="293795"/>
                </a:cubicBezTo>
                <a:lnTo>
                  <a:pt x="417681" y="282330"/>
                </a:lnTo>
                <a:lnTo>
                  <a:pt x="429164" y="282330"/>
                </a:lnTo>
                <a:cubicBezTo>
                  <a:pt x="427728" y="245068"/>
                  <a:pt x="423422" y="210673"/>
                  <a:pt x="417681" y="180577"/>
                </a:cubicBezTo>
                <a:cubicBezTo>
                  <a:pt x="388974" y="184876"/>
                  <a:pt x="355962" y="189175"/>
                  <a:pt x="320079" y="190609"/>
                </a:cubicBezTo>
                <a:lnTo>
                  <a:pt x="320079" y="266565"/>
                </a:lnTo>
                <a:cubicBezTo>
                  <a:pt x="314337" y="266565"/>
                  <a:pt x="307161" y="269432"/>
                  <a:pt x="302855" y="273731"/>
                </a:cubicBezTo>
                <a:lnTo>
                  <a:pt x="277019" y="300961"/>
                </a:lnTo>
                <a:cubicBezTo>
                  <a:pt x="271277" y="305260"/>
                  <a:pt x="268407" y="313859"/>
                  <a:pt x="268407" y="321025"/>
                </a:cubicBezTo>
                <a:lnTo>
                  <a:pt x="172240" y="321025"/>
                </a:lnTo>
                <a:cubicBezTo>
                  <a:pt x="173675" y="352554"/>
                  <a:pt x="176546" y="386950"/>
                  <a:pt x="182287" y="419912"/>
                </a:cubicBezTo>
                <a:cubicBezTo>
                  <a:pt x="210994" y="415612"/>
                  <a:pt x="245441" y="411313"/>
                  <a:pt x="282760" y="409880"/>
                </a:cubicBezTo>
                <a:lnTo>
                  <a:pt x="282760" y="341089"/>
                </a:lnTo>
                <a:lnTo>
                  <a:pt x="320079" y="365452"/>
                </a:lnTo>
                <a:lnTo>
                  <a:pt x="320079" y="409880"/>
                </a:lnTo>
                <a:cubicBezTo>
                  <a:pt x="337303" y="409880"/>
                  <a:pt x="353091" y="409880"/>
                  <a:pt x="370315" y="412746"/>
                </a:cubicBezTo>
                <a:cubicBezTo>
                  <a:pt x="364574" y="421345"/>
                  <a:pt x="358833" y="429944"/>
                  <a:pt x="351656" y="438543"/>
                </a:cubicBezTo>
                <a:cubicBezTo>
                  <a:pt x="350221" y="441409"/>
                  <a:pt x="347350" y="445709"/>
                  <a:pt x="344479" y="448575"/>
                </a:cubicBezTo>
                <a:cubicBezTo>
                  <a:pt x="337303" y="448575"/>
                  <a:pt x="328691" y="448575"/>
                  <a:pt x="320079" y="447142"/>
                </a:cubicBezTo>
                <a:lnTo>
                  <a:pt x="320079" y="465773"/>
                </a:lnTo>
                <a:lnTo>
                  <a:pt x="282760" y="461473"/>
                </a:lnTo>
                <a:lnTo>
                  <a:pt x="282760" y="448575"/>
                </a:lnTo>
                <a:cubicBezTo>
                  <a:pt x="248312" y="450008"/>
                  <a:pt x="216735" y="454307"/>
                  <a:pt x="189464" y="458607"/>
                </a:cubicBezTo>
                <a:cubicBezTo>
                  <a:pt x="196640" y="488703"/>
                  <a:pt x="206688" y="518799"/>
                  <a:pt x="219606" y="548895"/>
                </a:cubicBezTo>
                <a:cubicBezTo>
                  <a:pt x="239700" y="554628"/>
                  <a:pt x="261230" y="558927"/>
                  <a:pt x="282760" y="560360"/>
                </a:cubicBezTo>
                <a:lnTo>
                  <a:pt x="282760" y="534564"/>
                </a:lnTo>
                <a:lnTo>
                  <a:pt x="315773" y="547462"/>
                </a:lnTo>
                <a:lnTo>
                  <a:pt x="320079" y="560360"/>
                </a:lnTo>
                <a:lnTo>
                  <a:pt x="334432" y="597622"/>
                </a:lnTo>
                <a:cubicBezTo>
                  <a:pt x="324385" y="599055"/>
                  <a:pt x="312902" y="600488"/>
                  <a:pt x="301419" y="600488"/>
                </a:cubicBezTo>
                <a:cubicBezTo>
                  <a:pt x="134921" y="600488"/>
                  <a:pt x="0" y="465773"/>
                  <a:pt x="0" y="299528"/>
                </a:cubicBezTo>
                <a:cubicBezTo>
                  <a:pt x="0" y="219272"/>
                  <a:pt x="33013" y="146181"/>
                  <a:pt x="84684" y="91722"/>
                </a:cubicBezTo>
                <a:cubicBezTo>
                  <a:pt x="86120" y="90288"/>
                  <a:pt x="91861" y="85989"/>
                  <a:pt x="93296" y="84556"/>
                </a:cubicBezTo>
                <a:cubicBezTo>
                  <a:pt x="146404" y="31529"/>
                  <a:pt x="221041" y="0"/>
                  <a:pt x="301419" y="0"/>
                </a:cubicBezTo>
                <a:close/>
              </a:path>
            </a:pathLst>
          </a:cu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16656"/>
              </a:solidFill>
              <a:latin typeface="字魂59号-创粗黑" panose="00000500000000000000" charset="-122"/>
              <a:ea typeface="字魂59号-创粗黑" panose="00000500000000000000" charset="-122"/>
            </a:endParaRPr>
          </a:p>
        </p:txBody>
      </p:sp>
      <p:sp>
        <p:nvSpPr>
          <p:cNvPr id="17" name="PA-文本框 16"/>
          <p:cNvSpPr txBox="1"/>
          <p:nvPr>
            <p:custDataLst>
              <p:tags r:id="rId7"/>
            </p:custDataLst>
          </p:nvPr>
        </p:nvSpPr>
        <p:spPr>
          <a:xfrm>
            <a:off x="2180496" y="3993939"/>
            <a:ext cx="1678930"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19" name="PA-文本框 18"/>
          <p:cNvSpPr txBox="1"/>
          <p:nvPr>
            <p:custDataLst>
              <p:tags r:id="rId8"/>
            </p:custDataLst>
          </p:nvPr>
        </p:nvSpPr>
        <p:spPr>
          <a:xfrm>
            <a:off x="4274981" y="3993939"/>
            <a:ext cx="1678930"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20" name="PA-文本框 19"/>
          <p:cNvSpPr txBox="1"/>
          <p:nvPr>
            <p:custDataLst>
              <p:tags r:id="rId9"/>
            </p:custDataLst>
          </p:nvPr>
        </p:nvSpPr>
        <p:spPr>
          <a:xfrm>
            <a:off x="6436067" y="4000098"/>
            <a:ext cx="1678930"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48" name="PA-文本框 47"/>
          <p:cNvSpPr txBox="1"/>
          <p:nvPr>
            <p:custDataLst>
              <p:tags r:id="rId10"/>
            </p:custDataLst>
          </p:nvPr>
        </p:nvSpPr>
        <p:spPr>
          <a:xfrm>
            <a:off x="6476365" y="4360545"/>
            <a:ext cx="1617980" cy="368300"/>
          </a:xfrm>
          <a:prstGeom prst="rect">
            <a:avLst/>
          </a:prstGeom>
          <a:noFill/>
          <a:ln>
            <a:noFill/>
          </a:ln>
        </p:spPr>
        <p:txBody>
          <a:bodyPr wrap="square" rtlCol="0" anchor="t">
            <a:spAutoFit/>
          </a:bodyPr>
          <a:lstStyle/>
          <a:p>
            <a:pPr algn="ctr"/>
            <a:r>
              <a:rPr lang="zh-CN" altLang="en-US" sz="9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2" name="PA-文本框 1"/>
          <p:cNvSpPr txBox="1"/>
          <p:nvPr>
            <p:custDataLst>
              <p:tags r:id="rId11"/>
            </p:custDataLst>
          </p:nvPr>
        </p:nvSpPr>
        <p:spPr>
          <a:xfrm>
            <a:off x="4285615" y="4360545"/>
            <a:ext cx="1617980" cy="368300"/>
          </a:xfrm>
          <a:prstGeom prst="rect">
            <a:avLst/>
          </a:prstGeom>
          <a:noFill/>
          <a:ln>
            <a:noFill/>
          </a:ln>
        </p:spPr>
        <p:txBody>
          <a:bodyPr wrap="square" rtlCol="0" anchor="t">
            <a:spAutoFit/>
          </a:bodyPr>
          <a:lstStyle/>
          <a:p>
            <a:pPr algn="ctr"/>
            <a:r>
              <a:rPr lang="zh-CN" altLang="en-US" sz="9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3" name="PA-文本框 2"/>
          <p:cNvSpPr txBox="1"/>
          <p:nvPr>
            <p:custDataLst>
              <p:tags r:id="rId12"/>
            </p:custDataLst>
          </p:nvPr>
        </p:nvSpPr>
        <p:spPr>
          <a:xfrm>
            <a:off x="2190115" y="4360545"/>
            <a:ext cx="1617980" cy="368300"/>
          </a:xfrm>
          <a:prstGeom prst="rect">
            <a:avLst/>
          </a:prstGeom>
          <a:noFill/>
          <a:ln>
            <a:noFill/>
          </a:ln>
        </p:spPr>
        <p:txBody>
          <a:bodyPr wrap="square" rtlCol="0" anchor="t">
            <a:spAutoFit/>
          </a:bodyPr>
          <a:lstStyle/>
          <a:p>
            <a:pPr algn="ctr"/>
            <a:r>
              <a:rPr lang="zh-CN" altLang="en-US" sz="9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4" name="PA-iṥḷîḓê"/>
          <p:cNvSpPr/>
          <p:nvPr>
            <p:custDataLst>
              <p:tags r:id="rId13"/>
            </p:custDataLst>
          </p:nvPr>
        </p:nvSpPr>
        <p:spPr>
          <a:xfrm>
            <a:off x="8555609" y="2467970"/>
            <a:ext cx="1521458" cy="1311599"/>
          </a:xfrm>
          <a:prstGeom prst="hexagon">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116656"/>
              </a:solidFill>
              <a:latin typeface="字魂59号-创粗黑" panose="00000500000000000000" charset="-122"/>
              <a:ea typeface="字魂59号-创粗黑" panose="00000500000000000000" charset="-122"/>
            </a:endParaRPr>
          </a:p>
        </p:txBody>
      </p:sp>
      <p:sp>
        <p:nvSpPr>
          <p:cNvPr id="5" name="PA-íSlîḑê"/>
          <p:cNvSpPr/>
          <p:nvPr>
            <p:custDataLst>
              <p:tags r:id="rId14"/>
            </p:custDataLst>
          </p:nvPr>
        </p:nvSpPr>
        <p:spPr bwMode="auto">
          <a:xfrm>
            <a:off x="9047777" y="2890328"/>
            <a:ext cx="516609" cy="518846"/>
          </a:xfrm>
          <a:custGeom>
            <a:avLst/>
            <a:gdLst>
              <a:gd name="connsiteX0" fmla="*/ 152145 w 603428"/>
              <a:gd name="connsiteY0" fmla="*/ 465773 h 606044"/>
              <a:gd name="connsiteX1" fmla="*/ 109085 w 603428"/>
              <a:gd name="connsiteY1" fmla="*/ 477238 h 606044"/>
              <a:gd name="connsiteX2" fmla="*/ 170804 w 603428"/>
              <a:gd name="connsiteY2" fmla="*/ 525965 h 606044"/>
              <a:gd name="connsiteX3" fmla="*/ 152145 w 603428"/>
              <a:gd name="connsiteY3" fmla="*/ 465773 h 606044"/>
              <a:gd name="connsiteX4" fmla="*/ 40189 w 603428"/>
              <a:gd name="connsiteY4" fmla="*/ 321025 h 606044"/>
              <a:gd name="connsiteX5" fmla="*/ 83249 w 603428"/>
              <a:gd name="connsiteY5" fmla="*/ 445709 h 606044"/>
              <a:gd name="connsiteX6" fmla="*/ 143533 w 603428"/>
              <a:gd name="connsiteY6" fmla="*/ 428511 h 606044"/>
              <a:gd name="connsiteX7" fmla="*/ 133486 w 603428"/>
              <a:gd name="connsiteY7" fmla="*/ 321025 h 606044"/>
              <a:gd name="connsiteX8" fmla="*/ 561886 w 603428"/>
              <a:gd name="connsiteY8" fmla="*/ 279085 h 606044"/>
              <a:gd name="connsiteX9" fmla="*/ 546995 w 603428"/>
              <a:gd name="connsiteY9" fmla="*/ 282312 h 606044"/>
              <a:gd name="connsiteX10" fmla="*/ 567088 w 603428"/>
              <a:gd name="connsiteY10" fmla="*/ 295218 h 606044"/>
              <a:gd name="connsiteX11" fmla="*/ 581441 w 603428"/>
              <a:gd name="connsiteY11" fmla="*/ 315295 h 606044"/>
              <a:gd name="connsiteX12" fmla="*/ 575700 w 603428"/>
              <a:gd name="connsiteY12" fmla="*/ 286614 h 606044"/>
              <a:gd name="connsiteX13" fmla="*/ 561886 w 603428"/>
              <a:gd name="connsiteY13" fmla="*/ 279085 h 606044"/>
              <a:gd name="connsiteX14" fmla="*/ 583616 w 603428"/>
              <a:gd name="connsiteY14" fmla="*/ 259837 h 606044"/>
              <a:gd name="connsiteX15" fmla="*/ 597228 w 603428"/>
              <a:gd name="connsiteY15" fmla="*/ 266537 h 606044"/>
              <a:gd name="connsiteX16" fmla="*/ 548430 w 603428"/>
              <a:gd name="connsiteY16" fmla="*/ 374092 h 606044"/>
              <a:gd name="connsiteX17" fmla="*/ 577135 w 603428"/>
              <a:gd name="connsiteY17" fmla="*/ 540444 h 606044"/>
              <a:gd name="connsiteX18" fmla="*/ 575700 w 603428"/>
              <a:gd name="connsiteY18" fmla="*/ 546180 h 606044"/>
              <a:gd name="connsiteX19" fmla="*/ 548430 w 603428"/>
              <a:gd name="connsiteY19" fmla="*/ 571994 h 606044"/>
              <a:gd name="connsiteX20" fmla="*/ 538384 w 603428"/>
              <a:gd name="connsiteY20" fmla="*/ 570559 h 606044"/>
              <a:gd name="connsiteX21" fmla="*/ 465188 w 603428"/>
              <a:gd name="connsiteY21" fmla="*/ 457268 h 606044"/>
              <a:gd name="connsiteX22" fmla="*/ 374768 w 603428"/>
              <a:gd name="connsiteY22" fmla="*/ 521801 h 606044"/>
              <a:gd name="connsiteX23" fmla="*/ 381945 w 603428"/>
              <a:gd name="connsiteY23" fmla="*/ 584900 h 606044"/>
              <a:gd name="connsiteX24" fmla="*/ 380509 w 603428"/>
              <a:gd name="connsiteY24" fmla="*/ 590636 h 606044"/>
              <a:gd name="connsiteX25" fmla="*/ 367592 w 603428"/>
              <a:gd name="connsiteY25" fmla="*/ 603543 h 606044"/>
              <a:gd name="connsiteX26" fmla="*/ 356111 w 603428"/>
              <a:gd name="connsiteY26" fmla="*/ 600675 h 606044"/>
              <a:gd name="connsiteX27" fmla="*/ 330277 w 603428"/>
              <a:gd name="connsiteY27" fmla="*/ 531840 h 606044"/>
              <a:gd name="connsiteX28" fmla="*/ 261386 w 603428"/>
              <a:gd name="connsiteY28" fmla="*/ 506026 h 606044"/>
              <a:gd name="connsiteX29" fmla="*/ 258515 w 603428"/>
              <a:gd name="connsiteY29" fmla="*/ 494554 h 606044"/>
              <a:gd name="connsiteX30" fmla="*/ 271432 w 603428"/>
              <a:gd name="connsiteY30" fmla="*/ 481647 h 606044"/>
              <a:gd name="connsiteX31" fmla="*/ 277173 w 603428"/>
              <a:gd name="connsiteY31" fmla="*/ 480213 h 606044"/>
              <a:gd name="connsiteX32" fmla="*/ 340323 w 603428"/>
              <a:gd name="connsiteY32" fmla="*/ 488818 h 606044"/>
              <a:gd name="connsiteX33" fmla="*/ 406343 w 603428"/>
              <a:gd name="connsiteY33" fmla="*/ 397037 h 606044"/>
              <a:gd name="connsiteX34" fmla="*/ 291526 w 603428"/>
              <a:gd name="connsiteY34" fmla="*/ 323900 h 606044"/>
              <a:gd name="connsiteX35" fmla="*/ 290090 w 603428"/>
              <a:gd name="connsiteY35" fmla="*/ 313861 h 606044"/>
              <a:gd name="connsiteX36" fmla="*/ 317360 w 603428"/>
              <a:gd name="connsiteY36" fmla="*/ 288048 h 606044"/>
              <a:gd name="connsiteX37" fmla="*/ 323100 w 603428"/>
              <a:gd name="connsiteY37" fmla="*/ 285180 h 606044"/>
              <a:gd name="connsiteX38" fmla="*/ 488151 w 603428"/>
              <a:gd name="connsiteY38" fmla="*/ 315295 h 606044"/>
              <a:gd name="connsiteX39" fmla="*/ 583616 w 603428"/>
              <a:gd name="connsiteY39" fmla="*/ 259837 h 606044"/>
              <a:gd name="connsiteX40" fmla="*/ 183722 w 603428"/>
              <a:gd name="connsiteY40" fmla="*/ 182010 h 606044"/>
              <a:gd name="connsiteX41" fmla="*/ 173675 w 603428"/>
              <a:gd name="connsiteY41" fmla="*/ 282330 h 606044"/>
              <a:gd name="connsiteX42" fmla="*/ 282760 w 603428"/>
              <a:gd name="connsiteY42" fmla="*/ 282330 h 606044"/>
              <a:gd name="connsiteX43" fmla="*/ 282760 w 603428"/>
              <a:gd name="connsiteY43" fmla="*/ 190609 h 606044"/>
              <a:gd name="connsiteX44" fmla="*/ 183722 w 603428"/>
              <a:gd name="connsiteY44" fmla="*/ 182010 h 606044"/>
              <a:gd name="connsiteX45" fmla="*/ 83249 w 603428"/>
              <a:gd name="connsiteY45" fmla="*/ 154780 h 606044"/>
              <a:gd name="connsiteX46" fmla="*/ 70331 w 603428"/>
              <a:gd name="connsiteY46" fmla="*/ 174844 h 606044"/>
              <a:gd name="connsiteX47" fmla="*/ 70331 w 603428"/>
              <a:gd name="connsiteY47" fmla="*/ 176277 h 606044"/>
              <a:gd name="connsiteX48" fmla="*/ 40189 w 603428"/>
              <a:gd name="connsiteY48" fmla="*/ 282330 h 606044"/>
              <a:gd name="connsiteX49" fmla="*/ 133486 w 603428"/>
              <a:gd name="connsiteY49" fmla="*/ 282330 h 606044"/>
              <a:gd name="connsiteX50" fmla="*/ 146404 w 603428"/>
              <a:gd name="connsiteY50" fmla="*/ 173411 h 606044"/>
              <a:gd name="connsiteX51" fmla="*/ 83249 w 603428"/>
              <a:gd name="connsiteY51" fmla="*/ 154780 h 606044"/>
              <a:gd name="connsiteX52" fmla="*/ 430599 w 603428"/>
              <a:gd name="connsiteY52" fmla="*/ 73091 h 606044"/>
              <a:gd name="connsiteX53" fmla="*/ 447823 w 603428"/>
              <a:gd name="connsiteY53" fmla="*/ 134716 h 606044"/>
              <a:gd name="connsiteX54" fmla="*/ 493754 w 603428"/>
              <a:gd name="connsiteY54" fmla="*/ 123251 h 606044"/>
              <a:gd name="connsiteX55" fmla="*/ 430599 w 603428"/>
              <a:gd name="connsiteY55" fmla="*/ 73091 h 606044"/>
              <a:gd name="connsiteX56" fmla="*/ 172240 w 603428"/>
              <a:gd name="connsiteY56" fmla="*/ 73091 h 606044"/>
              <a:gd name="connsiteX57" fmla="*/ 109085 w 603428"/>
              <a:gd name="connsiteY57" fmla="*/ 123251 h 606044"/>
              <a:gd name="connsiteX58" fmla="*/ 153580 w 603428"/>
              <a:gd name="connsiteY58" fmla="*/ 136149 h 606044"/>
              <a:gd name="connsiteX59" fmla="*/ 172240 w 603428"/>
              <a:gd name="connsiteY59" fmla="*/ 73091 h 606044"/>
              <a:gd name="connsiteX60" fmla="*/ 320079 w 603428"/>
              <a:gd name="connsiteY60" fmla="*/ 38695 h 606044"/>
              <a:gd name="connsiteX61" fmla="*/ 320079 w 603428"/>
              <a:gd name="connsiteY61" fmla="*/ 151914 h 606044"/>
              <a:gd name="connsiteX62" fmla="*/ 410504 w 603428"/>
              <a:gd name="connsiteY62" fmla="*/ 141882 h 606044"/>
              <a:gd name="connsiteX63" fmla="*/ 381798 w 603428"/>
              <a:gd name="connsiteY63" fmla="*/ 51593 h 606044"/>
              <a:gd name="connsiteX64" fmla="*/ 320079 w 603428"/>
              <a:gd name="connsiteY64" fmla="*/ 38695 h 606044"/>
              <a:gd name="connsiteX65" fmla="*/ 282760 w 603428"/>
              <a:gd name="connsiteY65" fmla="*/ 38695 h 606044"/>
              <a:gd name="connsiteX66" fmla="*/ 219606 w 603428"/>
              <a:gd name="connsiteY66" fmla="*/ 51593 h 606044"/>
              <a:gd name="connsiteX67" fmla="*/ 192334 w 603428"/>
              <a:gd name="connsiteY67" fmla="*/ 144748 h 606044"/>
              <a:gd name="connsiteX68" fmla="*/ 282760 w 603428"/>
              <a:gd name="connsiteY68" fmla="*/ 151914 h 606044"/>
              <a:gd name="connsiteX69" fmla="*/ 301419 w 603428"/>
              <a:gd name="connsiteY69" fmla="*/ 0 h 606044"/>
              <a:gd name="connsiteX70" fmla="*/ 595662 w 603428"/>
              <a:gd name="connsiteY70" fmla="*/ 243635 h 606044"/>
              <a:gd name="connsiteX71" fmla="*/ 578438 w 603428"/>
              <a:gd name="connsiteY71" fmla="*/ 240769 h 606044"/>
              <a:gd name="connsiteX72" fmla="*/ 556908 w 603428"/>
              <a:gd name="connsiteY72" fmla="*/ 243635 h 606044"/>
              <a:gd name="connsiteX73" fmla="*/ 519589 w 603428"/>
              <a:gd name="connsiteY73" fmla="*/ 154780 h 606044"/>
              <a:gd name="connsiteX74" fmla="*/ 456435 w 603428"/>
              <a:gd name="connsiteY74" fmla="*/ 171978 h 606044"/>
              <a:gd name="connsiteX75" fmla="*/ 467918 w 603428"/>
              <a:gd name="connsiteY75" fmla="*/ 282330 h 606044"/>
              <a:gd name="connsiteX76" fmla="*/ 495189 w 603428"/>
              <a:gd name="connsiteY76" fmla="*/ 282330 h 606044"/>
              <a:gd name="connsiteX77" fmla="*/ 482271 w 603428"/>
              <a:gd name="connsiteY77" fmla="*/ 293795 h 606044"/>
              <a:gd name="connsiteX78" fmla="*/ 417681 w 603428"/>
              <a:gd name="connsiteY78" fmla="*/ 282330 h 606044"/>
              <a:gd name="connsiteX79" fmla="*/ 429164 w 603428"/>
              <a:gd name="connsiteY79" fmla="*/ 282330 h 606044"/>
              <a:gd name="connsiteX80" fmla="*/ 417681 w 603428"/>
              <a:gd name="connsiteY80" fmla="*/ 180577 h 606044"/>
              <a:gd name="connsiteX81" fmla="*/ 320079 w 603428"/>
              <a:gd name="connsiteY81" fmla="*/ 190609 h 606044"/>
              <a:gd name="connsiteX82" fmla="*/ 320079 w 603428"/>
              <a:gd name="connsiteY82" fmla="*/ 266565 h 606044"/>
              <a:gd name="connsiteX83" fmla="*/ 302855 w 603428"/>
              <a:gd name="connsiteY83" fmla="*/ 273731 h 606044"/>
              <a:gd name="connsiteX84" fmla="*/ 277019 w 603428"/>
              <a:gd name="connsiteY84" fmla="*/ 300961 h 606044"/>
              <a:gd name="connsiteX85" fmla="*/ 268407 w 603428"/>
              <a:gd name="connsiteY85" fmla="*/ 321025 h 606044"/>
              <a:gd name="connsiteX86" fmla="*/ 172240 w 603428"/>
              <a:gd name="connsiteY86" fmla="*/ 321025 h 606044"/>
              <a:gd name="connsiteX87" fmla="*/ 182287 w 603428"/>
              <a:gd name="connsiteY87" fmla="*/ 419912 h 606044"/>
              <a:gd name="connsiteX88" fmla="*/ 282760 w 603428"/>
              <a:gd name="connsiteY88" fmla="*/ 409880 h 606044"/>
              <a:gd name="connsiteX89" fmla="*/ 282760 w 603428"/>
              <a:gd name="connsiteY89" fmla="*/ 341089 h 606044"/>
              <a:gd name="connsiteX90" fmla="*/ 320079 w 603428"/>
              <a:gd name="connsiteY90" fmla="*/ 365452 h 606044"/>
              <a:gd name="connsiteX91" fmla="*/ 320079 w 603428"/>
              <a:gd name="connsiteY91" fmla="*/ 409880 h 606044"/>
              <a:gd name="connsiteX92" fmla="*/ 370315 w 603428"/>
              <a:gd name="connsiteY92" fmla="*/ 412746 h 606044"/>
              <a:gd name="connsiteX93" fmla="*/ 351656 w 603428"/>
              <a:gd name="connsiteY93" fmla="*/ 438543 h 606044"/>
              <a:gd name="connsiteX94" fmla="*/ 344479 w 603428"/>
              <a:gd name="connsiteY94" fmla="*/ 448575 h 606044"/>
              <a:gd name="connsiteX95" fmla="*/ 320079 w 603428"/>
              <a:gd name="connsiteY95" fmla="*/ 447142 h 606044"/>
              <a:gd name="connsiteX96" fmla="*/ 320079 w 603428"/>
              <a:gd name="connsiteY96" fmla="*/ 465773 h 606044"/>
              <a:gd name="connsiteX97" fmla="*/ 282760 w 603428"/>
              <a:gd name="connsiteY97" fmla="*/ 461473 h 606044"/>
              <a:gd name="connsiteX98" fmla="*/ 282760 w 603428"/>
              <a:gd name="connsiteY98" fmla="*/ 448575 h 606044"/>
              <a:gd name="connsiteX99" fmla="*/ 189464 w 603428"/>
              <a:gd name="connsiteY99" fmla="*/ 458607 h 606044"/>
              <a:gd name="connsiteX100" fmla="*/ 219606 w 603428"/>
              <a:gd name="connsiteY100" fmla="*/ 548895 h 606044"/>
              <a:gd name="connsiteX101" fmla="*/ 282760 w 603428"/>
              <a:gd name="connsiteY101" fmla="*/ 560360 h 606044"/>
              <a:gd name="connsiteX102" fmla="*/ 282760 w 603428"/>
              <a:gd name="connsiteY102" fmla="*/ 534564 h 606044"/>
              <a:gd name="connsiteX103" fmla="*/ 315773 w 603428"/>
              <a:gd name="connsiteY103" fmla="*/ 547462 h 606044"/>
              <a:gd name="connsiteX104" fmla="*/ 320079 w 603428"/>
              <a:gd name="connsiteY104" fmla="*/ 560360 h 606044"/>
              <a:gd name="connsiteX105" fmla="*/ 334432 w 603428"/>
              <a:gd name="connsiteY105" fmla="*/ 597622 h 606044"/>
              <a:gd name="connsiteX106" fmla="*/ 301419 w 603428"/>
              <a:gd name="connsiteY106" fmla="*/ 600488 h 606044"/>
              <a:gd name="connsiteX107" fmla="*/ 0 w 603428"/>
              <a:gd name="connsiteY107" fmla="*/ 299528 h 606044"/>
              <a:gd name="connsiteX108" fmla="*/ 84684 w 603428"/>
              <a:gd name="connsiteY108" fmla="*/ 91722 h 606044"/>
              <a:gd name="connsiteX109" fmla="*/ 93296 w 603428"/>
              <a:gd name="connsiteY109" fmla="*/ 84556 h 606044"/>
              <a:gd name="connsiteX110" fmla="*/ 301419 w 603428"/>
              <a:gd name="connsiteY110" fmla="*/ 0 h 606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3428" h="606044">
                <a:moveTo>
                  <a:pt x="152145" y="465773"/>
                </a:moveTo>
                <a:cubicBezTo>
                  <a:pt x="134921" y="470072"/>
                  <a:pt x="120568" y="474371"/>
                  <a:pt x="109085" y="477238"/>
                </a:cubicBezTo>
                <a:cubicBezTo>
                  <a:pt x="126309" y="497302"/>
                  <a:pt x="147839" y="513066"/>
                  <a:pt x="170804" y="525965"/>
                </a:cubicBezTo>
                <a:cubicBezTo>
                  <a:pt x="163628" y="505901"/>
                  <a:pt x="156451" y="485837"/>
                  <a:pt x="152145" y="465773"/>
                </a:cubicBezTo>
                <a:close/>
                <a:moveTo>
                  <a:pt x="40189" y="321025"/>
                </a:moveTo>
                <a:cubicBezTo>
                  <a:pt x="43060" y="366886"/>
                  <a:pt x="58849" y="409880"/>
                  <a:pt x="83249" y="445709"/>
                </a:cubicBezTo>
                <a:cubicBezTo>
                  <a:pt x="96167" y="441409"/>
                  <a:pt x="117697" y="434243"/>
                  <a:pt x="143533" y="428511"/>
                </a:cubicBezTo>
                <a:cubicBezTo>
                  <a:pt x="137792" y="391249"/>
                  <a:pt x="134921" y="355420"/>
                  <a:pt x="133486" y="321025"/>
                </a:cubicBezTo>
                <a:close/>
                <a:moveTo>
                  <a:pt x="561886" y="279085"/>
                </a:moveTo>
                <a:cubicBezTo>
                  <a:pt x="556683" y="278368"/>
                  <a:pt x="551301" y="279444"/>
                  <a:pt x="546995" y="282312"/>
                </a:cubicBezTo>
                <a:cubicBezTo>
                  <a:pt x="554171" y="285180"/>
                  <a:pt x="561347" y="289482"/>
                  <a:pt x="567088" y="295218"/>
                </a:cubicBezTo>
                <a:cubicBezTo>
                  <a:pt x="574264" y="300955"/>
                  <a:pt x="578570" y="308125"/>
                  <a:pt x="581441" y="315295"/>
                </a:cubicBezTo>
                <a:cubicBezTo>
                  <a:pt x="585746" y="306691"/>
                  <a:pt x="584311" y="295218"/>
                  <a:pt x="575700" y="286614"/>
                </a:cubicBezTo>
                <a:cubicBezTo>
                  <a:pt x="572112" y="282312"/>
                  <a:pt x="567089" y="279802"/>
                  <a:pt x="561886" y="279085"/>
                </a:cubicBezTo>
                <a:close/>
                <a:moveTo>
                  <a:pt x="583616" y="259837"/>
                </a:moveTo>
                <a:cubicBezTo>
                  <a:pt x="589514" y="260801"/>
                  <a:pt x="593999" y="263310"/>
                  <a:pt x="597228" y="266537"/>
                </a:cubicBezTo>
                <a:cubicBezTo>
                  <a:pt x="608710" y="278009"/>
                  <a:pt x="610145" y="310993"/>
                  <a:pt x="548430" y="374092"/>
                </a:cubicBezTo>
                <a:lnTo>
                  <a:pt x="577135" y="540444"/>
                </a:lnTo>
                <a:cubicBezTo>
                  <a:pt x="577135" y="541878"/>
                  <a:pt x="577135" y="544746"/>
                  <a:pt x="575700" y="546180"/>
                </a:cubicBezTo>
                <a:lnTo>
                  <a:pt x="548430" y="571994"/>
                </a:lnTo>
                <a:cubicBezTo>
                  <a:pt x="545560" y="574862"/>
                  <a:pt x="541254" y="574862"/>
                  <a:pt x="538384" y="570559"/>
                </a:cubicBezTo>
                <a:lnTo>
                  <a:pt x="465188" y="457268"/>
                </a:lnTo>
                <a:cubicBezTo>
                  <a:pt x="435048" y="481647"/>
                  <a:pt x="403473" y="500290"/>
                  <a:pt x="374768" y="521801"/>
                </a:cubicBezTo>
                <a:lnTo>
                  <a:pt x="381945" y="584900"/>
                </a:lnTo>
                <a:cubicBezTo>
                  <a:pt x="383380" y="586334"/>
                  <a:pt x="381945" y="589202"/>
                  <a:pt x="380509" y="590636"/>
                </a:cubicBezTo>
                <a:lnTo>
                  <a:pt x="367592" y="603543"/>
                </a:lnTo>
                <a:cubicBezTo>
                  <a:pt x="363287" y="607845"/>
                  <a:pt x="358981" y="606411"/>
                  <a:pt x="356111" y="600675"/>
                </a:cubicBezTo>
                <a:lnTo>
                  <a:pt x="330277" y="531840"/>
                </a:lnTo>
                <a:lnTo>
                  <a:pt x="261386" y="506026"/>
                </a:lnTo>
                <a:cubicBezTo>
                  <a:pt x="255645" y="504592"/>
                  <a:pt x="255645" y="498856"/>
                  <a:pt x="258515" y="494554"/>
                </a:cubicBezTo>
                <a:lnTo>
                  <a:pt x="271432" y="481647"/>
                </a:lnTo>
                <a:cubicBezTo>
                  <a:pt x="272868" y="480213"/>
                  <a:pt x="275738" y="480213"/>
                  <a:pt x="277173" y="480213"/>
                </a:cubicBezTo>
                <a:lnTo>
                  <a:pt x="340323" y="488818"/>
                </a:lnTo>
                <a:cubicBezTo>
                  <a:pt x="363287" y="458702"/>
                  <a:pt x="381945" y="428587"/>
                  <a:pt x="406343" y="397037"/>
                </a:cubicBezTo>
                <a:lnTo>
                  <a:pt x="291526" y="323900"/>
                </a:lnTo>
                <a:cubicBezTo>
                  <a:pt x="287220" y="322466"/>
                  <a:pt x="287220" y="316729"/>
                  <a:pt x="290090" y="313861"/>
                </a:cubicBezTo>
                <a:lnTo>
                  <a:pt x="317360" y="288048"/>
                </a:lnTo>
                <a:cubicBezTo>
                  <a:pt x="317360" y="286614"/>
                  <a:pt x="320230" y="285180"/>
                  <a:pt x="323100" y="285180"/>
                </a:cubicBezTo>
                <a:lnTo>
                  <a:pt x="488151" y="315295"/>
                </a:lnTo>
                <a:cubicBezTo>
                  <a:pt x="535514" y="267971"/>
                  <a:pt x="565922" y="256947"/>
                  <a:pt x="583616" y="259837"/>
                </a:cubicBezTo>
                <a:close/>
                <a:moveTo>
                  <a:pt x="183722" y="182010"/>
                </a:moveTo>
                <a:cubicBezTo>
                  <a:pt x="179416" y="212106"/>
                  <a:pt x="175110" y="246501"/>
                  <a:pt x="173675" y="282330"/>
                </a:cubicBezTo>
                <a:lnTo>
                  <a:pt x="282760" y="282330"/>
                </a:lnTo>
                <a:lnTo>
                  <a:pt x="282760" y="190609"/>
                </a:lnTo>
                <a:cubicBezTo>
                  <a:pt x="251183" y="190609"/>
                  <a:pt x="218170" y="187742"/>
                  <a:pt x="183722" y="182010"/>
                </a:cubicBezTo>
                <a:close/>
                <a:moveTo>
                  <a:pt x="83249" y="154780"/>
                </a:moveTo>
                <a:cubicBezTo>
                  <a:pt x="78943" y="161946"/>
                  <a:pt x="74637" y="167678"/>
                  <a:pt x="70331" y="174844"/>
                </a:cubicBezTo>
                <a:cubicBezTo>
                  <a:pt x="70331" y="174844"/>
                  <a:pt x="70331" y="176277"/>
                  <a:pt x="70331" y="176277"/>
                </a:cubicBezTo>
                <a:cubicBezTo>
                  <a:pt x="53107" y="207806"/>
                  <a:pt x="43060" y="245068"/>
                  <a:pt x="40189" y="282330"/>
                </a:cubicBezTo>
                <a:lnTo>
                  <a:pt x="133486" y="282330"/>
                </a:lnTo>
                <a:cubicBezTo>
                  <a:pt x="134921" y="243635"/>
                  <a:pt x="140662" y="206373"/>
                  <a:pt x="146404" y="173411"/>
                </a:cubicBezTo>
                <a:cubicBezTo>
                  <a:pt x="124874" y="169111"/>
                  <a:pt x="104779" y="161946"/>
                  <a:pt x="83249" y="154780"/>
                </a:cubicBezTo>
                <a:close/>
                <a:moveTo>
                  <a:pt x="430599" y="73091"/>
                </a:moveTo>
                <a:cubicBezTo>
                  <a:pt x="436340" y="88855"/>
                  <a:pt x="442082" y="110352"/>
                  <a:pt x="447823" y="134716"/>
                </a:cubicBezTo>
                <a:cubicBezTo>
                  <a:pt x="466482" y="130416"/>
                  <a:pt x="482271" y="126117"/>
                  <a:pt x="493754" y="123251"/>
                </a:cubicBezTo>
                <a:cubicBezTo>
                  <a:pt x="475094" y="103187"/>
                  <a:pt x="453564" y="85989"/>
                  <a:pt x="430599" y="73091"/>
                </a:cubicBezTo>
                <a:close/>
                <a:moveTo>
                  <a:pt x="172240" y="73091"/>
                </a:moveTo>
                <a:cubicBezTo>
                  <a:pt x="133486" y="94588"/>
                  <a:pt x="110520" y="120384"/>
                  <a:pt x="109085" y="123251"/>
                </a:cubicBezTo>
                <a:cubicBezTo>
                  <a:pt x="123438" y="128983"/>
                  <a:pt x="139227" y="133283"/>
                  <a:pt x="153580" y="136149"/>
                </a:cubicBezTo>
                <a:cubicBezTo>
                  <a:pt x="159322" y="111786"/>
                  <a:pt x="166498" y="90288"/>
                  <a:pt x="172240" y="73091"/>
                </a:cubicBezTo>
                <a:close/>
                <a:moveTo>
                  <a:pt x="320079" y="38695"/>
                </a:moveTo>
                <a:lnTo>
                  <a:pt x="320079" y="151914"/>
                </a:lnTo>
                <a:cubicBezTo>
                  <a:pt x="353091" y="150481"/>
                  <a:pt x="383233" y="146181"/>
                  <a:pt x="410504" y="141882"/>
                </a:cubicBezTo>
                <a:cubicBezTo>
                  <a:pt x="399022" y="97454"/>
                  <a:pt x="387539" y="64492"/>
                  <a:pt x="381798" y="51593"/>
                </a:cubicBezTo>
                <a:cubicBezTo>
                  <a:pt x="363139" y="44428"/>
                  <a:pt x="341609" y="40128"/>
                  <a:pt x="320079" y="38695"/>
                </a:cubicBezTo>
                <a:close/>
                <a:moveTo>
                  <a:pt x="282760" y="38695"/>
                </a:moveTo>
                <a:cubicBezTo>
                  <a:pt x="261230" y="40128"/>
                  <a:pt x="239700" y="44428"/>
                  <a:pt x="219606" y="51593"/>
                </a:cubicBezTo>
                <a:cubicBezTo>
                  <a:pt x="213864" y="65925"/>
                  <a:pt x="202382" y="98887"/>
                  <a:pt x="192334" y="144748"/>
                </a:cubicBezTo>
                <a:cubicBezTo>
                  <a:pt x="222476" y="149047"/>
                  <a:pt x="252618" y="151914"/>
                  <a:pt x="282760" y="151914"/>
                </a:cubicBezTo>
                <a:close/>
                <a:moveTo>
                  <a:pt x="301419" y="0"/>
                </a:moveTo>
                <a:cubicBezTo>
                  <a:pt x="447823" y="0"/>
                  <a:pt x="569826" y="104620"/>
                  <a:pt x="595662" y="243635"/>
                </a:cubicBezTo>
                <a:cubicBezTo>
                  <a:pt x="591356" y="242202"/>
                  <a:pt x="585615" y="240769"/>
                  <a:pt x="578438" y="240769"/>
                </a:cubicBezTo>
                <a:cubicBezTo>
                  <a:pt x="571261" y="240769"/>
                  <a:pt x="564085" y="242202"/>
                  <a:pt x="556908" y="243635"/>
                </a:cubicBezTo>
                <a:cubicBezTo>
                  <a:pt x="549731" y="212106"/>
                  <a:pt x="536813" y="182010"/>
                  <a:pt x="519589" y="154780"/>
                </a:cubicBezTo>
                <a:cubicBezTo>
                  <a:pt x="505236" y="159079"/>
                  <a:pt x="483706" y="166245"/>
                  <a:pt x="456435" y="171978"/>
                </a:cubicBezTo>
                <a:cubicBezTo>
                  <a:pt x="462176" y="204940"/>
                  <a:pt x="466482" y="242202"/>
                  <a:pt x="467918" y="282330"/>
                </a:cubicBezTo>
                <a:lnTo>
                  <a:pt x="495189" y="282330"/>
                </a:lnTo>
                <a:cubicBezTo>
                  <a:pt x="490883" y="286629"/>
                  <a:pt x="486577" y="290929"/>
                  <a:pt x="482271" y="293795"/>
                </a:cubicBezTo>
                <a:lnTo>
                  <a:pt x="417681" y="282330"/>
                </a:lnTo>
                <a:lnTo>
                  <a:pt x="429164" y="282330"/>
                </a:lnTo>
                <a:cubicBezTo>
                  <a:pt x="427728" y="245068"/>
                  <a:pt x="423422" y="210673"/>
                  <a:pt x="417681" y="180577"/>
                </a:cubicBezTo>
                <a:cubicBezTo>
                  <a:pt x="388974" y="184876"/>
                  <a:pt x="355962" y="189175"/>
                  <a:pt x="320079" y="190609"/>
                </a:cubicBezTo>
                <a:lnTo>
                  <a:pt x="320079" y="266565"/>
                </a:lnTo>
                <a:cubicBezTo>
                  <a:pt x="314337" y="266565"/>
                  <a:pt x="307161" y="269432"/>
                  <a:pt x="302855" y="273731"/>
                </a:cubicBezTo>
                <a:lnTo>
                  <a:pt x="277019" y="300961"/>
                </a:lnTo>
                <a:cubicBezTo>
                  <a:pt x="271277" y="305260"/>
                  <a:pt x="268407" y="313859"/>
                  <a:pt x="268407" y="321025"/>
                </a:cubicBezTo>
                <a:lnTo>
                  <a:pt x="172240" y="321025"/>
                </a:lnTo>
                <a:cubicBezTo>
                  <a:pt x="173675" y="352554"/>
                  <a:pt x="176546" y="386950"/>
                  <a:pt x="182287" y="419912"/>
                </a:cubicBezTo>
                <a:cubicBezTo>
                  <a:pt x="210994" y="415612"/>
                  <a:pt x="245441" y="411313"/>
                  <a:pt x="282760" y="409880"/>
                </a:cubicBezTo>
                <a:lnTo>
                  <a:pt x="282760" y="341089"/>
                </a:lnTo>
                <a:lnTo>
                  <a:pt x="320079" y="365452"/>
                </a:lnTo>
                <a:lnTo>
                  <a:pt x="320079" y="409880"/>
                </a:lnTo>
                <a:cubicBezTo>
                  <a:pt x="337303" y="409880"/>
                  <a:pt x="353091" y="409880"/>
                  <a:pt x="370315" y="412746"/>
                </a:cubicBezTo>
                <a:cubicBezTo>
                  <a:pt x="364574" y="421345"/>
                  <a:pt x="358833" y="429944"/>
                  <a:pt x="351656" y="438543"/>
                </a:cubicBezTo>
                <a:cubicBezTo>
                  <a:pt x="350221" y="441409"/>
                  <a:pt x="347350" y="445709"/>
                  <a:pt x="344479" y="448575"/>
                </a:cubicBezTo>
                <a:cubicBezTo>
                  <a:pt x="337303" y="448575"/>
                  <a:pt x="328691" y="448575"/>
                  <a:pt x="320079" y="447142"/>
                </a:cubicBezTo>
                <a:lnTo>
                  <a:pt x="320079" y="465773"/>
                </a:lnTo>
                <a:lnTo>
                  <a:pt x="282760" y="461473"/>
                </a:lnTo>
                <a:lnTo>
                  <a:pt x="282760" y="448575"/>
                </a:lnTo>
                <a:cubicBezTo>
                  <a:pt x="248312" y="450008"/>
                  <a:pt x="216735" y="454307"/>
                  <a:pt x="189464" y="458607"/>
                </a:cubicBezTo>
                <a:cubicBezTo>
                  <a:pt x="196640" y="488703"/>
                  <a:pt x="206688" y="518799"/>
                  <a:pt x="219606" y="548895"/>
                </a:cubicBezTo>
                <a:cubicBezTo>
                  <a:pt x="239700" y="554628"/>
                  <a:pt x="261230" y="558927"/>
                  <a:pt x="282760" y="560360"/>
                </a:cubicBezTo>
                <a:lnTo>
                  <a:pt x="282760" y="534564"/>
                </a:lnTo>
                <a:lnTo>
                  <a:pt x="315773" y="547462"/>
                </a:lnTo>
                <a:lnTo>
                  <a:pt x="320079" y="560360"/>
                </a:lnTo>
                <a:lnTo>
                  <a:pt x="334432" y="597622"/>
                </a:lnTo>
                <a:cubicBezTo>
                  <a:pt x="324385" y="599055"/>
                  <a:pt x="312902" y="600488"/>
                  <a:pt x="301419" y="600488"/>
                </a:cubicBezTo>
                <a:cubicBezTo>
                  <a:pt x="134921" y="600488"/>
                  <a:pt x="0" y="465773"/>
                  <a:pt x="0" y="299528"/>
                </a:cubicBezTo>
                <a:cubicBezTo>
                  <a:pt x="0" y="219272"/>
                  <a:pt x="33013" y="146181"/>
                  <a:pt x="84684" y="91722"/>
                </a:cubicBezTo>
                <a:cubicBezTo>
                  <a:pt x="86120" y="90288"/>
                  <a:pt x="91861" y="85989"/>
                  <a:pt x="93296" y="84556"/>
                </a:cubicBezTo>
                <a:cubicBezTo>
                  <a:pt x="146404" y="31529"/>
                  <a:pt x="221041" y="0"/>
                  <a:pt x="301419" y="0"/>
                </a:cubicBezTo>
                <a:close/>
              </a:path>
            </a:pathLst>
          </a:custGeom>
          <a:solidFill>
            <a:schemeClr val="bg1"/>
          </a:solidFill>
          <a:ln>
            <a:noFill/>
          </a:ln>
        </p:spPr>
        <p:txBody>
          <a:bodyPr/>
          <a:lstStyle/>
          <a:p>
            <a:endParaRPr lang="zh-CN" altLang="en-US">
              <a:solidFill>
                <a:srgbClr val="116656"/>
              </a:solidFill>
              <a:latin typeface="字魂59号-创粗黑" panose="00000500000000000000" charset="-122"/>
              <a:ea typeface="字魂59号-创粗黑" panose="00000500000000000000" charset="-122"/>
            </a:endParaRPr>
          </a:p>
        </p:txBody>
      </p:sp>
      <p:sp>
        <p:nvSpPr>
          <p:cNvPr id="6" name="PA-文本框 18"/>
          <p:cNvSpPr txBox="1"/>
          <p:nvPr>
            <p:custDataLst>
              <p:tags r:id="rId15"/>
            </p:custDataLst>
          </p:nvPr>
        </p:nvSpPr>
        <p:spPr>
          <a:xfrm>
            <a:off x="8466616" y="3993939"/>
            <a:ext cx="1678930"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7" name="PA-文本框 1"/>
          <p:cNvSpPr txBox="1"/>
          <p:nvPr>
            <p:custDataLst>
              <p:tags r:id="rId16"/>
            </p:custDataLst>
          </p:nvPr>
        </p:nvSpPr>
        <p:spPr>
          <a:xfrm>
            <a:off x="8477250" y="4360545"/>
            <a:ext cx="1617980" cy="368300"/>
          </a:xfrm>
          <a:prstGeom prst="rect">
            <a:avLst/>
          </a:prstGeom>
          <a:noFill/>
          <a:ln>
            <a:noFill/>
          </a:ln>
        </p:spPr>
        <p:txBody>
          <a:bodyPr wrap="square" rtlCol="0" anchor="t">
            <a:spAutoFit/>
          </a:bodyPr>
          <a:lstStyle/>
          <a:p>
            <a:pPr algn="ctr"/>
            <a:r>
              <a:rPr lang="zh-CN" altLang="en-US" sz="9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îŝľïḑé"/>
          <p:cNvSpPr/>
          <p:nvPr>
            <p:custDataLst>
              <p:tags r:id="rId1"/>
            </p:custDataLst>
          </p:nvPr>
        </p:nvSpPr>
        <p:spPr>
          <a:xfrm>
            <a:off x="1997492" y="2592846"/>
            <a:ext cx="775533" cy="775533"/>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a:solidFill>
                <a:srgbClr val="116656"/>
              </a:solidFill>
              <a:latin typeface="字魂59号-创粗黑" panose="00000500000000000000" charset="-122"/>
              <a:ea typeface="字魂59号-创粗黑" panose="00000500000000000000" charset="-122"/>
            </a:endParaRPr>
          </a:p>
        </p:txBody>
      </p:sp>
      <p:sp>
        <p:nvSpPr>
          <p:cNvPr id="11" name="PA-íṥḷíďê"/>
          <p:cNvSpPr/>
          <p:nvPr>
            <p:custDataLst>
              <p:tags r:id="rId2"/>
            </p:custDataLst>
          </p:nvPr>
        </p:nvSpPr>
        <p:spPr bwMode="auto">
          <a:xfrm>
            <a:off x="1840819" y="2408951"/>
            <a:ext cx="1088878" cy="1143322"/>
          </a:xfrm>
          <a:custGeom>
            <a:avLst/>
            <a:gdLst>
              <a:gd name="T0" fmla="*/ 14315 w 14315"/>
              <a:gd name="T1" fmla="*/ 8728 h 15049"/>
              <a:gd name="T2" fmla="*/ 6321 w 14315"/>
              <a:gd name="T3" fmla="*/ 14315 h 15049"/>
              <a:gd name="T4" fmla="*/ 733 w 14315"/>
              <a:gd name="T5" fmla="*/ 6321 h 15049"/>
              <a:gd name="T6" fmla="*/ 8728 w 14315"/>
              <a:gd name="T7" fmla="*/ 733 h 15049"/>
              <a:gd name="T8" fmla="*/ 13969 w 14315"/>
              <a:gd name="T9" fmla="*/ 5067 h 15049"/>
              <a:gd name="T10" fmla="*/ 13740 w 14315"/>
              <a:gd name="T11" fmla="*/ 5154 h 15049"/>
              <a:gd name="T12" fmla="*/ 5154 w 14315"/>
              <a:gd name="T13" fmla="*/ 1309 h 15049"/>
              <a:gd name="T14" fmla="*/ 1309 w 14315"/>
              <a:gd name="T15" fmla="*/ 9894 h 15049"/>
              <a:gd name="T16" fmla="*/ 9894 w 14315"/>
              <a:gd name="T17" fmla="*/ 13740 h 15049"/>
              <a:gd name="T18" fmla="*/ 14074 w 14315"/>
              <a:gd name="T19" fmla="*/ 8685 h 15049"/>
              <a:gd name="T20" fmla="*/ 14315 w 14315"/>
              <a:gd name="T21" fmla="*/ 8728 h 15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15" h="15049">
                <a:moveTo>
                  <a:pt x="14315" y="8728"/>
                </a:moveTo>
                <a:cubicBezTo>
                  <a:pt x="13651" y="12478"/>
                  <a:pt x="10071" y="14980"/>
                  <a:pt x="6321" y="14315"/>
                </a:cubicBezTo>
                <a:cubicBezTo>
                  <a:pt x="2570" y="13651"/>
                  <a:pt x="68" y="10071"/>
                  <a:pt x="733" y="6321"/>
                </a:cubicBezTo>
                <a:cubicBezTo>
                  <a:pt x="1398" y="2570"/>
                  <a:pt x="4977" y="68"/>
                  <a:pt x="8728" y="733"/>
                </a:cubicBezTo>
                <a:cubicBezTo>
                  <a:pt x="11115" y="1156"/>
                  <a:pt x="13105" y="2801"/>
                  <a:pt x="13969" y="5067"/>
                </a:cubicBezTo>
                <a:lnTo>
                  <a:pt x="13740" y="5154"/>
                </a:lnTo>
                <a:cubicBezTo>
                  <a:pt x="12431" y="1721"/>
                  <a:pt x="8587" y="0"/>
                  <a:pt x="5154" y="1309"/>
                </a:cubicBezTo>
                <a:cubicBezTo>
                  <a:pt x="1721" y="2618"/>
                  <a:pt x="0" y="6462"/>
                  <a:pt x="1309" y="9894"/>
                </a:cubicBezTo>
                <a:cubicBezTo>
                  <a:pt x="2618" y="13327"/>
                  <a:pt x="6462" y="15049"/>
                  <a:pt x="9894" y="13740"/>
                </a:cubicBezTo>
                <a:cubicBezTo>
                  <a:pt x="12079" y="12907"/>
                  <a:pt x="13666" y="10987"/>
                  <a:pt x="14074" y="8685"/>
                </a:cubicBezTo>
                <a:lnTo>
                  <a:pt x="14315" y="8728"/>
                </a:lnTo>
                <a:close/>
              </a:path>
            </a:pathLst>
          </a:custGeom>
          <a:solidFill>
            <a:srgbClr val="116656"/>
          </a:solidFill>
          <a:ln w="0">
            <a:noFill/>
            <a:prstDash val="solid"/>
            <a:round/>
          </a:ln>
        </p:spPr>
        <p:txBody>
          <a:bodyPr vert="horz" wrap="square" lIns="91440" tIns="45720" rIns="91440" bIns="45720" numCol="1" anchor="t" anchorCtr="0" compatLnSpc="1">
            <a:normAutofit/>
          </a:bodyPr>
          <a:lstStyle/>
          <a:p>
            <a:endParaRPr lang="zh-CN" altLang="en-US">
              <a:solidFill>
                <a:srgbClr val="116656"/>
              </a:solidFill>
              <a:latin typeface="字魂59号-创粗黑" panose="00000500000000000000" charset="-122"/>
              <a:ea typeface="字魂59号-创粗黑" panose="00000500000000000000" charset="-122"/>
            </a:endParaRPr>
          </a:p>
        </p:txBody>
      </p:sp>
      <p:sp>
        <p:nvSpPr>
          <p:cNvPr id="12" name="PA-íŝľîdé"/>
          <p:cNvSpPr/>
          <p:nvPr>
            <p:custDataLst>
              <p:tags r:id="rId3"/>
            </p:custDataLst>
          </p:nvPr>
        </p:nvSpPr>
        <p:spPr>
          <a:xfrm>
            <a:off x="2226680" y="2784227"/>
            <a:ext cx="317158" cy="392770"/>
          </a:xfrm>
          <a:custGeom>
            <a:avLst/>
            <a:gdLst>
              <a:gd name="T0" fmla="*/ 231 w 342"/>
              <a:gd name="T1" fmla="*/ 191 h 424"/>
              <a:gd name="T2" fmla="*/ 254 w 342"/>
              <a:gd name="T3" fmla="*/ 167 h 424"/>
              <a:gd name="T4" fmla="*/ 226 w 342"/>
              <a:gd name="T5" fmla="*/ 145 h 424"/>
              <a:gd name="T6" fmla="*/ 163 w 342"/>
              <a:gd name="T7" fmla="*/ 0 h 424"/>
              <a:gd name="T8" fmla="*/ 136 w 342"/>
              <a:gd name="T9" fmla="*/ 9 h 424"/>
              <a:gd name="T10" fmla="*/ 93 w 342"/>
              <a:gd name="T11" fmla="*/ 69 h 424"/>
              <a:gd name="T12" fmla="*/ 73 w 342"/>
              <a:gd name="T13" fmla="*/ 169 h 424"/>
              <a:gd name="T14" fmla="*/ 95 w 342"/>
              <a:gd name="T15" fmla="*/ 193 h 424"/>
              <a:gd name="T16" fmla="*/ 0 w 342"/>
              <a:gd name="T17" fmla="*/ 221 h 424"/>
              <a:gd name="T18" fmla="*/ 28 w 342"/>
              <a:gd name="T19" fmla="*/ 266 h 424"/>
              <a:gd name="T20" fmla="*/ 313 w 342"/>
              <a:gd name="T21" fmla="*/ 424 h 424"/>
              <a:gd name="T22" fmla="*/ 342 w 342"/>
              <a:gd name="T23" fmla="*/ 266 h 424"/>
              <a:gd name="T24" fmla="*/ 234 w 342"/>
              <a:gd name="T25" fmla="*/ 221 h 424"/>
              <a:gd name="T26" fmla="*/ 120 w 342"/>
              <a:gd name="T27" fmla="*/ 206 h 424"/>
              <a:gd name="T28" fmla="*/ 126 w 342"/>
              <a:gd name="T29" fmla="*/ 193 h 424"/>
              <a:gd name="T30" fmla="*/ 120 w 342"/>
              <a:gd name="T31" fmla="*/ 169 h 424"/>
              <a:gd name="T32" fmla="*/ 164 w 342"/>
              <a:gd name="T33" fmla="*/ 149 h 424"/>
              <a:gd name="T34" fmla="*/ 208 w 342"/>
              <a:gd name="T35" fmla="*/ 167 h 424"/>
              <a:gd name="T36" fmla="*/ 201 w 342"/>
              <a:gd name="T37" fmla="*/ 191 h 424"/>
              <a:gd name="T38" fmla="*/ 208 w 342"/>
              <a:gd name="T39" fmla="*/ 206 h 424"/>
              <a:gd name="T40" fmla="*/ 179 w 342"/>
              <a:gd name="T41" fmla="*/ 122 h 424"/>
              <a:gd name="T42" fmla="*/ 164 w 342"/>
              <a:gd name="T43" fmla="*/ 136 h 424"/>
              <a:gd name="T44" fmla="*/ 147 w 342"/>
              <a:gd name="T45" fmla="*/ 121 h 424"/>
              <a:gd name="T46" fmla="*/ 123 w 342"/>
              <a:gd name="T47" fmla="*/ 73 h 424"/>
              <a:gd name="T48" fmla="*/ 162 w 342"/>
              <a:gd name="T49" fmla="*/ 82 h 424"/>
              <a:gd name="T50" fmla="*/ 169 w 342"/>
              <a:gd name="T51" fmla="*/ 76 h 424"/>
              <a:gd name="T52" fmla="*/ 208 w 342"/>
              <a:gd name="T53" fmla="*/ 82 h 424"/>
              <a:gd name="T54" fmla="*/ 220 w 342"/>
              <a:gd name="T55" fmla="*/ 72 h 424"/>
              <a:gd name="T56" fmla="*/ 127 w 342"/>
              <a:gd name="T57" fmla="*/ 78 h 424"/>
              <a:gd name="T58" fmla="*/ 158 w 342"/>
              <a:gd name="T59" fmla="*/ 62 h 424"/>
              <a:gd name="T60" fmla="*/ 127 w 342"/>
              <a:gd name="T61" fmla="*/ 78 h 424"/>
              <a:gd name="T62" fmla="*/ 173 w 342"/>
              <a:gd name="T63" fmla="*/ 62 h 424"/>
              <a:gd name="T64" fmla="*/ 204 w 342"/>
              <a:gd name="T65" fmla="*/ 78 h 424"/>
              <a:gd name="T66" fmla="*/ 108 w 342"/>
              <a:gd name="T67" fmla="*/ 61 h 424"/>
              <a:gd name="T68" fmla="*/ 215 w 342"/>
              <a:gd name="T69" fmla="*/ 50 h 424"/>
              <a:gd name="T70" fmla="*/ 208 w 342"/>
              <a:gd name="T71" fmla="*/ 67 h 424"/>
              <a:gd name="T72" fmla="*/ 169 w 342"/>
              <a:gd name="T73" fmla="*/ 58 h 424"/>
              <a:gd name="T74" fmla="*/ 162 w 342"/>
              <a:gd name="T75" fmla="*/ 67 h 424"/>
              <a:gd name="T76" fmla="*/ 123 w 342"/>
              <a:gd name="T77" fmla="*/ 58 h 424"/>
              <a:gd name="T78" fmla="*/ 108 w 342"/>
              <a:gd name="T79" fmla="*/ 64 h 424"/>
              <a:gd name="T80" fmla="*/ 115 w 342"/>
              <a:gd name="T81" fmla="*/ 219 h 424"/>
              <a:gd name="T82" fmla="*/ 115 w 342"/>
              <a:gd name="T83" fmla="*/ 221 h 424"/>
              <a:gd name="T84" fmla="*/ 200 w 342"/>
              <a:gd name="T85" fmla="*/ 221 h 424"/>
              <a:gd name="T86" fmla="*/ 211 w 342"/>
              <a:gd name="T87" fmla="*/ 22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2" h="424">
                <a:moveTo>
                  <a:pt x="234" y="221"/>
                </a:moveTo>
                <a:lnTo>
                  <a:pt x="231" y="191"/>
                </a:lnTo>
                <a:lnTo>
                  <a:pt x="254" y="191"/>
                </a:lnTo>
                <a:lnTo>
                  <a:pt x="254" y="167"/>
                </a:lnTo>
                <a:lnTo>
                  <a:pt x="226" y="148"/>
                </a:lnTo>
                <a:lnTo>
                  <a:pt x="226" y="145"/>
                </a:lnTo>
                <a:cubicBezTo>
                  <a:pt x="227" y="136"/>
                  <a:pt x="231" y="121"/>
                  <a:pt x="232" y="107"/>
                </a:cubicBezTo>
                <a:cubicBezTo>
                  <a:pt x="233" y="82"/>
                  <a:pt x="235" y="0"/>
                  <a:pt x="163" y="0"/>
                </a:cubicBezTo>
                <a:cubicBezTo>
                  <a:pt x="156" y="0"/>
                  <a:pt x="147" y="1"/>
                  <a:pt x="143" y="3"/>
                </a:cubicBezTo>
                <a:cubicBezTo>
                  <a:pt x="139" y="4"/>
                  <a:pt x="139" y="8"/>
                  <a:pt x="136" y="9"/>
                </a:cubicBezTo>
                <a:cubicBezTo>
                  <a:pt x="133" y="10"/>
                  <a:pt x="130" y="10"/>
                  <a:pt x="128" y="11"/>
                </a:cubicBezTo>
                <a:cubicBezTo>
                  <a:pt x="92" y="28"/>
                  <a:pt x="93" y="69"/>
                  <a:pt x="93" y="69"/>
                </a:cubicBezTo>
                <a:lnTo>
                  <a:pt x="98" y="151"/>
                </a:lnTo>
                <a:lnTo>
                  <a:pt x="73" y="169"/>
                </a:lnTo>
                <a:lnTo>
                  <a:pt x="73" y="193"/>
                </a:lnTo>
                <a:lnTo>
                  <a:pt x="95" y="193"/>
                </a:lnTo>
                <a:lnTo>
                  <a:pt x="92" y="221"/>
                </a:lnTo>
                <a:lnTo>
                  <a:pt x="0" y="221"/>
                </a:lnTo>
                <a:lnTo>
                  <a:pt x="0" y="266"/>
                </a:lnTo>
                <a:lnTo>
                  <a:pt x="28" y="266"/>
                </a:lnTo>
                <a:lnTo>
                  <a:pt x="28" y="424"/>
                </a:lnTo>
                <a:lnTo>
                  <a:pt x="313" y="424"/>
                </a:lnTo>
                <a:lnTo>
                  <a:pt x="313" y="266"/>
                </a:lnTo>
                <a:lnTo>
                  <a:pt x="342" y="266"/>
                </a:lnTo>
                <a:lnTo>
                  <a:pt x="342" y="221"/>
                </a:lnTo>
                <a:lnTo>
                  <a:pt x="234" y="221"/>
                </a:lnTo>
                <a:close/>
                <a:moveTo>
                  <a:pt x="164" y="215"/>
                </a:moveTo>
                <a:lnTo>
                  <a:pt x="120" y="206"/>
                </a:lnTo>
                <a:lnTo>
                  <a:pt x="120" y="193"/>
                </a:lnTo>
                <a:lnTo>
                  <a:pt x="126" y="193"/>
                </a:lnTo>
                <a:lnTo>
                  <a:pt x="126" y="169"/>
                </a:lnTo>
                <a:lnTo>
                  <a:pt x="120" y="169"/>
                </a:lnTo>
                <a:lnTo>
                  <a:pt x="120" y="141"/>
                </a:lnTo>
                <a:lnTo>
                  <a:pt x="164" y="149"/>
                </a:lnTo>
                <a:lnTo>
                  <a:pt x="208" y="141"/>
                </a:lnTo>
                <a:lnTo>
                  <a:pt x="208" y="167"/>
                </a:lnTo>
                <a:lnTo>
                  <a:pt x="201" y="167"/>
                </a:lnTo>
                <a:lnTo>
                  <a:pt x="201" y="191"/>
                </a:lnTo>
                <a:lnTo>
                  <a:pt x="208" y="191"/>
                </a:lnTo>
                <a:lnTo>
                  <a:pt x="208" y="206"/>
                </a:lnTo>
                <a:lnTo>
                  <a:pt x="164" y="215"/>
                </a:lnTo>
                <a:close/>
                <a:moveTo>
                  <a:pt x="179" y="122"/>
                </a:moveTo>
                <a:lnTo>
                  <a:pt x="179" y="133"/>
                </a:lnTo>
                <a:lnTo>
                  <a:pt x="164" y="136"/>
                </a:lnTo>
                <a:lnTo>
                  <a:pt x="147" y="133"/>
                </a:lnTo>
                <a:lnTo>
                  <a:pt x="147" y="121"/>
                </a:lnTo>
                <a:cubicBezTo>
                  <a:pt x="126" y="114"/>
                  <a:pt x="110" y="95"/>
                  <a:pt x="108" y="71"/>
                </a:cubicBezTo>
                <a:lnTo>
                  <a:pt x="123" y="73"/>
                </a:lnTo>
                <a:lnTo>
                  <a:pt x="123" y="82"/>
                </a:lnTo>
                <a:lnTo>
                  <a:pt x="162" y="82"/>
                </a:lnTo>
                <a:lnTo>
                  <a:pt x="162" y="76"/>
                </a:lnTo>
                <a:lnTo>
                  <a:pt x="169" y="76"/>
                </a:lnTo>
                <a:lnTo>
                  <a:pt x="169" y="82"/>
                </a:lnTo>
                <a:lnTo>
                  <a:pt x="208" y="82"/>
                </a:lnTo>
                <a:lnTo>
                  <a:pt x="208" y="73"/>
                </a:lnTo>
                <a:lnTo>
                  <a:pt x="220" y="72"/>
                </a:lnTo>
                <a:cubicBezTo>
                  <a:pt x="220" y="91"/>
                  <a:pt x="210" y="118"/>
                  <a:pt x="179" y="122"/>
                </a:cubicBezTo>
                <a:close/>
                <a:moveTo>
                  <a:pt x="127" y="78"/>
                </a:moveTo>
                <a:lnTo>
                  <a:pt x="127" y="62"/>
                </a:lnTo>
                <a:lnTo>
                  <a:pt x="158" y="62"/>
                </a:lnTo>
                <a:lnTo>
                  <a:pt x="158" y="78"/>
                </a:lnTo>
                <a:lnTo>
                  <a:pt x="127" y="78"/>
                </a:lnTo>
                <a:close/>
                <a:moveTo>
                  <a:pt x="173" y="78"/>
                </a:moveTo>
                <a:lnTo>
                  <a:pt x="173" y="62"/>
                </a:lnTo>
                <a:lnTo>
                  <a:pt x="204" y="62"/>
                </a:lnTo>
                <a:lnTo>
                  <a:pt x="204" y="78"/>
                </a:lnTo>
                <a:lnTo>
                  <a:pt x="173" y="78"/>
                </a:lnTo>
                <a:close/>
                <a:moveTo>
                  <a:pt x="108" y="61"/>
                </a:moveTo>
                <a:cubicBezTo>
                  <a:pt x="124" y="60"/>
                  <a:pt x="142" y="48"/>
                  <a:pt x="143" y="30"/>
                </a:cubicBezTo>
                <a:cubicBezTo>
                  <a:pt x="163" y="47"/>
                  <a:pt x="191" y="48"/>
                  <a:pt x="215" y="50"/>
                </a:cubicBezTo>
                <a:cubicBezTo>
                  <a:pt x="218" y="51"/>
                  <a:pt x="220" y="57"/>
                  <a:pt x="220" y="65"/>
                </a:cubicBezTo>
                <a:lnTo>
                  <a:pt x="208" y="67"/>
                </a:lnTo>
                <a:lnTo>
                  <a:pt x="208" y="58"/>
                </a:lnTo>
                <a:lnTo>
                  <a:pt x="169" y="58"/>
                </a:lnTo>
                <a:lnTo>
                  <a:pt x="169" y="67"/>
                </a:lnTo>
                <a:lnTo>
                  <a:pt x="162" y="67"/>
                </a:lnTo>
                <a:lnTo>
                  <a:pt x="162" y="58"/>
                </a:lnTo>
                <a:lnTo>
                  <a:pt x="123" y="58"/>
                </a:lnTo>
                <a:lnTo>
                  <a:pt x="123" y="67"/>
                </a:lnTo>
                <a:lnTo>
                  <a:pt x="108" y="64"/>
                </a:lnTo>
                <a:cubicBezTo>
                  <a:pt x="108" y="63"/>
                  <a:pt x="108" y="62"/>
                  <a:pt x="108" y="61"/>
                </a:cubicBezTo>
                <a:close/>
                <a:moveTo>
                  <a:pt x="115" y="219"/>
                </a:moveTo>
                <a:lnTo>
                  <a:pt x="128" y="221"/>
                </a:lnTo>
                <a:lnTo>
                  <a:pt x="115" y="221"/>
                </a:lnTo>
                <a:lnTo>
                  <a:pt x="115" y="219"/>
                </a:lnTo>
                <a:close/>
                <a:moveTo>
                  <a:pt x="200" y="221"/>
                </a:moveTo>
                <a:lnTo>
                  <a:pt x="211" y="220"/>
                </a:lnTo>
                <a:lnTo>
                  <a:pt x="211" y="221"/>
                </a:lnTo>
                <a:lnTo>
                  <a:pt x="200" y="221"/>
                </a:ln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rgbClr val="116656"/>
              </a:solidFill>
              <a:latin typeface="字魂59号-创粗黑" panose="00000500000000000000" charset="-122"/>
              <a:ea typeface="字魂59号-创粗黑" panose="00000500000000000000" charset="-122"/>
            </a:endParaRPr>
          </a:p>
        </p:txBody>
      </p:sp>
      <p:sp>
        <p:nvSpPr>
          <p:cNvPr id="14" name="PA-íṩļiḓê"/>
          <p:cNvSpPr/>
          <p:nvPr>
            <p:custDataLst>
              <p:tags r:id="rId4"/>
            </p:custDataLst>
          </p:nvPr>
        </p:nvSpPr>
        <p:spPr>
          <a:xfrm>
            <a:off x="4464546" y="2592846"/>
            <a:ext cx="775533" cy="775533"/>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a:solidFill>
                <a:srgbClr val="116656"/>
              </a:solidFill>
              <a:latin typeface="字魂59号-创粗黑" panose="00000500000000000000" charset="-122"/>
              <a:ea typeface="字魂59号-创粗黑" panose="00000500000000000000" charset="-122"/>
            </a:endParaRPr>
          </a:p>
        </p:txBody>
      </p:sp>
      <p:sp>
        <p:nvSpPr>
          <p:cNvPr id="15" name="PA-i$lïdê"/>
          <p:cNvSpPr/>
          <p:nvPr>
            <p:custDataLst>
              <p:tags r:id="rId5"/>
            </p:custDataLst>
          </p:nvPr>
        </p:nvSpPr>
        <p:spPr bwMode="auto">
          <a:xfrm>
            <a:off x="4307873" y="2408951"/>
            <a:ext cx="1088878" cy="1143322"/>
          </a:xfrm>
          <a:custGeom>
            <a:avLst/>
            <a:gdLst>
              <a:gd name="T0" fmla="*/ 14315 w 14315"/>
              <a:gd name="T1" fmla="*/ 8728 h 15049"/>
              <a:gd name="T2" fmla="*/ 6321 w 14315"/>
              <a:gd name="T3" fmla="*/ 14315 h 15049"/>
              <a:gd name="T4" fmla="*/ 733 w 14315"/>
              <a:gd name="T5" fmla="*/ 6321 h 15049"/>
              <a:gd name="T6" fmla="*/ 8728 w 14315"/>
              <a:gd name="T7" fmla="*/ 733 h 15049"/>
              <a:gd name="T8" fmla="*/ 13969 w 14315"/>
              <a:gd name="T9" fmla="*/ 5067 h 15049"/>
              <a:gd name="T10" fmla="*/ 13740 w 14315"/>
              <a:gd name="T11" fmla="*/ 5154 h 15049"/>
              <a:gd name="T12" fmla="*/ 5154 w 14315"/>
              <a:gd name="T13" fmla="*/ 1309 h 15049"/>
              <a:gd name="T14" fmla="*/ 1309 w 14315"/>
              <a:gd name="T15" fmla="*/ 9894 h 15049"/>
              <a:gd name="T16" fmla="*/ 9894 w 14315"/>
              <a:gd name="T17" fmla="*/ 13740 h 15049"/>
              <a:gd name="T18" fmla="*/ 14074 w 14315"/>
              <a:gd name="T19" fmla="*/ 8685 h 15049"/>
              <a:gd name="T20" fmla="*/ 14315 w 14315"/>
              <a:gd name="T21" fmla="*/ 8728 h 15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15" h="15049">
                <a:moveTo>
                  <a:pt x="14315" y="8728"/>
                </a:moveTo>
                <a:cubicBezTo>
                  <a:pt x="13651" y="12478"/>
                  <a:pt x="10071" y="14980"/>
                  <a:pt x="6321" y="14315"/>
                </a:cubicBezTo>
                <a:cubicBezTo>
                  <a:pt x="2570" y="13651"/>
                  <a:pt x="68" y="10071"/>
                  <a:pt x="733" y="6321"/>
                </a:cubicBezTo>
                <a:cubicBezTo>
                  <a:pt x="1398" y="2570"/>
                  <a:pt x="4977" y="68"/>
                  <a:pt x="8728" y="733"/>
                </a:cubicBezTo>
                <a:cubicBezTo>
                  <a:pt x="11115" y="1156"/>
                  <a:pt x="13105" y="2801"/>
                  <a:pt x="13969" y="5067"/>
                </a:cubicBezTo>
                <a:lnTo>
                  <a:pt x="13740" y="5154"/>
                </a:lnTo>
                <a:cubicBezTo>
                  <a:pt x="12431" y="1721"/>
                  <a:pt x="8587" y="0"/>
                  <a:pt x="5154" y="1309"/>
                </a:cubicBezTo>
                <a:cubicBezTo>
                  <a:pt x="1721" y="2618"/>
                  <a:pt x="0" y="6462"/>
                  <a:pt x="1309" y="9894"/>
                </a:cubicBezTo>
                <a:cubicBezTo>
                  <a:pt x="2618" y="13327"/>
                  <a:pt x="6462" y="15049"/>
                  <a:pt x="9894" y="13740"/>
                </a:cubicBezTo>
                <a:cubicBezTo>
                  <a:pt x="12079" y="12907"/>
                  <a:pt x="13666" y="10987"/>
                  <a:pt x="14074" y="8685"/>
                </a:cubicBezTo>
                <a:lnTo>
                  <a:pt x="14315" y="8728"/>
                </a:lnTo>
                <a:close/>
              </a:path>
            </a:pathLst>
          </a:custGeom>
          <a:solidFill>
            <a:srgbClr val="116656"/>
          </a:solidFill>
          <a:ln w="0">
            <a:solidFill>
              <a:srgbClr val="116656"/>
            </a:solidFill>
            <a:prstDash val="solid"/>
            <a:round/>
          </a:ln>
        </p:spPr>
        <p:txBody>
          <a:bodyPr vert="horz" wrap="square" lIns="91440" tIns="45720" rIns="91440" bIns="45720" numCol="1" anchor="t" anchorCtr="0" compatLnSpc="1">
            <a:normAutofit/>
          </a:bodyPr>
          <a:lstStyle/>
          <a:p>
            <a:endParaRPr lang="zh-CN" altLang="en-US">
              <a:solidFill>
                <a:srgbClr val="116656"/>
              </a:solidFill>
              <a:latin typeface="字魂59号-创粗黑" panose="00000500000000000000" charset="-122"/>
              <a:ea typeface="字魂59号-创粗黑" panose="00000500000000000000" charset="-122"/>
            </a:endParaRPr>
          </a:p>
        </p:txBody>
      </p:sp>
      <p:sp>
        <p:nvSpPr>
          <p:cNvPr id="16" name="PA-ïṩḷiḋè"/>
          <p:cNvSpPr/>
          <p:nvPr>
            <p:custDataLst>
              <p:tags r:id="rId6"/>
            </p:custDataLst>
          </p:nvPr>
        </p:nvSpPr>
        <p:spPr>
          <a:xfrm>
            <a:off x="4683421" y="2784227"/>
            <a:ext cx="337782" cy="392770"/>
          </a:xfrm>
          <a:custGeom>
            <a:avLst/>
            <a:gdLst>
              <a:gd name="connsiteX0" fmla="*/ 193784 w 523934"/>
              <a:gd name="connsiteY0" fmla="*/ 190536 h 609225"/>
              <a:gd name="connsiteX1" fmla="*/ 193784 w 523934"/>
              <a:gd name="connsiteY1" fmla="*/ 227817 h 609225"/>
              <a:gd name="connsiteX2" fmla="*/ 205267 w 523934"/>
              <a:gd name="connsiteY2" fmla="*/ 227817 h 609225"/>
              <a:gd name="connsiteX3" fmla="*/ 205267 w 523934"/>
              <a:gd name="connsiteY3" fmla="*/ 273700 h 609225"/>
              <a:gd name="connsiteX4" fmla="*/ 193784 w 523934"/>
              <a:gd name="connsiteY4" fmla="*/ 273700 h 609225"/>
              <a:gd name="connsiteX5" fmla="*/ 193784 w 523934"/>
              <a:gd name="connsiteY5" fmla="*/ 283737 h 609225"/>
              <a:gd name="connsiteX6" fmla="*/ 256943 w 523934"/>
              <a:gd name="connsiteY6" fmla="*/ 295208 h 609225"/>
              <a:gd name="connsiteX7" fmla="*/ 320102 w 523934"/>
              <a:gd name="connsiteY7" fmla="*/ 283737 h 609225"/>
              <a:gd name="connsiteX8" fmla="*/ 320102 w 523934"/>
              <a:gd name="connsiteY8" fmla="*/ 273700 h 609225"/>
              <a:gd name="connsiteX9" fmla="*/ 308619 w 523934"/>
              <a:gd name="connsiteY9" fmla="*/ 273700 h 609225"/>
              <a:gd name="connsiteX10" fmla="*/ 308619 w 523934"/>
              <a:gd name="connsiteY10" fmla="*/ 227817 h 609225"/>
              <a:gd name="connsiteX11" fmla="*/ 320102 w 523934"/>
              <a:gd name="connsiteY11" fmla="*/ 227817 h 609225"/>
              <a:gd name="connsiteX12" fmla="*/ 320102 w 523934"/>
              <a:gd name="connsiteY12" fmla="*/ 190536 h 609225"/>
              <a:gd name="connsiteX13" fmla="*/ 256943 w 523934"/>
              <a:gd name="connsiteY13" fmla="*/ 202007 h 609225"/>
              <a:gd name="connsiteX14" fmla="*/ 175123 w 523934"/>
              <a:gd name="connsiteY14" fmla="*/ 167594 h 609225"/>
              <a:gd name="connsiteX15" fmla="*/ 256943 w 523934"/>
              <a:gd name="connsiteY15" fmla="*/ 181933 h 609225"/>
              <a:gd name="connsiteX16" fmla="*/ 340198 w 523934"/>
              <a:gd name="connsiteY16" fmla="*/ 167594 h 609225"/>
              <a:gd name="connsiteX17" fmla="*/ 340198 w 523934"/>
              <a:gd name="connsiteY17" fmla="*/ 184801 h 609225"/>
              <a:gd name="connsiteX18" fmla="*/ 384697 w 523934"/>
              <a:gd name="connsiteY18" fmla="*/ 190536 h 609225"/>
              <a:gd name="connsiteX19" fmla="*/ 394745 w 523934"/>
              <a:gd name="connsiteY19" fmla="*/ 227817 h 609225"/>
              <a:gd name="connsiteX20" fmla="*/ 409099 w 523934"/>
              <a:gd name="connsiteY20" fmla="*/ 273700 h 609225"/>
              <a:gd name="connsiteX21" fmla="*/ 348811 w 523934"/>
              <a:gd name="connsiteY21" fmla="*/ 273700 h 609225"/>
              <a:gd name="connsiteX22" fmla="*/ 350246 w 523934"/>
              <a:gd name="connsiteY22" fmla="*/ 308113 h 609225"/>
              <a:gd name="connsiteX23" fmla="*/ 523934 w 523934"/>
              <a:gd name="connsiteY23" fmla="*/ 308113 h 609225"/>
              <a:gd name="connsiteX24" fmla="*/ 523934 w 523934"/>
              <a:gd name="connsiteY24" fmla="*/ 376939 h 609225"/>
              <a:gd name="connsiteX25" fmla="*/ 482306 w 523934"/>
              <a:gd name="connsiteY25" fmla="*/ 376939 h 609225"/>
              <a:gd name="connsiteX26" fmla="*/ 482306 w 523934"/>
              <a:gd name="connsiteY26" fmla="*/ 609225 h 609225"/>
              <a:gd name="connsiteX27" fmla="*/ 41628 w 523934"/>
              <a:gd name="connsiteY27" fmla="*/ 609225 h 609225"/>
              <a:gd name="connsiteX28" fmla="*/ 41628 w 523934"/>
              <a:gd name="connsiteY28" fmla="*/ 376939 h 609225"/>
              <a:gd name="connsiteX29" fmla="*/ 0 w 523934"/>
              <a:gd name="connsiteY29" fmla="*/ 376939 h 609225"/>
              <a:gd name="connsiteX30" fmla="*/ 0 w 523934"/>
              <a:gd name="connsiteY30" fmla="*/ 308113 h 609225"/>
              <a:gd name="connsiteX31" fmla="*/ 170817 w 523934"/>
              <a:gd name="connsiteY31" fmla="*/ 308113 h 609225"/>
              <a:gd name="connsiteX32" fmla="*/ 170817 w 523934"/>
              <a:gd name="connsiteY32" fmla="*/ 273700 h 609225"/>
              <a:gd name="connsiteX33" fmla="*/ 99045 w 523934"/>
              <a:gd name="connsiteY33" fmla="*/ 273700 h 609225"/>
              <a:gd name="connsiteX34" fmla="*/ 104787 w 523934"/>
              <a:gd name="connsiteY34" fmla="*/ 262229 h 609225"/>
              <a:gd name="connsiteX35" fmla="*/ 103351 w 523934"/>
              <a:gd name="connsiteY35" fmla="*/ 262229 h 609225"/>
              <a:gd name="connsiteX36" fmla="*/ 139237 w 523934"/>
              <a:gd name="connsiteY36" fmla="*/ 190536 h 609225"/>
              <a:gd name="connsiteX37" fmla="*/ 175123 w 523934"/>
              <a:gd name="connsiteY37" fmla="*/ 186235 h 609225"/>
              <a:gd name="connsiteX38" fmla="*/ 261393 w 523934"/>
              <a:gd name="connsiteY38" fmla="*/ 0 h 609225"/>
              <a:gd name="connsiteX39" fmla="*/ 344616 w 523934"/>
              <a:gd name="connsiteY39" fmla="*/ 83108 h 609225"/>
              <a:gd name="connsiteX40" fmla="*/ 261393 w 523934"/>
              <a:gd name="connsiteY40" fmla="*/ 166216 h 609225"/>
              <a:gd name="connsiteX41" fmla="*/ 178170 w 523934"/>
              <a:gd name="connsiteY41" fmla="*/ 83108 h 609225"/>
              <a:gd name="connsiteX42" fmla="*/ 261393 w 523934"/>
              <a:gd name="connsiteY42" fmla="*/ 0 h 60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934" h="609225">
                <a:moveTo>
                  <a:pt x="193784" y="190536"/>
                </a:moveTo>
                <a:lnTo>
                  <a:pt x="193784" y="227817"/>
                </a:lnTo>
                <a:lnTo>
                  <a:pt x="205267" y="227817"/>
                </a:lnTo>
                <a:lnTo>
                  <a:pt x="205267" y="273700"/>
                </a:lnTo>
                <a:lnTo>
                  <a:pt x="193784" y="273700"/>
                </a:lnTo>
                <a:lnTo>
                  <a:pt x="193784" y="283737"/>
                </a:lnTo>
                <a:lnTo>
                  <a:pt x="256943" y="295208"/>
                </a:lnTo>
                <a:lnTo>
                  <a:pt x="320102" y="283737"/>
                </a:lnTo>
                <a:lnTo>
                  <a:pt x="320102" y="273700"/>
                </a:lnTo>
                <a:lnTo>
                  <a:pt x="308619" y="273700"/>
                </a:lnTo>
                <a:lnTo>
                  <a:pt x="308619" y="227817"/>
                </a:lnTo>
                <a:lnTo>
                  <a:pt x="320102" y="227817"/>
                </a:lnTo>
                <a:lnTo>
                  <a:pt x="320102" y="190536"/>
                </a:lnTo>
                <a:lnTo>
                  <a:pt x="256943" y="202007"/>
                </a:lnTo>
                <a:close/>
                <a:moveTo>
                  <a:pt x="175123" y="167594"/>
                </a:moveTo>
                <a:lnTo>
                  <a:pt x="256943" y="181933"/>
                </a:lnTo>
                <a:lnTo>
                  <a:pt x="340198" y="167594"/>
                </a:lnTo>
                <a:lnTo>
                  <a:pt x="340198" y="184801"/>
                </a:lnTo>
                <a:lnTo>
                  <a:pt x="384697" y="190536"/>
                </a:lnTo>
                <a:lnTo>
                  <a:pt x="394745" y="227817"/>
                </a:lnTo>
                <a:lnTo>
                  <a:pt x="409099" y="273700"/>
                </a:lnTo>
                <a:lnTo>
                  <a:pt x="348811" y="273700"/>
                </a:lnTo>
                <a:lnTo>
                  <a:pt x="350246" y="308113"/>
                </a:lnTo>
                <a:lnTo>
                  <a:pt x="523934" y="308113"/>
                </a:lnTo>
                <a:lnTo>
                  <a:pt x="523934" y="376939"/>
                </a:lnTo>
                <a:lnTo>
                  <a:pt x="482306" y="376939"/>
                </a:lnTo>
                <a:lnTo>
                  <a:pt x="482306" y="609225"/>
                </a:lnTo>
                <a:lnTo>
                  <a:pt x="41628" y="609225"/>
                </a:lnTo>
                <a:lnTo>
                  <a:pt x="41628" y="376939"/>
                </a:lnTo>
                <a:lnTo>
                  <a:pt x="0" y="376939"/>
                </a:lnTo>
                <a:lnTo>
                  <a:pt x="0" y="308113"/>
                </a:lnTo>
                <a:lnTo>
                  <a:pt x="170817" y="308113"/>
                </a:lnTo>
                <a:lnTo>
                  <a:pt x="170817" y="273700"/>
                </a:lnTo>
                <a:lnTo>
                  <a:pt x="99045" y="273700"/>
                </a:lnTo>
                <a:lnTo>
                  <a:pt x="104787" y="262229"/>
                </a:lnTo>
                <a:lnTo>
                  <a:pt x="103351" y="262229"/>
                </a:lnTo>
                <a:lnTo>
                  <a:pt x="139237" y="190536"/>
                </a:lnTo>
                <a:lnTo>
                  <a:pt x="175123" y="186235"/>
                </a:lnTo>
                <a:close/>
                <a:moveTo>
                  <a:pt x="261393" y="0"/>
                </a:moveTo>
                <a:cubicBezTo>
                  <a:pt x="307356" y="0"/>
                  <a:pt x="344616" y="37209"/>
                  <a:pt x="344616" y="83108"/>
                </a:cubicBezTo>
                <a:cubicBezTo>
                  <a:pt x="344616" y="129007"/>
                  <a:pt x="307356" y="166216"/>
                  <a:pt x="261393" y="166216"/>
                </a:cubicBezTo>
                <a:cubicBezTo>
                  <a:pt x="215430" y="166216"/>
                  <a:pt x="178170" y="129007"/>
                  <a:pt x="178170" y="83108"/>
                </a:cubicBezTo>
                <a:cubicBezTo>
                  <a:pt x="178170" y="37209"/>
                  <a:pt x="215430" y="0"/>
                  <a:pt x="261393"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rgbClr val="116656"/>
              </a:solidFill>
              <a:latin typeface="字魂59号-创粗黑" panose="00000500000000000000" charset="-122"/>
              <a:ea typeface="字魂59号-创粗黑" panose="00000500000000000000" charset="-122"/>
            </a:endParaRPr>
          </a:p>
        </p:txBody>
      </p:sp>
      <p:sp>
        <p:nvSpPr>
          <p:cNvPr id="18" name="PA-iŝḻídé"/>
          <p:cNvSpPr/>
          <p:nvPr>
            <p:custDataLst>
              <p:tags r:id="rId7"/>
            </p:custDataLst>
          </p:nvPr>
        </p:nvSpPr>
        <p:spPr>
          <a:xfrm>
            <a:off x="6931600" y="2592846"/>
            <a:ext cx="775533" cy="775533"/>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a:solidFill>
                <a:srgbClr val="116656"/>
              </a:solidFill>
              <a:latin typeface="字魂59号-创粗黑" panose="00000500000000000000" charset="-122"/>
              <a:ea typeface="字魂59号-创粗黑" panose="00000500000000000000" charset="-122"/>
            </a:endParaRPr>
          </a:p>
        </p:txBody>
      </p:sp>
      <p:sp>
        <p:nvSpPr>
          <p:cNvPr id="19" name="PA-iśḻîḑê"/>
          <p:cNvSpPr/>
          <p:nvPr>
            <p:custDataLst>
              <p:tags r:id="rId8"/>
            </p:custDataLst>
          </p:nvPr>
        </p:nvSpPr>
        <p:spPr bwMode="auto">
          <a:xfrm>
            <a:off x="6774927" y="2408951"/>
            <a:ext cx="1088878" cy="1143322"/>
          </a:xfrm>
          <a:custGeom>
            <a:avLst/>
            <a:gdLst>
              <a:gd name="T0" fmla="*/ 14315 w 14315"/>
              <a:gd name="T1" fmla="*/ 8728 h 15049"/>
              <a:gd name="T2" fmla="*/ 6321 w 14315"/>
              <a:gd name="T3" fmla="*/ 14315 h 15049"/>
              <a:gd name="T4" fmla="*/ 733 w 14315"/>
              <a:gd name="T5" fmla="*/ 6321 h 15049"/>
              <a:gd name="T6" fmla="*/ 8728 w 14315"/>
              <a:gd name="T7" fmla="*/ 733 h 15049"/>
              <a:gd name="T8" fmla="*/ 13969 w 14315"/>
              <a:gd name="T9" fmla="*/ 5067 h 15049"/>
              <a:gd name="T10" fmla="*/ 13740 w 14315"/>
              <a:gd name="T11" fmla="*/ 5154 h 15049"/>
              <a:gd name="T12" fmla="*/ 5154 w 14315"/>
              <a:gd name="T13" fmla="*/ 1309 h 15049"/>
              <a:gd name="T14" fmla="*/ 1309 w 14315"/>
              <a:gd name="T15" fmla="*/ 9894 h 15049"/>
              <a:gd name="T16" fmla="*/ 9894 w 14315"/>
              <a:gd name="T17" fmla="*/ 13740 h 15049"/>
              <a:gd name="T18" fmla="*/ 14074 w 14315"/>
              <a:gd name="T19" fmla="*/ 8685 h 15049"/>
              <a:gd name="T20" fmla="*/ 14315 w 14315"/>
              <a:gd name="T21" fmla="*/ 8728 h 15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15" h="15049">
                <a:moveTo>
                  <a:pt x="14315" y="8728"/>
                </a:moveTo>
                <a:cubicBezTo>
                  <a:pt x="13651" y="12478"/>
                  <a:pt x="10071" y="14980"/>
                  <a:pt x="6321" y="14315"/>
                </a:cubicBezTo>
                <a:cubicBezTo>
                  <a:pt x="2570" y="13651"/>
                  <a:pt x="68" y="10071"/>
                  <a:pt x="733" y="6321"/>
                </a:cubicBezTo>
                <a:cubicBezTo>
                  <a:pt x="1398" y="2570"/>
                  <a:pt x="4977" y="68"/>
                  <a:pt x="8728" y="733"/>
                </a:cubicBezTo>
                <a:cubicBezTo>
                  <a:pt x="11115" y="1156"/>
                  <a:pt x="13105" y="2801"/>
                  <a:pt x="13969" y="5067"/>
                </a:cubicBezTo>
                <a:lnTo>
                  <a:pt x="13740" y="5154"/>
                </a:lnTo>
                <a:cubicBezTo>
                  <a:pt x="12431" y="1721"/>
                  <a:pt x="8587" y="0"/>
                  <a:pt x="5154" y="1309"/>
                </a:cubicBezTo>
                <a:cubicBezTo>
                  <a:pt x="1721" y="2618"/>
                  <a:pt x="0" y="6462"/>
                  <a:pt x="1309" y="9894"/>
                </a:cubicBezTo>
                <a:cubicBezTo>
                  <a:pt x="2618" y="13327"/>
                  <a:pt x="6462" y="15049"/>
                  <a:pt x="9894" y="13740"/>
                </a:cubicBezTo>
                <a:cubicBezTo>
                  <a:pt x="12079" y="12907"/>
                  <a:pt x="13666" y="10987"/>
                  <a:pt x="14074" y="8685"/>
                </a:cubicBezTo>
                <a:lnTo>
                  <a:pt x="14315" y="8728"/>
                </a:lnTo>
                <a:close/>
              </a:path>
            </a:pathLst>
          </a:custGeom>
          <a:solidFill>
            <a:srgbClr val="116656"/>
          </a:solidFill>
          <a:ln w="0">
            <a:noFill/>
            <a:prstDash val="solid"/>
            <a:round/>
          </a:ln>
        </p:spPr>
        <p:txBody>
          <a:bodyPr vert="horz" wrap="square" lIns="91440" tIns="45720" rIns="91440" bIns="45720" numCol="1" anchor="t" anchorCtr="0" compatLnSpc="1">
            <a:normAutofit/>
          </a:bodyPr>
          <a:lstStyle/>
          <a:p>
            <a:endParaRPr lang="zh-CN" altLang="en-US">
              <a:solidFill>
                <a:srgbClr val="116656"/>
              </a:solidFill>
              <a:latin typeface="字魂59号-创粗黑" panose="00000500000000000000" charset="-122"/>
              <a:ea typeface="字魂59号-创粗黑" panose="00000500000000000000" charset="-122"/>
            </a:endParaRPr>
          </a:p>
        </p:txBody>
      </p:sp>
      <p:sp>
        <p:nvSpPr>
          <p:cNvPr id="20" name="PA-íṥḻídé"/>
          <p:cNvSpPr/>
          <p:nvPr>
            <p:custDataLst>
              <p:tags r:id="rId9"/>
            </p:custDataLst>
          </p:nvPr>
        </p:nvSpPr>
        <p:spPr>
          <a:xfrm>
            <a:off x="7160788" y="2784227"/>
            <a:ext cx="317158" cy="392770"/>
          </a:xfrm>
          <a:custGeom>
            <a:avLst/>
            <a:gdLst>
              <a:gd name="T0" fmla="*/ 231 w 342"/>
              <a:gd name="T1" fmla="*/ 191 h 424"/>
              <a:gd name="T2" fmla="*/ 254 w 342"/>
              <a:gd name="T3" fmla="*/ 167 h 424"/>
              <a:gd name="T4" fmla="*/ 226 w 342"/>
              <a:gd name="T5" fmla="*/ 145 h 424"/>
              <a:gd name="T6" fmla="*/ 163 w 342"/>
              <a:gd name="T7" fmla="*/ 0 h 424"/>
              <a:gd name="T8" fmla="*/ 136 w 342"/>
              <a:gd name="T9" fmla="*/ 9 h 424"/>
              <a:gd name="T10" fmla="*/ 93 w 342"/>
              <a:gd name="T11" fmla="*/ 69 h 424"/>
              <a:gd name="T12" fmla="*/ 73 w 342"/>
              <a:gd name="T13" fmla="*/ 169 h 424"/>
              <a:gd name="T14" fmla="*/ 95 w 342"/>
              <a:gd name="T15" fmla="*/ 193 h 424"/>
              <a:gd name="T16" fmla="*/ 0 w 342"/>
              <a:gd name="T17" fmla="*/ 221 h 424"/>
              <a:gd name="T18" fmla="*/ 28 w 342"/>
              <a:gd name="T19" fmla="*/ 266 h 424"/>
              <a:gd name="T20" fmla="*/ 313 w 342"/>
              <a:gd name="T21" fmla="*/ 424 h 424"/>
              <a:gd name="T22" fmla="*/ 342 w 342"/>
              <a:gd name="T23" fmla="*/ 266 h 424"/>
              <a:gd name="T24" fmla="*/ 234 w 342"/>
              <a:gd name="T25" fmla="*/ 221 h 424"/>
              <a:gd name="T26" fmla="*/ 120 w 342"/>
              <a:gd name="T27" fmla="*/ 206 h 424"/>
              <a:gd name="T28" fmla="*/ 126 w 342"/>
              <a:gd name="T29" fmla="*/ 193 h 424"/>
              <a:gd name="T30" fmla="*/ 120 w 342"/>
              <a:gd name="T31" fmla="*/ 169 h 424"/>
              <a:gd name="T32" fmla="*/ 164 w 342"/>
              <a:gd name="T33" fmla="*/ 149 h 424"/>
              <a:gd name="T34" fmla="*/ 208 w 342"/>
              <a:gd name="T35" fmla="*/ 167 h 424"/>
              <a:gd name="T36" fmla="*/ 201 w 342"/>
              <a:gd name="T37" fmla="*/ 191 h 424"/>
              <a:gd name="T38" fmla="*/ 208 w 342"/>
              <a:gd name="T39" fmla="*/ 206 h 424"/>
              <a:gd name="T40" fmla="*/ 179 w 342"/>
              <a:gd name="T41" fmla="*/ 122 h 424"/>
              <a:gd name="T42" fmla="*/ 164 w 342"/>
              <a:gd name="T43" fmla="*/ 136 h 424"/>
              <a:gd name="T44" fmla="*/ 147 w 342"/>
              <a:gd name="T45" fmla="*/ 121 h 424"/>
              <a:gd name="T46" fmla="*/ 123 w 342"/>
              <a:gd name="T47" fmla="*/ 73 h 424"/>
              <a:gd name="T48" fmla="*/ 162 w 342"/>
              <a:gd name="T49" fmla="*/ 82 h 424"/>
              <a:gd name="T50" fmla="*/ 169 w 342"/>
              <a:gd name="T51" fmla="*/ 76 h 424"/>
              <a:gd name="T52" fmla="*/ 208 w 342"/>
              <a:gd name="T53" fmla="*/ 82 h 424"/>
              <a:gd name="T54" fmla="*/ 220 w 342"/>
              <a:gd name="T55" fmla="*/ 72 h 424"/>
              <a:gd name="T56" fmla="*/ 127 w 342"/>
              <a:gd name="T57" fmla="*/ 78 h 424"/>
              <a:gd name="T58" fmla="*/ 158 w 342"/>
              <a:gd name="T59" fmla="*/ 62 h 424"/>
              <a:gd name="T60" fmla="*/ 127 w 342"/>
              <a:gd name="T61" fmla="*/ 78 h 424"/>
              <a:gd name="T62" fmla="*/ 173 w 342"/>
              <a:gd name="T63" fmla="*/ 62 h 424"/>
              <a:gd name="T64" fmla="*/ 204 w 342"/>
              <a:gd name="T65" fmla="*/ 78 h 424"/>
              <a:gd name="T66" fmla="*/ 108 w 342"/>
              <a:gd name="T67" fmla="*/ 61 h 424"/>
              <a:gd name="T68" fmla="*/ 215 w 342"/>
              <a:gd name="T69" fmla="*/ 50 h 424"/>
              <a:gd name="T70" fmla="*/ 208 w 342"/>
              <a:gd name="T71" fmla="*/ 67 h 424"/>
              <a:gd name="T72" fmla="*/ 169 w 342"/>
              <a:gd name="T73" fmla="*/ 58 h 424"/>
              <a:gd name="T74" fmla="*/ 162 w 342"/>
              <a:gd name="T75" fmla="*/ 67 h 424"/>
              <a:gd name="T76" fmla="*/ 123 w 342"/>
              <a:gd name="T77" fmla="*/ 58 h 424"/>
              <a:gd name="T78" fmla="*/ 108 w 342"/>
              <a:gd name="T79" fmla="*/ 64 h 424"/>
              <a:gd name="T80" fmla="*/ 115 w 342"/>
              <a:gd name="T81" fmla="*/ 219 h 424"/>
              <a:gd name="T82" fmla="*/ 115 w 342"/>
              <a:gd name="T83" fmla="*/ 221 h 424"/>
              <a:gd name="T84" fmla="*/ 200 w 342"/>
              <a:gd name="T85" fmla="*/ 221 h 424"/>
              <a:gd name="T86" fmla="*/ 211 w 342"/>
              <a:gd name="T87" fmla="*/ 221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2" h="424">
                <a:moveTo>
                  <a:pt x="234" y="221"/>
                </a:moveTo>
                <a:lnTo>
                  <a:pt x="231" y="191"/>
                </a:lnTo>
                <a:lnTo>
                  <a:pt x="254" y="191"/>
                </a:lnTo>
                <a:lnTo>
                  <a:pt x="254" y="167"/>
                </a:lnTo>
                <a:lnTo>
                  <a:pt x="226" y="148"/>
                </a:lnTo>
                <a:lnTo>
                  <a:pt x="226" y="145"/>
                </a:lnTo>
                <a:cubicBezTo>
                  <a:pt x="227" y="136"/>
                  <a:pt x="231" y="121"/>
                  <a:pt x="232" y="107"/>
                </a:cubicBezTo>
                <a:cubicBezTo>
                  <a:pt x="233" y="82"/>
                  <a:pt x="235" y="0"/>
                  <a:pt x="163" y="0"/>
                </a:cubicBezTo>
                <a:cubicBezTo>
                  <a:pt x="156" y="0"/>
                  <a:pt x="147" y="1"/>
                  <a:pt x="143" y="3"/>
                </a:cubicBezTo>
                <a:cubicBezTo>
                  <a:pt x="139" y="4"/>
                  <a:pt x="139" y="8"/>
                  <a:pt x="136" y="9"/>
                </a:cubicBezTo>
                <a:cubicBezTo>
                  <a:pt x="133" y="10"/>
                  <a:pt x="130" y="10"/>
                  <a:pt x="128" y="11"/>
                </a:cubicBezTo>
                <a:cubicBezTo>
                  <a:pt x="92" y="28"/>
                  <a:pt x="93" y="69"/>
                  <a:pt x="93" y="69"/>
                </a:cubicBezTo>
                <a:lnTo>
                  <a:pt x="98" y="151"/>
                </a:lnTo>
                <a:lnTo>
                  <a:pt x="73" y="169"/>
                </a:lnTo>
                <a:lnTo>
                  <a:pt x="73" y="193"/>
                </a:lnTo>
                <a:lnTo>
                  <a:pt x="95" y="193"/>
                </a:lnTo>
                <a:lnTo>
                  <a:pt x="92" y="221"/>
                </a:lnTo>
                <a:lnTo>
                  <a:pt x="0" y="221"/>
                </a:lnTo>
                <a:lnTo>
                  <a:pt x="0" y="266"/>
                </a:lnTo>
                <a:lnTo>
                  <a:pt x="28" y="266"/>
                </a:lnTo>
                <a:lnTo>
                  <a:pt x="28" y="424"/>
                </a:lnTo>
                <a:lnTo>
                  <a:pt x="313" y="424"/>
                </a:lnTo>
                <a:lnTo>
                  <a:pt x="313" y="266"/>
                </a:lnTo>
                <a:lnTo>
                  <a:pt x="342" y="266"/>
                </a:lnTo>
                <a:lnTo>
                  <a:pt x="342" y="221"/>
                </a:lnTo>
                <a:lnTo>
                  <a:pt x="234" y="221"/>
                </a:lnTo>
                <a:close/>
                <a:moveTo>
                  <a:pt x="164" y="215"/>
                </a:moveTo>
                <a:lnTo>
                  <a:pt x="120" y="206"/>
                </a:lnTo>
                <a:lnTo>
                  <a:pt x="120" y="193"/>
                </a:lnTo>
                <a:lnTo>
                  <a:pt x="126" y="193"/>
                </a:lnTo>
                <a:lnTo>
                  <a:pt x="126" y="169"/>
                </a:lnTo>
                <a:lnTo>
                  <a:pt x="120" y="169"/>
                </a:lnTo>
                <a:lnTo>
                  <a:pt x="120" y="141"/>
                </a:lnTo>
                <a:lnTo>
                  <a:pt x="164" y="149"/>
                </a:lnTo>
                <a:lnTo>
                  <a:pt x="208" y="141"/>
                </a:lnTo>
                <a:lnTo>
                  <a:pt x="208" y="167"/>
                </a:lnTo>
                <a:lnTo>
                  <a:pt x="201" y="167"/>
                </a:lnTo>
                <a:lnTo>
                  <a:pt x="201" y="191"/>
                </a:lnTo>
                <a:lnTo>
                  <a:pt x="208" y="191"/>
                </a:lnTo>
                <a:lnTo>
                  <a:pt x="208" y="206"/>
                </a:lnTo>
                <a:lnTo>
                  <a:pt x="164" y="215"/>
                </a:lnTo>
                <a:close/>
                <a:moveTo>
                  <a:pt x="179" y="122"/>
                </a:moveTo>
                <a:lnTo>
                  <a:pt x="179" y="133"/>
                </a:lnTo>
                <a:lnTo>
                  <a:pt x="164" y="136"/>
                </a:lnTo>
                <a:lnTo>
                  <a:pt x="147" y="133"/>
                </a:lnTo>
                <a:lnTo>
                  <a:pt x="147" y="121"/>
                </a:lnTo>
                <a:cubicBezTo>
                  <a:pt x="126" y="114"/>
                  <a:pt x="110" y="95"/>
                  <a:pt x="108" y="71"/>
                </a:cubicBezTo>
                <a:lnTo>
                  <a:pt x="123" y="73"/>
                </a:lnTo>
                <a:lnTo>
                  <a:pt x="123" y="82"/>
                </a:lnTo>
                <a:lnTo>
                  <a:pt x="162" y="82"/>
                </a:lnTo>
                <a:lnTo>
                  <a:pt x="162" y="76"/>
                </a:lnTo>
                <a:lnTo>
                  <a:pt x="169" y="76"/>
                </a:lnTo>
                <a:lnTo>
                  <a:pt x="169" y="82"/>
                </a:lnTo>
                <a:lnTo>
                  <a:pt x="208" y="82"/>
                </a:lnTo>
                <a:lnTo>
                  <a:pt x="208" y="73"/>
                </a:lnTo>
                <a:lnTo>
                  <a:pt x="220" y="72"/>
                </a:lnTo>
                <a:cubicBezTo>
                  <a:pt x="220" y="91"/>
                  <a:pt x="210" y="118"/>
                  <a:pt x="179" y="122"/>
                </a:cubicBezTo>
                <a:close/>
                <a:moveTo>
                  <a:pt x="127" y="78"/>
                </a:moveTo>
                <a:lnTo>
                  <a:pt x="127" y="62"/>
                </a:lnTo>
                <a:lnTo>
                  <a:pt x="158" y="62"/>
                </a:lnTo>
                <a:lnTo>
                  <a:pt x="158" y="78"/>
                </a:lnTo>
                <a:lnTo>
                  <a:pt x="127" y="78"/>
                </a:lnTo>
                <a:close/>
                <a:moveTo>
                  <a:pt x="173" y="78"/>
                </a:moveTo>
                <a:lnTo>
                  <a:pt x="173" y="62"/>
                </a:lnTo>
                <a:lnTo>
                  <a:pt x="204" y="62"/>
                </a:lnTo>
                <a:lnTo>
                  <a:pt x="204" y="78"/>
                </a:lnTo>
                <a:lnTo>
                  <a:pt x="173" y="78"/>
                </a:lnTo>
                <a:close/>
                <a:moveTo>
                  <a:pt x="108" y="61"/>
                </a:moveTo>
                <a:cubicBezTo>
                  <a:pt x="124" y="60"/>
                  <a:pt x="142" y="48"/>
                  <a:pt x="143" y="30"/>
                </a:cubicBezTo>
                <a:cubicBezTo>
                  <a:pt x="163" y="47"/>
                  <a:pt x="191" y="48"/>
                  <a:pt x="215" y="50"/>
                </a:cubicBezTo>
                <a:cubicBezTo>
                  <a:pt x="218" y="51"/>
                  <a:pt x="220" y="57"/>
                  <a:pt x="220" y="65"/>
                </a:cubicBezTo>
                <a:lnTo>
                  <a:pt x="208" y="67"/>
                </a:lnTo>
                <a:lnTo>
                  <a:pt x="208" y="58"/>
                </a:lnTo>
                <a:lnTo>
                  <a:pt x="169" y="58"/>
                </a:lnTo>
                <a:lnTo>
                  <a:pt x="169" y="67"/>
                </a:lnTo>
                <a:lnTo>
                  <a:pt x="162" y="67"/>
                </a:lnTo>
                <a:lnTo>
                  <a:pt x="162" y="58"/>
                </a:lnTo>
                <a:lnTo>
                  <a:pt x="123" y="58"/>
                </a:lnTo>
                <a:lnTo>
                  <a:pt x="123" y="67"/>
                </a:lnTo>
                <a:lnTo>
                  <a:pt x="108" y="64"/>
                </a:lnTo>
                <a:cubicBezTo>
                  <a:pt x="108" y="63"/>
                  <a:pt x="108" y="62"/>
                  <a:pt x="108" y="61"/>
                </a:cubicBezTo>
                <a:close/>
                <a:moveTo>
                  <a:pt x="115" y="219"/>
                </a:moveTo>
                <a:lnTo>
                  <a:pt x="128" y="221"/>
                </a:lnTo>
                <a:lnTo>
                  <a:pt x="115" y="221"/>
                </a:lnTo>
                <a:lnTo>
                  <a:pt x="115" y="219"/>
                </a:lnTo>
                <a:close/>
                <a:moveTo>
                  <a:pt x="200" y="221"/>
                </a:moveTo>
                <a:lnTo>
                  <a:pt x="211" y="220"/>
                </a:lnTo>
                <a:lnTo>
                  <a:pt x="211" y="221"/>
                </a:lnTo>
                <a:lnTo>
                  <a:pt x="200" y="221"/>
                </a:ln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rgbClr val="116656"/>
              </a:solidFill>
              <a:latin typeface="字魂59号-创粗黑" panose="00000500000000000000" charset="-122"/>
              <a:ea typeface="字魂59号-创粗黑" panose="00000500000000000000" charset="-122"/>
            </a:endParaRPr>
          </a:p>
        </p:txBody>
      </p:sp>
      <p:sp>
        <p:nvSpPr>
          <p:cNvPr id="22" name="PA-iṣļíďè"/>
          <p:cNvSpPr/>
          <p:nvPr>
            <p:custDataLst>
              <p:tags r:id="rId10"/>
            </p:custDataLst>
          </p:nvPr>
        </p:nvSpPr>
        <p:spPr>
          <a:xfrm>
            <a:off x="9398655" y="2592846"/>
            <a:ext cx="775533" cy="775533"/>
          </a:xfrm>
          <a:prstGeom prst="ellipse">
            <a:avLst/>
          </a:prstGeom>
          <a:solidFill>
            <a:srgbClr val="116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116656"/>
              </a:solidFill>
              <a:latin typeface="字魂59号-创粗黑" panose="00000500000000000000" charset="-122"/>
              <a:ea typeface="字魂59号-创粗黑" panose="00000500000000000000" charset="-122"/>
            </a:endParaRPr>
          </a:p>
        </p:txBody>
      </p:sp>
      <p:sp>
        <p:nvSpPr>
          <p:cNvPr id="23" name="PA-iŝľiḓê"/>
          <p:cNvSpPr/>
          <p:nvPr>
            <p:custDataLst>
              <p:tags r:id="rId11"/>
            </p:custDataLst>
          </p:nvPr>
        </p:nvSpPr>
        <p:spPr bwMode="auto">
          <a:xfrm>
            <a:off x="9241982" y="2408951"/>
            <a:ext cx="1088878" cy="1143322"/>
          </a:xfrm>
          <a:custGeom>
            <a:avLst/>
            <a:gdLst>
              <a:gd name="T0" fmla="*/ 14315 w 14315"/>
              <a:gd name="T1" fmla="*/ 8728 h 15049"/>
              <a:gd name="T2" fmla="*/ 6321 w 14315"/>
              <a:gd name="T3" fmla="*/ 14315 h 15049"/>
              <a:gd name="T4" fmla="*/ 733 w 14315"/>
              <a:gd name="T5" fmla="*/ 6321 h 15049"/>
              <a:gd name="T6" fmla="*/ 8728 w 14315"/>
              <a:gd name="T7" fmla="*/ 733 h 15049"/>
              <a:gd name="T8" fmla="*/ 13969 w 14315"/>
              <a:gd name="T9" fmla="*/ 5067 h 15049"/>
              <a:gd name="T10" fmla="*/ 13740 w 14315"/>
              <a:gd name="T11" fmla="*/ 5154 h 15049"/>
              <a:gd name="T12" fmla="*/ 5154 w 14315"/>
              <a:gd name="T13" fmla="*/ 1309 h 15049"/>
              <a:gd name="T14" fmla="*/ 1309 w 14315"/>
              <a:gd name="T15" fmla="*/ 9894 h 15049"/>
              <a:gd name="T16" fmla="*/ 9894 w 14315"/>
              <a:gd name="T17" fmla="*/ 13740 h 15049"/>
              <a:gd name="T18" fmla="*/ 14074 w 14315"/>
              <a:gd name="T19" fmla="*/ 8685 h 15049"/>
              <a:gd name="T20" fmla="*/ 14315 w 14315"/>
              <a:gd name="T21" fmla="*/ 8728 h 15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15" h="15049">
                <a:moveTo>
                  <a:pt x="14315" y="8728"/>
                </a:moveTo>
                <a:cubicBezTo>
                  <a:pt x="13651" y="12478"/>
                  <a:pt x="10071" y="14980"/>
                  <a:pt x="6321" y="14315"/>
                </a:cubicBezTo>
                <a:cubicBezTo>
                  <a:pt x="2570" y="13651"/>
                  <a:pt x="68" y="10071"/>
                  <a:pt x="733" y="6321"/>
                </a:cubicBezTo>
                <a:cubicBezTo>
                  <a:pt x="1398" y="2570"/>
                  <a:pt x="4977" y="68"/>
                  <a:pt x="8728" y="733"/>
                </a:cubicBezTo>
                <a:cubicBezTo>
                  <a:pt x="11115" y="1156"/>
                  <a:pt x="13105" y="2801"/>
                  <a:pt x="13969" y="5067"/>
                </a:cubicBezTo>
                <a:lnTo>
                  <a:pt x="13740" y="5154"/>
                </a:lnTo>
                <a:cubicBezTo>
                  <a:pt x="12431" y="1721"/>
                  <a:pt x="8587" y="0"/>
                  <a:pt x="5154" y="1309"/>
                </a:cubicBezTo>
                <a:cubicBezTo>
                  <a:pt x="1721" y="2618"/>
                  <a:pt x="0" y="6462"/>
                  <a:pt x="1309" y="9894"/>
                </a:cubicBezTo>
                <a:cubicBezTo>
                  <a:pt x="2618" y="13327"/>
                  <a:pt x="6462" y="15049"/>
                  <a:pt x="9894" y="13740"/>
                </a:cubicBezTo>
                <a:cubicBezTo>
                  <a:pt x="12079" y="12907"/>
                  <a:pt x="13666" y="10987"/>
                  <a:pt x="14074" y="8685"/>
                </a:cubicBezTo>
                <a:lnTo>
                  <a:pt x="14315" y="8728"/>
                </a:lnTo>
                <a:close/>
              </a:path>
            </a:pathLst>
          </a:custGeom>
          <a:solidFill>
            <a:srgbClr val="116656"/>
          </a:solidFill>
          <a:ln>
            <a:solidFill>
              <a:srgbClr val="116656"/>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3765"/>
            <a:endParaRPr lang="zh-CN" altLang="en-US">
              <a:solidFill>
                <a:srgbClr val="116656"/>
              </a:solidFill>
              <a:latin typeface="字魂59号-创粗黑" panose="00000500000000000000" charset="-122"/>
              <a:ea typeface="字魂59号-创粗黑" panose="00000500000000000000" charset="-122"/>
            </a:endParaRPr>
          </a:p>
        </p:txBody>
      </p:sp>
      <p:sp>
        <p:nvSpPr>
          <p:cNvPr id="24" name="PA-íṡḻîḓê"/>
          <p:cNvSpPr/>
          <p:nvPr>
            <p:custDataLst>
              <p:tags r:id="rId12"/>
            </p:custDataLst>
          </p:nvPr>
        </p:nvSpPr>
        <p:spPr>
          <a:xfrm>
            <a:off x="9617531" y="2784227"/>
            <a:ext cx="337782" cy="392770"/>
          </a:xfrm>
          <a:custGeom>
            <a:avLst/>
            <a:gdLst>
              <a:gd name="connsiteX0" fmla="*/ 193784 w 523934"/>
              <a:gd name="connsiteY0" fmla="*/ 190536 h 609225"/>
              <a:gd name="connsiteX1" fmla="*/ 193784 w 523934"/>
              <a:gd name="connsiteY1" fmla="*/ 227817 h 609225"/>
              <a:gd name="connsiteX2" fmla="*/ 205267 w 523934"/>
              <a:gd name="connsiteY2" fmla="*/ 227817 h 609225"/>
              <a:gd name="connsiteX3" fmla="*/ 205267 w 523934"/>
              <a:gd name="connsiteY3" fmla="*/ 273700 h 609225"/>
              <a:gd name="connsiteX4" fmla="*/ 193784 w 523934"/>
              <a:gd name="connsiteY4" fmla="*/ 273700 h 609225"/>
              <a:gd name="connsiteX5" fmla="*/ 193784 w 523934"/>
              <a:gd name="connsiteY5" fmla="*/ 283737 h 609225"/>
              <a:gd name="connsiteX6" fmla="*/ 256943 w 523934"/>
              <a:gd name="connsiteY6" fmla="*/ 295208 h 609225"/>
              <a:gd name="connsiteX7" fmla="*/ 320102 w 523934"/>
              <a:gd name="connsiteY7" fmla="*/ 283737 h 609225"/>
              <a:gd name="connsiteX8" fmla="*/ 320102 w 523934"/>
              <a:gd name="connsiteY8" fmla="*/ 273700 h 609225"/>
              <a:gd name="connsiteX9" fmla="*/ 308619 w 523934"/>
              <a:gd name="connsiteY9" fmla="*/ 273700 h 609225"/>
              <a:gd name="connsiteX10" fmla="*/ 308619 w 523934"/>
              <a:gd name="connsiteY10" fmla="*/ 227817 h 609225"/>
              <a:gd name="connsiteX11" fmla="*/ 320102 w 523934"/>
              <a:gd name="connsiteY11" fmla="*/ 227817 h 609225"/>
              <a:gd name="connsiteX12" fmla="*/ 320102 w 523934"/>
              <a:gd name="connsiteY12" fmla="*/ 190536 h 609225"/>
              <a:gd name="connsiteX13" fmla="*/ 256943 w 523934"/>
              <a:gd name="connsiteY13" fmla="*/ 202007 h 609225"/>
              <a:gd name="connsiteX14" fmla="*/ 175123 w 523934"/>
              <a:gd name="connsiteY14" fmla="*/ 167594 h 609225"/>
              <a:gd name="connsiteX15" fmla="*/ 256943 w 523934"/>
              <a:gd name="connsiteY15" fmla="*/ 181933 h 609225"/>
              <a:gd name="connsiteX16" fmla="*/ 340198 w 523934"/>
              <a:gd name="connsiteY16" fmla="*/ 167594 h 609225"/>
              <a:gd name="connsiteX17" fmla="*/ 340198 w 523934"/>
              <a:gd name="connsiteY17" fmla="*/ 184801 h 609225"/>
              <a:gd name="connsiteX18" fmla="*/ 384697 w 523934"/>
              <a:gd name="connsiteY18" fmla="*/ 190536 h 609225"/>
              <a:gd name="connsiteX19" fmla="*/ 394745 w 523934"/>
              <a:gd name="connsiteY19" fmla="*/ 227817 h 609225"/>
              <a:gd name="connsiteX20" fmla="*/ 409099 w 523934"/>
              <a:gd name="connsiteY20" fmla="*/ 273700 h 609225"/>
              <a:gd name="connsiteX21" fmla="*/ 348811 w 523934"/>
              <a:gd name="connsiteY21" fmla="*/ 273700 h 609225"/>
              <a:gd name="connsiteX22" fmla="*/ 350246 w 523934"/>
              <a:gd name="connsiteY22" fmla="*/ 308113 h 609225"/>
              <a:gd name="connsiteX23" fmla="*/ 523934 w 523934"/>
              <a:gd name="connsiteY23" fmla="*/ 308113 h 609225"/>
              <a:gd name="connsiteX24" fmla="*/ 523934 w 523934"/>
              <a:gd name="connsiteY24" fmla="*/ 376939 h 609225"/>
              <a:gd name="connsiteX25" fmla="*/ 482306 w 523934"/>
              <a:gd name="connsiteY25" fmla="*/ 376939 h 609225"/>
              <a:gd name="connsiteX26" fmla="*/ 482306 w 523934"/>
              <a:gd name="connsiteY26" fmla="*/ 609225 h 609225"/>
              <a:gd name="connsiteX27" fmla="*/ 41628 w 523934"/>
              <a:gd name="connsiteY27" fmla="*/ 609225 h 609225"/>
              <a:gd name="connsiteX28" fmla="*/ 41628 w 523934"/>
              <a:gd name="connsiteY28" fmla="*/ 376939 h 609225"/>
              <a:gd name="connsiteX29" fmla="*/ 0 w 523934"/>
              <a:gd name="connsiteY29" fmla="*/ 376939 h 609225"/>
              <a:gd name="connsiteX30" fmla="*/ 0 w 523934"/>
              <a:gd name="connsiteY30" fmla="*/ 308113 h 609225"/>
              <a:gd name="connsiteX31" fmla="*/ 170817 w 523934"/>
              <a:gd name="connsiteY31" fmla="*/ 308113 h 609225"/>
              <a:gd name="connsiteX32" fmla="*/ 170817 w 523934"/>
              <a:gd name="connsiteY32" fmla="*/ 273700 h 609225"/>
              <a:gd name="connsiteX33" fmla="*/ 99045 w 523934"/>
              <a:gd name="connsiteY33" fmla="*/ 273700 h 609225"/>
              <a:gd name="connsiteX34" fmla="*/ 104787 w 523934"/>
              <a:gd name="connsiteY34" fmla="*/ 262229 h 609225"/>
              <a:gd name="connsiteX35" fmla="*/ 103351 w 523934"/>
              <a:gd name="connsiteY35" fmla="*/ 262229 h 609225"/>
              <a:gd name="connsiteX36" fmla="*/ 139237 w 523934"/>
              <a:gd name="connsiteY36" fmla="*/ 190536 h 609225"/>
              <a:gd name="connsiteX37" fmla="*/ 175123 w 523934"/>
              <a:gd name="connsiteY37" fmla="*/ 186235 h 609225"/>
              <a:gd name="connsiteX38" fmla="*/ 261393 w 523934"/>
              <a:gd name="connsiteY38" fmla="*/ 0 h 609225"/>
              <a:gd name="connsiteX39" fmla="*/ 344616 w 523934"/>
              <a:gd name="connsiteY39" fmla="*/ 83108 h 609225"/>
              <a:gd name="connsiteX40" fmla="*/ 261393 w 523934"/>
              <a:gd name="connsiteY40" fmla="*/ 166216 h 609225"/>
              <a:gd name="connsiteX41" fmla="*/ 178170 w 523934"/>
              <a:gd name="connsiteY41" fmla="*/ 83108 h 609225"/>
              <a:gd name="connsiteX42" fmla="*/ 261393 w 523934"/>
              <a:gd name="connsiteY42" fmla="*/ 0 h 60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23934" h="609225">
                <a:moveTo>
                  <a:pt x="193784" y="190536"/>
                </a:moveTo>
                <a:lnTo>
                  <a:pt x="193784" y="227817"/>
                </a:lnTo>
                <a:lnTo>
                  <a:pt x="205267" y="227817"/>
                </a:lnTo>
                <a:lnTo>
                  <a:pt x="205267" y="273700"/>
                </a:lnTo>
                <a:lnTo>
                  <a:pt x="193784" y="273700"/>
                </a:lnTo>
                <a:lnTo>
                  <a:pt x="193784" y="283737"/>
                </a:lnTo>
                <a:lnTo>
                  <a:pt x="256943" y="295208"/>
                </a:lnTo>
                <a:lnTo>
                  <a:pt x="320102" y="283737"/>
                </a:lnTo>
                <a:lnTo>
                  <a:pt x="320102" y="273700"/>
                </a:lnTo>
                <a:lnTo>
                  <a:pt x="308619" y="273700"/>
                </a:lnTo>
                <a:lnTo>
                  <a:pt x="308619" y="227817"/>
                </a:lnTo>
                <a:lnTo>
                  <a:pt x="320102" y="227817"/>
                </a:lnTo>
                <a:lnTo>
                  <a:pt x="320102" y="190536"/>
                </a:lnTo>
                <a:lnTo>
                  <a:pt x="256943" y="202007"/>
                </a:lnTo>
                <a:close/>
                <a:moveTo>
                  <a:pt x="175123" y="167594"/>
                </a:moveTo>
                <a:lnTo>
                  <a:pt x="256943" y="181933"/>
                </a:lnTo>
                <a:lnTo>
                  <a:pt x="340198" y="167594"/>
                </a:lnTo>
                <a:lnTo>
                  <a:pt x="340198" y="184801"/>
                </a:lnTo>
                <a:lnTo>
                  <a:pt x="384697" y="190536"/>
                </a:lnTo>
                <a:lnTo>
                  <a:pt x="394745" y="227817"/>
                </a:lnTo>
                <a:lnTo>
                  <a:pt x="409099" y="273700"/>
                </a:lnTo>
                <a:lnTo>
                  <a:pt x="348811" y="273700"/>
                </a:lnTo>
                <a:lnTo>
                  <a:pt x="350246" y="308113"/>
                </a:lnTo>
                <a:lnTo>
                  <a:pt x="523934" y="308113"/>
                </a:lnTo>
                <a:lnTo>
                  <a:pt x="523934" y="376939"/>
                </a:lnTo>
                <a:lnTo>
                  <a:pt x="482306" y="376939"/>
                </a:lnTo>
                <a:lnTo>
                  <a:pt x="482306" y="609225"/>
                </a:lnTo>
                <a:lnTo>
                  <a:pt x="41628" y="609225"/>
                </a:lnTo>
                <a:lnTo>
                  <a:pt x="41628" y="376939"/>
                </a:lnTo>
                <a:lnTo>
                  <a:pt x="0" y="376939"/>
                </a:lnTo>
                <a:lnTo>
                  <a:pt x="0" y="308113"/>
                </a:lnTo>
                <a:lnTo>
                  <a:pt x="170817" y="308113"/>
                </a:lnTo>
                <a:lnTo>
                  <a:pt x="170817" y="273700"/>
                </a:lnTo>
                <a:lnTo>
                  <a:pt x="99045" y="273700"/>
                </a:lnTo>
                <a:lnTo>
                  <a:pt x="104787" y="262229"/>
                </a:lnTo>
                <a:lnTo>
                  <a:pt x="103351" y="262229"/>
                </a:lnTo>
                <a:lnTo>
                  <a:pt x="139237" y="190536"/>
                </a:lnTo>
                <a:lnTo>
                  <a:pt x="175123" y="186235"/>
                </a:lnTo>
                <a:close/>
                <a:moveTo>
                  <a:pt x="261393" y="0"/>
                </a:moveTo>
                <a:cubicBezTo>
                  <a:pt x="307356" y="0"/>
                  <a:pt x="344616" y="37209"/>
                  <a:pt x="344616" y="83108"/>
                </a:cubicBezTo>
                <a:cubicBezTo>
                  <a:pt x="344616" y="129007"/>
                  <a:pt x="307356" y="166216"/>
                  <a:pt x="261393" y="166216"/>
                </a:cubicBezTo>
                <a:cubicBezTo>
                  <a:pt x="215430" y="166216"/>
                  <a:pt x="178170" y="129007"/>
                  <a:pt x="178170" y="83108"/>
                </a:cubicBezTo>
                <a:cubicBezTo>
                  <a:pt x="178170" y="37209"/>
                  <a:pt x="215430" y="0"/>
                  <a:pt x="261393"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rgbClr val="116656"/>
              </a:solidFill>
              <a:latin typeface="字魂59号-创粗黑" panose="00000500000000000000" charset="-122"/>
              <a:ea typeface="字魂59号-创粗黑" panose="00000500000000000000" charset="-122"/>
            </a:endParaRPr>
          </a:p>
        </p:txBody>
      </p:sp>
      <p:sp>
        <p:nvSpPr>
          <p:cNvPr id="47" name="PA-文本框 46"/>
          <p:cNvSpPr txBox="1"/>
          <p:nvPr>
            <p:custDataLst>
              <p:tags r:id="rId13"/>
            </p:custDataLst>
          </p:nvPr>
        </p:nvSpPr>
        <p:spPr>
          <a:xfrm>
            <a:off x="9055735" y="377063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48" name="PA-文本框 47"/>
          <p:cNvSpPr txBox="1"/>
          <p:nvPr>
            <p:custDataLst>
              <p:tags r:id="rId14"/>
            </p:custDataLst>
          </p:nvPr>
        </p:nvSpPr>
        <p:spPr>
          <a:xfrm>
            <a:off x="8977630" y="413131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2" name="PA-文本框 1"/>
          <p:cNvSpPr txBox="1"/>
          <p:nvPr>
            <p:custDataLst>
              <p:tags r:id="rId15"/>
            </p:custDataLst>
          </p:nvPr>
        </p:nvSpPr>
        <p:spPr>
          <a:xfrm>
            <a:off x="6579235" y="377063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3" name="PA-文本框 2"/>
          <p:cNvSpPr txBox="1"/>
          <p:nvPr>
            <p:custDataLst>
              <p:tags r:id="rId16"/>
            </p:custDataLst>
          </p:nvPr>
        </p:nvSpPr>
        <p:spPr>
          <a:xfrm>
            <a:off x="6501130" y="413131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4" name="PA-文本框 3"/>
          <p:cNvSpPr txBox="1"/>
          <p:nvPr>
            <p:custDataLst>
              <p:tags r:id="rId17"/>
            </p:custDataLst>
          </p:nvPr>
        </p:nvSpPr>
        <p:spPr>
          <a:xfrm>
            <a:off x="4121785" y="377063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5" name="PA-文本框 4"/>
          <p:cNvSpPr txBox="1"/>
          <p:nvPr>
            <p:custDataLst>
              <p:tags r:id="rId18"/>
            </p:custDataLst>
          </p:nvPr>
        </p:nvSpPr>
        <p:spPr>
          <a:xfrm>
            <a:off x="4043680" y="413131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
        <p:nvSpPr>
          <p:cNvPr id="6" name="PA-文本框 5"/>
          <p:cNvSpPr txBox="1"/>
          <p:nvPr>
            <p:custDataLst>
              <p:tags r:id="rId19"/>
            </p:custDataLst>
          </p:nvPr>
        </p:nvSpPr>
        <p:spPr>
          <a:xfrm>
            <a:off x="1569085" y="3770630"/>
            <a:ext cx="1520825" cy="398780"/>
          </a:xfrm>
          <a:prstGeom prst="rect">
            <a:avLst/>
          </a:prstGeom>
          <a:noFill/>
          <a:ln>
            <a:noFill/>
          </a:ln>
        </p:spPr>
        <p:txBody>
          <a:bodyPr wrap="square" rtlCol="0">
            <a:spAutoFit/>
          </a:bodyPr>
          <a:lstStyle/>
          <a:p>
            <a:pPr algn="ctr"/>
            <a:r>
              <a:rPr lang="zh-CN" altLang="en-US" sz="2000" dirty="0">
                <a:solidFill>
                  <a:srgbClr val="116656"/>
                </a:solidFill>
                <a:latin typeface="字魂59号-创粗黑" panose="00000500000000000000" charset="-122"/>
                <a:ea typeface="字魂59号-创粗黑" panose="00000500000000000000" charset="-122"/>
              </a:rPr>
              <a:t>添加标题</a:t>
            </a:r>
          </a:p>
        </p:txBody>
      </p:sp>
      <p:sp>
        <p:nvSpPr>
          <p:cNvPr id="7" name="PA-文本框 6"/>
          <p:cNvSpPr txBox="1"/>
          <p:nvPr>
            <p:custDataLst>
              <p:tags r:id="rId20"/>
            </p:custDataLst>
          </p:nvPr>
        </p:nvSpPr>
        <p:spPr>
          <a:xfrm>
            <a:off x="1490980" y="4131310"/>
            <a:ext cx="1617980" cy="398780"/>
          </a:xfrm>
          <a:prstGeom prst="rect">
            <a:avLst/>
          </a:prstGeom>
          <a:noFill/>
          <a:ln>
            <a:noFill/>
          </a:ln>
        </p:spPr>
        <p:txBody>
          <a:bodyPr wrap="square" rtlCol="0" anchor="t">
            <a:spAutoFit/>
          </a:bodyPr>
          <a:lstStyle/>
          <a:p>
            <a:pPr algn="ctr"/>
            <a:r>
              <a:rPr lang="zh-CN" altLang="en-US" sz="1000">
                <a:solidFill>
                  <a:srgbClr val="116656"/>
                </a:solidFill>
                <a:latin typeface="字魂59号-创粗黑" panose="00000500000000000000" charset="-122"/>
                <a:ea typeface="字魂59号-创粗黑" panose="00000500000000000000" charset="-122"/>
                <a:sym typeface="+mn-ea"/>
              </a:rPr>
              <a:t>点击此处添加文本点击此处添加文本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8" name="文本框 7"/>
          <p:cNvSpPr txBox="1"/>
          <p:nvPr/>
        </p:nvSpPr>
        <p:spPr>
          <a:xfrm>
            <a:off x="2286000" y="2556510"/>
            <a:ext cx="2988945" cy="521970"/>
          </a:xfrm>
          <a:prstGeom prst="rect">
            <a:avLst/>
          </a:prstGeom>
          <a:noFill/>
        </p:spPr>
        <p:txBody>
          <a:bodyPr wrap="square" rtlCol="0">
            <a:spAutoFit/>
          </a:bodyPr>
          <a:lstStyle/>
          <a:p>
            <a:pPr algn="dist"/>
            <a:r>
              <a:rPr lang="zh-CN" altLang="en-US" sz="28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前期活动计划</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2247900" y="2556510"/>
            <a:ext cx="2989580" cy="44704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3200"/>
          </a:p>
        </p:txBody>
      </p:sp>
      <p:sp>
        <p:nvSpPr>
          <p:cNvPr id="3" name="文本框 2"/>
          <p:cNvSpPr txBox="1"/>
          <p:nvPr/>
        </p:nvSpPr>
        <p:spPr>
          <a:xfrm>
            <a:off x="2286000" y="4309110"/>
            <a:ext cx="2988945" cy="521970"/>
          </a:xfrm>
          <a:prstGeom prst="rect">
            <a:avLst/>
          </a:prstGeom>
          <a:noFill/>
        </p:spPr>
        <p:txBody>
          <a:bodyPr wrap="square" rtlCol="0">
            <a:spAutoFit/>
          </a:bodyPr>
          <a:lstStyle/>
          <a:p>
            <a:pPr algn="dist"/>
            <a:r>
              <a:rPr lang="zh-CN" altLang="en-US" sz="28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活动存在不足</a:t>
            </a:r>
          </a:p>
        </p:txBody>
      </p:sp>
      <p:sp>
        <p:nvSpPr>
          <p:cNvPr id="4" name="圆角矩形 3"/>
          <p:cNvSpPr/>
          <p:nvPr/>
        </p:nvSpPr>
        <p:spPr>
          <a:xfrm>
            <a:off x="2247900" y="4309110"/>
            <a:ext cx="2989580" cy="44704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3200"/>
          </a:p>
        </p:txBody>
      </p:sp>
      <p:sp>
        <p:nvSpPr>
          <p:cNvPr id="10" name="文本框 9"/>
          <p:cNvSpPr txBox="1"/>
          <p:nvPr/>
        </p:nvSpPr>
        <p:spPr>
          <a:xfrm>
            <a:off x="6438900" y="2556510"/>
            <a:ext cx="2988945" cy="521970"/>
          </a:xfrm>
          <a:prstGeom prst="rect">
            <a:avLst/>
          </a:prstGeom>
          <a:noFill/>
        </p:spPr>
        <p:txBody>
          <a:bodyPr wrap="square" rtlCol="0">
            <a:spAutoFit/>
          </a:bodyPr>
          <a:lstStyle/>
          <a:p>
            <a:pPr algn="dist"/>
            <a:r>
              <a:rPr lang="zh-CN" altLang="en-US" sz="28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活动利弊分析</a:t>
            </a:r>
          </a:p>
        </p:txBody>
      </p:sp>
      <p:sp>
        <p:nvSpPr>
          <p:cNvPr id="11" name="圆角矩形 10"/>
          <p:cNvSpPr/>
          <p:nvPr/>
        </p:nvSpPr>
        <p:spPr>
          <a:xfrm>
            <a:off x="6400800" y="2556510"/>
            <a:ext cx="2989580" cy="44704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3200"/>
          </a:p>
        </p:txBody>
      </p:sp>
      <p:sp>
        <p:nvSpPr>
          <p:cNvPr id="14" name="文本框 13"/>
          <p:cNvSpPr txBox="1"/>
          <p:nvPr/>
        </p:nvSpPr>
        <p:spPr>
          <a:xfrm>
            <a:off x="6438900" y="4309110"/>
            <a:ext cx="2988945" cy="521970"/>
          </a:xfrm>
          <a:prstGeom prst="rect">
            <a:avLst/>
          </a:prstGeom>
          <a:noFill/>
        </p:spPr>
        <p:txBody>
          <a:bodyPr wrap="square" rtlCol="0">
            <a:spAutoFit/>
          </a:bodyPr>
          <a:lstStyle/>
          <a:p>
            <a:pPr algn="dist"/>
            <a:r>
              <a:rPr lang="zh-CN" altLang="en-US" sz="28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活动总结规划</a:t>
            </a:r>
          </a:p>
        </p:txBody>
      </p:sp>
      <p:sp>
        <p:nvSpPr>
          <p:cNvPr id="15" name="圆角矩形 14"/>
          <p:cNvSpPr/>
          <p:nvPr/>
        </p:nvSpPr>
        <p:spPr>
          <a:xfrm>
            <a:off x="6400800" y="4309110"/>
            <a:ext cx="2989580" cy="44704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sz="3200"/>
          </a:p>
        </p:txBody>
      </p:sp>
      <p:sp>
        <p:nvSpPr>
          <p:cNvPr id="16" name="文本框 15"/>
          <p:cNvSpPr txBox="1"/>
          <p:nvPr/>
        </p:nvSpPr>
        <p:spPr>
          <a:xfrm>
            <a:off x="1104900" y="835025"/>
            <a:ext cx="1636395" cy="521970"/>
          </a:xfrm>
          <a:prstGeom prst="rect">
            <a:avLst/>
          </a:prstGeom>
          <a:noFill/>
        </p:spPr>
        <p:txBody>
          <a:bodyPr wrap="square" rtlCol="0">
            <a:spAutoFit/>
          </a:bodyPr>
          <a:lstStyle/>
          <a:p>
            <a:pPr algn="dist"/>
            <a:r>
              <a:rPr lang="zh-CN" altLang="en-US" sz="28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目录页</a:t>
            </a:r>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PA-组合 34"/>
          <p:cNvGrpSpPr/>
          <p:nvPr>
            <p:custDataLst>
              <p:tags r:id="rId1"/>
            </p:custDataLst>
          </p:nvPr>
        </p:nvGrpSpPr>
        <p:grpSpPr>
          <a:xfrm>
            <a:off x="1084077" y="3431101"/>
            <a:ext cx="872669" cy="2062636"/>
            <a:chOff x="358082" y="2738308"/>
            <a:chExt cx="654502" cy="1546977"/>
          </a:xfrm>
        </p:grpSpPr>
        <p:sp>
          <p:nvSpPr>
            <p:cNvPr id="36" name="PA-圆角矩形 35"/>
            <p:cNvSpPr/>
            <p:nvPr>
              <p:custDataLst>
                <p:tags r:id="rId47"/>
              </p:custDataLst>
            </p:nvPr>
          </p:nvSpPr>
          <p:spPr>
            <a:xfrm>
              <a:off x="358082" y="4176201"/>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37" name="PA-圆角矩形 36"/>
            <p:cNvSpPr/>
            <p:nvPr>
              <p:custDataLst>
                <p:tags r:id="rId48"/>
              </p:custDataLst>
            </p:nvPr>
          </p:nvSpPr>
          <p:spPr>
            <a:xfrm>
              <a:off x="358082" y="4016438"/>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38" name="PA-圆角矩形 37"/>
            <p:cNvSpPr/>
            <p:nvPr>
              <p:custDataLst>
                <p:tags r:id="rId49"/>
              </p:custDataLst>
            </p:nvPr>
          </p:nvSpPr>
          <p:spPr>
            <a:xfrm>
              <a:off x="358082" y="3856672"/>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39" name="PA-圆角矩形 38"/>
            <p:cNvSpPr/>
            <p:nvPr>
              <p:custDataLst>
                <p:tags r:id="rId50"/>
              </p:custDataLst>
            </p:nvPr>
          </p:nvSpPr>
          <p:spPr>
            <a:xfrm>
              <a:off x="358082" y="3696906"/>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0" name="PA-圆角矩形 39"/>
            <p:cNvSpPr/>
            <p:nvPr>
              <p:custDataLst>
                <p:tags r:id="rId51"/>
              </p:custDataLst>
            </p:nvPr>
          </p:nvSpPr>
          <p:spPr>
            <a:xfrm>
              <a:off x="358082" y="3537139"/>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1" name="PA-圆角矩形 40"/>
            <p:cNvSpPr/>
            <p:nvPr>
              <p:custDataLst>
                <p:tags r:id="rId52"/>
              </p:custDataLst>
            </p:nvPr>
          </p:nvSpPr>
          <p:spPr>
            <a:xfrm>
              <a:off x="358082" y="3377373"/>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2" name="PA-圆角矩形 41"/>
            <p:cNvSpPr/>
            <p:nvPr>
              <p:custDataLst>
                <p:tags r:id="rId53"/>
              </p:custDataLst>
            </p:nvPr>
          </p:nvSpPr>
          <p:spPr>
            <a:xfrm>
              <a:off x="358082" y="3217607"/>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3" name="PA-圆角矩形 42"/>
            <p:cNvSpPr/>
            <p:nvPr>
              <p:custDataLst>
                <p:tags r:id="rId54"/>
              </p:custDataLst>
            </p:nvPr>
          </p:nvSpPr>
          <p:spPr>
            <a:xfrm>
              <a:off x="358082" y="3057841"/>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4" name="PA-圆角矩形 43"/>
            <p:cNvSpPr/>
            <p:nvPr>
              <p:custDataLst>
                <p:tags r:id="rId55"/>
              </p:custDataLst>
            </p:nvPr>
          </p:nvSpPr>
          <p:spPr>
            <a:xfrm>
              <a:off x="358082" y="2898074"/>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5" name="PA-圆角矩形 44"/>
            <p:cNvSpPr/>
            <p:nvPr>
              <p:custDataLst>
                <p:tags r:id="rId56"/>
              </p:custDataLst>
            </p:nvPr>
          </p:nvSpPr>
          <p:spPr>
            <a:xfrm>
              <a:off x="358082" y="2738308"/>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grpSp>
      <p:grpSp>
        <p:nvGrpSpPr>
          <p:cNvPr id="46" name="PA-组合 45"/>
          <p:cNvGrpSpPr/>
          <p:nvPr>
            <p:custDataLst>
              <p:tags r:id="rId2"/>
            </p:custDataLst>
          </p:nvPr>
        </p:nvGrpSpPr>
        <p:grpSpPr>
          <a:xfrm>
            <a:off x="2102258" y="3431101"/>
            <a:ext cx="872669" cy="2062636"/>
            <a:chOff x="1121718" y="2738308"/>
            <a:chExt cx="654502" cy="1546977"/>
          </a:xfrm>
        </p:grpSpPr>
        <p:sp>
          <p:nvSpPr>
            <p:cNvPr id="47" name="PA-圆角矩形 46"/>
            <p:cNvSpPr/>
            <p:nvPr>
              <p:custDataLst>
                <p:tags r:id="rId37"/>
              </p:custDataLst>
            </p:nvPr>
          </p:nvSpPr>
          <p:spPr>
            <a:xfrm>
              <a:off x="1121718" y="4176201"/>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8" name="PA-圆角矩形 47"/>
            <p:cNvSpPr/>
            <p:nvPr>
              <p:custDataLst>
                <p:tags r:id="rId38"/>
              </p:custDataLst>
            </p:nvPr>
          </p:nvSpPr>
          <p:spPr>
            <a:xfrm>
              <a:off x="1121718" y="4016438"/>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49" name="PA-圆角矩形 48"/>
            <p:cNvSpPr/>
            <p:nvPr>
              <p:custDataLst>
                <p:tags r:id="rId39"/>
              </p:custDataLst>
            </p:nvPr>
          </p:nvSpPr>
          <p:spPr>
            <a:xfrm>
              <a:off x="1121718" y="3856672"/>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0" name="PA-圆角矩形 49"/>
            <p:cNvSpPr/>
            <p:nvPr>
              <p:custDataLst>
                <p:tags r:id="rId40"/>
              </p:custDataLst>
            </p:nvPr>
          </p:nvSpPr>
          <p:spPr>
            <a:xfrm>
              <a:off x="1121718" y="3696906"/>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1" name="PA-圆角矩形 50"/>
            <p:cNvSpPr/>
            <p:nvPr>
              <p:custDataLst>
                <p:tags r:id="rId41"/>
              </p:custDataLst>
            </p:nvPr>
          </p:nvSpPr>
          <p:spPr>
            <a:xfrm>
              <a:off x="1121718" y="3537139"/>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2" name="PA-圆角矩形 51"/>
            <p:cNvSpPr/>
            <p:nvPr>
              <p:custDataLst>
                <p:tags r:id="rId42"/>
              </p:custDataLst>
            </p:nvPr>
          </p:nvSpPr>
          <p:spPr>
            <a:xfrm>
              <a:off x="1121718" y="3377373"/>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3" name="PA-圆角矩形 52"/>
            <p:cNvSpPr/>
            <p:nvPr>
              <p:custDataLst>
                <p:tags r:id="rId43"/>
              </p:custDataLst>
            </p:nvPr>
          </p:nvSpPr>
          <p:spPr>
            <a:xfrm>
              <a:off x="1121718" y="3217607"/>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4" name="PA-圆角矩形 53"/>
            <p:cNvSpPr/>
            <p:nvPr>
              <p:custDataLst>
                <p:tags r:id="rId44"/>
              </p:custDataLst>
            </p:nvPr>
          </p:nvSpPr>
          <p:spPr>
            <a:xfrm>
              <a:off x="1121718" y="3057841"/>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5" name="PA-圆角矩形 54"/>
            <p:cNvSpPr/>
            <p:nvPr>
              <p:custDataLst>
                <p:tags r:id="rId45"/>
              </p:custDataLst>
            </p:nvPr>
          </p:nvSpPr>
          <p:spPr>
            <a:xfrm>
              <a:off x="1121718" y="2898074"/>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6" name="PA-圆角矩形 55"/>
            <p:cNvSpPr/>
            <p:nvPr>
              <p:custDataLst>
                <p:tags r:id="rId46"/>
              </p:custDataLst>
            </p:nvPr>
          </p:nvSpPr>
          <p:spPr>
            <a:xfrm>
              <a:off x="1121718" y="2738308"/>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grpSp>
      <p:grpSp>
        <p:nvGrpSpPr>
          <p:cNvPr id="57" name="PA-组合 56"/>
          <p:cNvGrpSpPr/>
          <p:nvPr>
            <p:custDataLst>
              <p:tags r:id="rId3"/>
            </p:custDataLst>
          </p:nvPr>
        </p:nvGrpSpPr>
        <p:grpSpPr>
          <a:xfrm>
            <a:off x="3104257" y="3431101"/>
            <a:ext cx="872669" cy="2062636"/>
            <a:chOff x="1873217" y="2738308"/>
            <a:chExt cx="654502" cy="1546977"/>
          </a:xfrm>
        </p:grpSpPr>
        <p:sp>
          <p:nvSpPr>
            <p:cNvPr id="58" name="PA-圆角矩形 57"/>
            <p:cNvSpPr/>
            <p:nvPr>
              <p:custDataLst>
                <p:tags r:id="rId27"/>
              </p:custDataLst>
            </p:nvPr>
          </p:nvSpPr>
          <p:spPr>
            <a:xfrm>
              <a:off x="1873217" y="4176201"/>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59" name="PA-圆角矩形 58"/>
            <p:cNvSpPr/>
            <p:nvPr>
              <p:custDataLst>
                <p:tags r:id="rId28"/>
              </p:custDataLst>
            </p:nvPr>
          </p:nvSpPr>
          <p:spPr>
            <a:xfrm>
              <a:off x="1873217" y="4016438"/>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0" name="PA-圆角矩形 59"/>
            <p:cNvSpPr/>
            <p:nvPr>
              <p:custDataLst>
                <p:tags r:id="rId29"/>
              </p:custDataLst>
            </p:nvPr>
          </p:nvSpPr>
          <p:spPr>
            <a:xfrm>
              <a:off x="1873217" y="3856672"/>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1" name="PA-圆角矩形 60"/>
            <p:cNvSpPr/>
            <p:nvPr>
              <p:custDataLst>
                <p:tags r:id="rId30"/>
              </p:custDataLst>
            </p:nvPr>
          </p:nvSpPr>
          <p:spPr>
            <a:xfrm>
              <a:off x="1873217" y="3696906"/>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2" name="PA-圆角矩形 61"/>
            <p:cNvSpPr/>
            <p:nvPr>
              <p:custDataLst>
                <p:tags r:id="rId31"/>
              </p:custDataLst>
            </p:nvPr>
          </p:nvSpPr>
          <p:spPr>
            <a:xfrm>
              <a:off x="1873217" y="3537139"/>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3" name="PA-圆角矩形 62"/>
            <p:cNvSpPr/>
            <p:nvPr>
              <p:custDataLst>
                <p:tags r:id="rId32"/>
              </p:custDataLst>
            </p:nvPr>
          </p:nvSpPr>
          <p:spPr>
            <a:xfrm>
              <a:off x="1873217" y="3377373"/>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4" name="PA-圆角矩形 63"/>
            <p:cNvSpPr/>
            <p:nvPr>
              <p:custDataLst>
                <p:tags r:id="rId33"/>
              </p:custDataLst>
            </p:nvPr>
          </p:nvSpPr>
          <p:spPr>
            <a:xfrm>
              <a:off x="1873217" y="3217607"/>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5" name="PA-圆角矩形 64"/>
            <p:cNvSpPr/>
            <p:nvPr>
              <p:custDataLst>
                <p:tags r:id="rId34"/>
              </p:custDataLst>
            </p:nvPr>
          </p:nvSpPr>
          <p:spPr>
            <a:xfrm>
              <a:off x="1873217" y="3057841"/>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6" name="PA-圆角矩形 65"/>
            <p:cNvSpPr/>
            <p:nvPr>
              <p:custDataLst>
                <p:tags r:id="rId35"/>
              </p:custDataLst>
            </p:nvPr>
          </p:nvSpPr>
          <p:spPr>
            <a:xfrm>
              <a:off x="1873217" y="2898074"/>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sp>
          <p:nvSpPr>
            <p:cNvPr id="67" name="PA-圆角矩形 66"/>
            <p:cNvSpPr/>
            <p:nvPr>
              <p:custDataLst>
                <p:tags r:id="rId36"/>
              </p:custDataLst>
            </p:nvPr>
          </p:nvSpPr>
          <p:spPr>
            <a:xfrm>
              <a:off x="1873217" y="2738308"/>
              <a:ext cx="654502" cy="109084"/>
            </a:xfrm>
            <a:prstGeom prst="roundRect">
              <a:avLst>
                <a:gd name="adj" fmla="val 50000"/>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106655"/>
                </a:solidFill>
              </a:endParaRPr>
            </a:p>
          </p:txBody>
        </p:sp>
      </p:grpSp>
      <p:sp>
        <p:nvSpPr>
          <p:cNvPr id="68" name="PA-椭圆 67"/>
          <p:cNvSpPr/>
          <p:nvPr>
            <p:custDataLst>
              <p:tags r:id="rId4"/>
            </p:custDataLst>
          </p:nvPr>
        </p:nvSpPr>
        <p:spPr>
          <a:xfrm>
            <a:off x="4291988" y="3428460"/>
            <a:ext cx="74809" cy="74809"/>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sz="2400">
              <a:solidFill>
                <a:srgbClr val="106655"/>
              </a:solidFill>
              <a:latin typeface="字魂59号-创粗黑" panose="00000500000000000000" charset="-122"/>
              <a:ea typeface="字魂59号-创粗黑" panose="00000500000000000000" charset="-122"/>
            </a:endParaRPr>
          </a:p>
        </p:txBody>
      </p:sp>
      <p:sp>
        <p:nvSpPr>
          <p:cNvPr id="69" name="PA-椭圆 68"/>
          <p:cNvSpPr/>
          <p:nvPr>
            <p:custDataLst>
              <p:tags r:id="rId5"/>
            </p:custDataLst>
          </p:nvPr>
        </p:nvSpPr>
        <p:spPr>
          <a:xfrm>
            <a:off x="4291988" y="5448316"/>
            <a:ext cx="74809" cy="74809"/>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sz="2400">
              <a:solidFill>
                <a:srgbClr val="106655"/>
              </a:solidFill>
              <a:latin typeface="字魂59号-创粗黑" panose="00000500000000000000" charset="-122"/>
              <a:ea typeface="字魂59号-创粗黑" panose="00000500000000000000" charset="-122"/>
            </a:endParaRPr>
          </a:p>
        </p:txBody>
      </p:sp>
      <p:sp>
        <p:nvSpPr>
          <p:cNvPr id="70" name="PA-椭圆 69"/>
          <p:cNvSpPr/>
          <p:nvPr>
            <p:custDataLst>
              <p:tags r:id="rId6"/>
            </p:custDataLst>
          </p:nvPr>
        </p:nvSpPr>
        <p:spPr>
          <a:xfrm>
            <a:off x="4291988" y="4438388"/>
            <a:ext cx="74809" cy="74809"/>
          </a:xfrm>
          <a:prstGeom prst="ellipse">
            <a:avLst/>
          </a:prstGeom>
          <a:solidFill>
            <a:srgbClr val="10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bg-BG" sz="2400">
              <a:solidFill>
                <a:srgbClr val="106655"/>
              </a:solidFill>
              <a:latin typeface="字魂59号-创粗黑" panose="00000500000000000000" charset="-122"/>
              <a:ea typeface="字魂59号-创粗黑" panose="00000500000000000000" charset="-122"/>
            </a:endParaRPr>
          </a:p>
        </p:txBody>
      </p:sp>
      <p:cxnSp>
        <p:nvCxnSpPr>
          <p:cNvPr id="71" name="PA-直接连接符 70"/>
          <p:cNvCxnSpPr>
            <a:stCxn id="68" idx="4"/>
            <a:endCxn id="69" idx="0"/>
          </p:cNvCxnSpPr>
          <p:nvPr>
            <p:custDataLst>
              <p:tags r:id="rId7"/>
            </p:custDataLst>
          </p:nvPr>
        </p:nvCxnSpPr>
        <p:spPr>
          <a:xfrm>
            <a:off x="4329393" y="3503270"/>
            <a:ext cx="0" cy="1945005"/>
          </a:xfrm>
          <a:prstGeom prst="line">
            <a:avLst/>
          </a:prstGeom>
          <a:ln>
            <a:solidFill>
              <a:srgbClr val="106655"/>
            </a:solidFill>
            <a:prstDash val="sysDot"/>
          </a:ln>
        </p:spPr>
        <p:style>
          <a:lnRef idx="1">
            <a:schemeClr val="accent1"/>
          </a:lnRef>
          <a:fillRef idx="0">
            <a:schemeClr val="accent1"/>
          </a:fillRef>
          <a:effectRef idx="0">
            <a:schemeClr val="accent1"/>
          </a:effectRef>
          <a:fontRef idx="minor">
            <a:schemeClr val="tx1"/>
          </a:fontRef>
        </p:style>
      </p:cxnSp>
      <p:sp>
        <p:nvSpPr>
          <p:cNvPr id="72" name="PA-矩形 71"/>
          <p:cNvSpPr/>
          <p:nvPr>
            <p:custDataLst>
              <p:tags r:id="rId8"/>
            </p:custDataLst>
          </p:nvPr>
        </p:nvSpPr>
        <p:spPr>
          <a:xfrm>
            <a:off x="4283632" y="3290002"/>
            <a:ext cx="588623" cy="297454"/>
          </a:xfrm>
          <a:prstGeom prst="rect">
            <a:avLst/>
          </a:prstGeom>
          <a:ln>
            <a:noFill/>
          </a:ln>
        </p:spPr>
        <p:txBody>
          <a:bodyPr wrap="none">
            <a:spAutoFit/>
          </a:bodyPr>
          <a:lstStyle/>
          <a:p>
            <a:r>
              <a:rPr lang="en-US" sz="1335">
                <a:solidFill>
                  <a:srgbClr val="106655"/>
                </a:solidFill>
                <a:latin typeface="字魂59号-创粗黑" panose="00000500000000000000" charset="-122"/>
                <a:ea typeface="字魂59号-创粗黑" panose="00000500000000000000" charset="-122"/>
              </a:rPr>
              <a:t>100%</a:t>
            </a:r>
          </a:p>
        </p:txBody>
      </p:sp>
      <p:sp>
        <p:nvSpPr>
          <p:cNvPr id="73" name="PA-矩形 72"/>
          <p:cNvSpPr/>
          <p:nvPr>
            <p:custDataLst>
              <p:tags r:id="rId9"/>
            </p:custDataLst>
          </p:nvPr>
        </p:nvSpPr>
        <p:spPr>
          <a:xfrm>
            <a:off x="4314605" y="4301635"/>
            <a:ext cx="479618" cy="297454"/>
          </a:xfrm>
          <a:prstGeom prst="rect">
            <a:avLst/>
          </a:prstGeom>
          <a:ln>
            <a:noFill/>
          </a:ln>
        </p:spPr>
        <p:txBody>
          <a:bodyPr wrap="none">
            <a:spAutoFit/>
          </a:bodyPr>
          <a:lstStyle/>
          <a:p>
            <a:r>
              <a:rPr lang="en-US" sz="1335">
                <a:solidFill>
                  <a:srgbClr val="106655"/>
                </a:solidFill>
                <a:latin typeface="字魂59号-创粗黑" panose="00000500000000000000" charset="-122"/>
                <a:ea typeface="字魂59号-创粗黑" panose="00000500000000000000" charset="-122"/>
              </a:rPr>
              <a:t>50%</a:t>
            </a:r>
          </a:p>
        </p:txBody>
      </p:sp>
      <p:sp>
        <p:nvSpPr>
          <p:cNvPr id="74" name="PA-矩形 73"/>
          <p:cNvSpPr/>
          <p:nvPr>
            <p:custDataLst>
              <p:tags r:id="rId10"/>
            </p:custDataLst>
          </p:nvPr>
        </p:nvSpPr>
        <p:spPr>
          <a:xfrm>
            <a:off x="4329393" y="5305769"/>
            <a:ext cx="393056" cy="297454"/>
          </a:xfrm>
          <a:prstGeom prst="rect">
            <a:avLst/>
          </a:prstGeom>
          <a:ln>
            <a:noFill/>
          </a:ln>
        </p:spPr>
        <p:txBody>
          <a:bodyPr wrap="none">
            <a:spAutoFit/>
          </a:bodyPr>
          <a:lstStyle/>
          <a:p>
            <a:r>
              <a:rPr lang="en-US" sz="1335" dirty="0">
                <a:solidFill>
                  <a:srgbClr val="106655"/>
                </a:solidFill>
                <a:latin typeface="字魂59号-创粗黑" panose="00000500000000000000" charset="-122"/>
                <a:ea typeface="字魂59号-创粗黑" panose="00000500000000000000" charset="-122"/>
              </a:rPr>
              <a:t>0%</a:t>
            </a:r>
          </a:p>
        </p:txBody>
      </p:sp>
      <p:grpSp>
        <p:nvGrpSpPr>
          <p:cNvPr id="78" name="PA-组合 77"/>
          <p:cNvGrpSpPr/>
          <p:nvPr>
            <p:custDataLst>
              <p:tags r:id="rId11"/>
            </p:custDataLst>
          </p:nvPr>
        </p:nvGrpSpPr>
        <p:grpSpPr>
          <a:xfrm>
            <a:off x="7063124" y="2913943"/>
            <a:ext cx="1087967" cy="1606551"/>
            <a:chOff x="5200651" y="795337"/>
            <a:chExt cx="815975" cy="1204913"/>
          </a:xfrm>
        </p:grpSpPr>
        <p:sp>
          <p:nvSpPr>
            <p:cNvPr id="79" name="PA-任意多边形 5"/>
            <p:cNvSpPr/>
            <p:nvPr>
              <p:custDataLst>
                <p:tags r:id="rId25"/>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80" name="PA-椭圆 6"/>
            <p:cNvSpPr>
              <a:spLocks noChangeArrowheads="1"/>
            </p:cNvSpPr>
            <p:nvPr>
              <p:custDataLst>
                <p:tags r:id="rId26"/>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grpSp>
        <p:nvGrpSpPr>
          <p:cNvPr id="81" name="PA-组合 80"/>
          <p:cNvGrpSpPr/>
          <p:nvPr>
            <p:custDataLst>
              <p:tags r:id="rId12"/>
            </p:custDataLst>
          </p:nvPr>
        </p:nvGrpSpPr>
        <p:grpSpPr>
          <a:xfrm>
            <a:off x="5600164" y="2913943"/>
            <a:ext cx="1087967" cy="1606551"/>
            <a:chOff x="5200651" y="795337"/>
            <a:chExt cx="815975" cy="1204913"/>
          </a:xfrm>
        </p:grpSpPr>
        <p:sp>
          <p:nvSpPr>
            <p:cNvPr id="82" name="PA-任意多边形 5"/>
            <p:cNvSpPr/>
            <p:nvPr>
              <p:custDataLst>
                <p:tags r:id="rId23"/>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83" name="PA-椭圆 6"/>
            <p:cNvSpPr>
              <a:spLocks noChangeArrowheads="1"/>
            </p:cNvSpPr>
            <p:nvPr>
              <p:custDataLst>
                <p:tags r:id="rId24"/>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grpSp>
        <p:nvGrpSpPr>
          <p:cNvPr id="84" name="PA-组合 83"/>
          <p:cNvGrpSpPr/>
          <p:nvPr>
            <p:custDataLst>
              <p:tags r:id="rId13"/>
            </p:custDataLst>
          </p:nvPr>
        </p:nvGrpSpPr>
        <p:grpSpPr>
          <a:xfrm>
            <a:off x="8425078" y="2913943"/>
            <a:ext cx="1087967" cy="1606551"/>
            <a:chOff x="5200651" y="795337"/>
            <a:chExt cx="815975" cy="1204913"/>
          </a:xfrm>
        </p:grpSpPr>
        <p:sp>
          <p:nvSpPr>
            <p:cNvPr id="85" name="PA-任意多边形 5"/>
            <p:cNvSpPr/>
            <p:nvPr>
              <p:custDataLst>
                <p:tags r:id="rId21"/>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86" name="PA-椭圆 6"/>
            <p:cNvSpPr>
              <a:spLocks noChangeArrowheads="1"/>
            </p:cNvSpPr>
            <p:nvPr>
              <p:custDataLst>
                <p:tags r:id="rId22"/>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sp>
        <p:nvSpPr>
          <p:cNvPr id="87" name="PA-文本框 86"/>
          <p:cNvSpPr txBox="1"/>
          <p:nvPr>
            <p:custDataLst>
              <p:tags r:id="rId14"/>
            </p:custDataLst>
          </p:nvPr>
        </p:nvSpPr>
        <p:spPr>
          <a:xfrm>
            <a:off x="5664116" y="3028243"/>
            <a:ext cx="904716" cy="501650"/>
          </a:xfrm>
          <a:prstGeom prst="rect">
            <a:avLst/>
          </a:prstGeom>
          <a:noFill/>
          <a:ln>
            <a:noFill/>
          </a:ln>
        </p:spPr>
        <p:txBody>
          <a:bodyPr wrap="square" rtlCol="0">
            <a:spAutoFit/>
          </a:bodyPr>
          <a:lstStyle/>
          <a:p>
            <a:pPr algn="ctr"/>
            <a:r>
              <a:rPr lang="en-US" sz="2665" dirty="0">
                <a:solidFill>
                  <a:schemeClr val="bg1"/>
                </a:solidFill>
                <a:latin typeface="字魂59号-创粗黑" panose="00000500000000000000" charset="-122"/>
                <a:ea typeface="字魂59号-创粗黑" panose="00000500000000000000" charset="-122"/>
              </a:rPr>
              <a:t>1</a:t>
            </a:r>
          </a:p>
        </p:txBody>
      </p:sp>
      <p:sp>
        <p:nvSpPr>
          <p:cNvPr id="88" name="PA-文本框 87"/>
          <p:cNvSpPr txBox="1"/>
          <p:nvPr>
            <p:custDataLst>
              <p:tags r:id="rId15"/>
            </p:custDataLst>
          </p:nvPr>
        </p:nvSpPr>
        <p:spPr>
          <a:xfrm>
            <a:off x="7132708" y="3028243"/>
            <a:ext cx="904716" cy="501650"/>
          </a:xfrm>
          <a:prstGeom prst="rect">
            <a:avLst/>
          </a:prstGeom>
          <a:noFill/>
          <a:ln>
            <a:noFill/>
          </a:ln>
        </p:spPr>
        <p:txBody>
          <a:bodyPr wrap="square" rtlCol="0">
            <a:spAutoFit/>
          </a:bodyPr>
          <a:lstStyle/>
          <a:p>
            <a:pPr algn="ctr"/>
            <a:r>
              <a:rPr lang="en-US" sz="2665" dirty="0">
                <a:solidFill>
                  <a:schemeClr val="bg1"/>
                </a:solidFill>
                <a:latin typeface="字魂59号-创粗黑" panose="00000500000000000000" charset="-122"/>
                <a:ea typeface="字魂59号-创粗黑" panose="00000500000000000000" charset="-122"/>
              </a:rPr>
              <a:t>2</a:t>
            </a:r>
          </a:p>
        </p:txBody>
      </p:sp>
      <p:sp>
        <p:nvSpPr>
          <p:cNvPr id="89" name="PA-文本框 88"/>
          <p:cNvSpPr txBox="1"/>
          <p:nvPr>
            <p:custDataLst>
              <p:tags r:id="rId16"/>
            </p:custDataLst>
          </p:nvPr>
        </p:nvSpPr>
        <p:spPr>
          <a:xfrm>
            <a:off x="8521943" y="3028243"/>
            <a:ext cx="904716" cy="501650"/>
          </a:xfrm>
          <a:prstGeom prst="rect">
            <a:avLst/>
          </a:prstGeom>
          <a:noFill/>
          <a:ln>
            <a:noFill/>
          </a:ln>
        </p:spPr>
        <p:txBody>
          <a:bodyPr wrap="squar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3</a:t>
            </a:r>
          </a:p>
        </p:txBody>
      </p:sp>
      <p:grpSp>
        <p:nvGrpSpPr>
          <p:cNvPr id="2" name="PA-组合 83"/>
          <p:cNvGrpSpPr/>
          <p:nvPr>
            <p:custDataLst>
              <p:tags r:id="rId17"/>
            </p:custDataLst>
          </p:nvPr>
        </p:nvGrpSpPr>
        <p:grpSpPr>
          <a:xfrm>
            <a:off x="9815728" y="2913943"/>
            <a:ext cx="1087967" cy="1606551"/>
            <a:chOff x="5200651" y="795337"/>
            <a:chExt cx="815975" cy="1204913"/>
          </a:xfrm>
        </p:grpSpPr>
        <p:sp>
          <p:nvSpPr>
            <p:cNvPr id="3" name="PA-任意多边形 5"/>
            <p:cNvSpPr/>
            <p:nvPr>
              <p:custDataLst>
                <p:tags r:id="rId19"/>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4" name="PA-椭圆 6"/>
            <p:cNvSpPr>
              <a:spLocks noChangeArrowheads="1"/>
            </p:cNvSpPr>
            <p:nvPr>
              <p:custDataLst>
                <p:tags r:id="rId20"/>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sp>
        <p:nvSpPr>
          <p:cNvPr id="93" name="PA-文本框 88"/>
          <p:cNvSpPr txBox="1"/>
          <p:nvPr>
            <p:custDataLst>
              <p:tags r:id="rId18"/>
            </p:custDataLst>
          </p:nvPr>
        </p:nvSpPr>
        <p:spPr>
          <a:xfrm>
            <a:off x="9912593" y="3028243"/>
            <a:ext cx="904716" cy="501650"/>
          </a:xfrm>
          <a:prstGeom prst="rect">
            <a:avLst/>
          </a:prstGeom>
          <a:noFill/>
          <a:ln>
            <a:noFill/>
          </a:ln>
        </p:spPr>
        <p:txBody>
          <a:bodyPr wrap="squar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3</a:t>
            </a:r>
          </a:p>
        </p:txBody>
      </p:sp>
      <p:sp>
        <p:nvSpPr>
          <p:cNvPr id="20" name="文本框 19"/>
          <p:cNvSpPr txBox="1"/>
          <p:nvPr/>
        </p:nvSpPr>
        <p:spPr>
          <a:xfrm>
            <a:off x="5354955" y="482917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5354955" y="511492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5" name="文本框 4"/>
          <p:cNvSpPr txBox="1"/>
          <p:nvPr/>
        </p:nvSpPr>
        <p:spPr>
          <a:xfrm>
            <a:off x="8155305" y="482917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6" name="文本框 5"/>
          <p:cNvSpPr txBox="1"/>
          <p:nvPr/>
        </p:nvSpPr>
        <p:spPr>
          <a:xfrm>
            <a:off x="8155305" y="511492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7" name="文本框 6"/>
          <p:cNvSpPr txBox="1"/>
          <p:nvPr/>
        </p:nvSpPr>
        <p:spPr>
          <a:xfrm>
            <a:off x="6795135" y="187642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8" name="文本框 7"/>
          <p:cNvSpPr txBox="1"/>
          <p:nvPr/>
        </p:nvSpPr>
        <p:spPr>
          <a:xfrm>
            <a:off x="6795135" y="216217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9" name="文本框 8"/>
          <p:cNvSpPr txBox="1"/>
          <p:nvPr/>
        </p:nvSpPr>
        <p:spPr>
          <a:xfrm>
            <a:off x="9576435" y="187642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0" name="文本框 9"/>
          <p:cNvSpPr txBox="1"/>
          <p:nvPr/>
        </p:nvSpPr>
        <p:spPr>
          <a:xfrm>
            <a:off x="9576435" y="216217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PA-组合 122"/>
          <p:cNvGrpSpPr/>
          <p:nvPr>
            <p:custDataLst>
              <p:tags r:id="rId1"/>
            </p:custDataLst>
          </p:nvPr>
        </p:nvGrpSpPr>
        <p:grpSpPr>
          <a:xfrm>
            <a:off x="3767442" y="2756833"/>
            <a:ext cx="4823921" cy="3003954"/>
            <a:chOff x="6012826" y="4487310"/>
            <a:chExt cx="7718274" cy="4806327"/>
          </a:xfrm>
        </p:grpSpPr>
        <p:sp>
          <p:nvSpPr>
            <p:cNvPr id="16" name="PA-任意多边形 5"/>
            <p:cNvSpPr/>
            <p:nvPr>
              <p:custDataLst>
                <p:tags r:id="rId6"/>
              </p:custDataLst>
            </p:nvPr>
          </p:nvSpPr>
          <p:spPr bwMode="auto">
            <a:xfrm flipH="1">
              <a:off x="6098137" y="6742136"/>
              <a:ext cx="3041050" cy="1849706"/>
            </a:xfrm>
            <a:custGeom>
              <a:avLst/>
              <a:gdLst/>
              <a:ahLst/>
              <a:cxnLst>
                <a:cxn ang="0">
                  <a:pos x="1159" y="376"/>
                </a:cxn>
                <a:cxn ang="0">
                  <a:pos x="1159" y="376"/>
                </a:cxn>
                <a:cxn ang="0">
                  <a:pos x="1159" y="0"/>
                </a:cxn>
                <a:cxn ang="0">
                  <a:pos x="932" y="0"/>
                </a:cxn>
                <a:cxn ang="0">
                  <a:pos x="924" y="112"/>
                </a:cxn>
                <a:cxn ang="0">
                  <a:pos x="0" y="407"/>
                </a:cxn>
                <a:cxn ang="0">
                  <a:pos x="906" y="759"/>
                </a:cxn>
                <a:cxn ang="0">
                  <a:pos x="906" y="761"/>
                </a:cxn>
                <a:cxn ang="0">
                  <a:pos x="907" y="759"/>
                </a:cxn>
                <a:cxn ang="0">
                  <a:pos x="1159" y="376"/>
                </a:cxn>
              </a:cxnLst>
              <a:rect l="0" t="0" r="r" b="b"/>
              <a:pathLst>
                <a:path w="1175" h="761">
                  <a:moveTo>
                    <a:pt x="1159" y="376"/>
                  </a:moveTo>
                  <a:cubicBezTo>
                    <a:pt x="1159" y="376"/>
                    <a:pt x="1159" y="376"/>
                    <a:pt x="1159" y="376"/>
                  </a:cubicBezTo>
                  <a:cubicBezTo>
                    <a:pt x="1159" y="0"/>
                    <a:pt x="1159" y="0"/>
                    <a:pt x="1159" y="0"/>
                  </a:cubicBezTo>
                  <a:cubicBezTo>
                    <a:pt x="932" y="0"/>
                    <a:pt x="932" y="0"/>
                    <a:pt x="932" y="0"/>
                  </a:cubicBezTo>
                  <a:cubicBezTo>
                    <a:pt x="924" y="112"/>
                    <a:pt x="924" y="112"/>
                    <a:pt x="924" y="112"/>
                  </a:cubicBezTo>
                  <a:cubicBezTo>
                    <a:pt x="0" y="407"/>
                    <a:pt x="0" y="407"/>
                    <a:pt x="0" y="407"/>
                  </a:cubicBezTo>
                  <a:cubicBezTo>
                    <a:pt x="906" y="759"/>
                    <a:pt x="906" y="759"/>
                    <a:pt x="906" y="759"/>
                  </a:cubicBezTo>
                  <a:cubicBezTo>
                    <a:pt x="906" y="761"/>
                    <a:pt x="906" y="761"/>
                    <a:pt x="906" y="761"/>
                  </a:cubicBezTo>
                  <a:cubicBezTo>
                    <a:pt x="907" y="759"/>
                    <a:pt x="907" y="759"/>
                    <a:pt x="907" y="759"/>
                  </a:cubicBezTo>
                  <a:cubicBezTo>
                    <a:pt x="1087" y="647"/>
                    <a:pt x="1175" y="513"/>
                    <a:pt x="1159" y="376"/>
                  </a:cubicBez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sp>
          <p:nvSpPr>
            <p:cNvPr id="17" name="PA-任意多边形 7"/>
            <p:cNvSpPr/>
            <p:nvPr>
              <p:custDataLst>
                <p:tags r:id="rId7"/>
              </p:custDataLst>
            </p:nvPr>
          </p:nvSpPr>
          <p:spPr bwMode="auto">
            <a:xfrm flipH="1">
              <a:off x="7722080" y="5061763"/>
              <a:ext cx="2575546" cy="2164729"/>
            </a:xfrm>
            <a:custGeom>
              <a:avLst/>
              <a:gdLst/>
              <a:ahLst/>
              <a:cxnLst>
                <a:cxn ang="0">
                  <a:pos x="1433" y="0"/>
                </a:cxn>
                <a:cxn ang="0">
                  <a:pos x="1433" y="1035"/>
                </a:cxn>
                <a:cxn ang="0">
                  <a:pos x="0" y="1285"/>
                </a:cxn>
                <a:cxn ang="0">
                  <a:pos x="0" y="462"/>
                </a:cxn>
                <a:cxn ang="0">
                  <a:pos x="1433" y="0"/>
                </a:cxn>
              </a:cxnLst>
              <a:rect l="0" t="0" r="r" b="b"/>
              <a:pathLst>
                <a:path w="1433" h="1285">
                  <a:moveTo>
                    <a:pt x="1433" y="0"/>
                  </a:moveTo>
                  <a:lnTo>
                    <a:pt x="1433" y="1035"/>
                  </a:lnTo>
                  <a:lnTo>
                    <a:pt x="0" y="1285"/>
                  </a:lnTo>
                  <a:lnTo>
                    <a:pt x="0" y="462"/>
                  </a:lnTo>
                  <a:lnTo>
                    <a:pt x="1433" y="0"/>
                  </a:lnTo>
                  <a:close/>
                </a:path>
              </a:pathLst>
            </a:custGeom>
            <a:solidFill>
              <a:srgbClr val="106655"/>
            </a:solidFill>
            <a:ln w="9525">
              <a:solidFill>
                <a:schemeClr val="bg1"/>
              </a:solidFill>
              <a:round/>
            </a:ln>
            <a:effectLst>
              <a:outerShdw blurRad="50800" dist="38100" dir="2700000" algn="tl" rotWithShape="0">
                <a:prstClr val="black">
                  <a:alpha val="40000"/>
                </a:prstClr>
              </a:outerShdw>
            </a:effectLst>
          </p:spPr>
          <p:txBody>
            <a:bodyPr vert="horz" wrap="square" lIns="121731" tIns="60866" rIns="121731" bIns="60866" numCol="1" anchor="t" anchorCtr="0" compatLnSpc="1"/>
            <a:lstStyle/>
            <a:p>
              <a:endParaRPr lang="en-US" sz="3600">
                <a:solidFill>
                  <a:srgbClr val="106655"/>
                </a:solidFill>
                <a:latin typeface="+mj-lt"/>
              </a:endParaRPr>
            </a:p>
          </p:txBody>
        </p:sp>
        <p:sp>
          <p:nvSpPr>
            <p:cNvPr id="18" name="PA-任意多边形 8"/>
            <p:cNvSpPr/>
            <p:nvPr>
              <p:custDataLst>
                <p:tags r:id="rId8"/>
              </p:custDataLst>
            </p:nvPr>
          </p:nvSpPr>
          <p:spPr bwMode="auto">
            <a:xfrm flipH="1">
              <a:off x="7722080" y="4487310"/>
              <a:ext cx="4732318" cy="1352745"/>
            </a:xfrm>
            <a:custGeom>
              <a:avLst/>
              <a:gdLst/>
              <a:ahLst/>
              <a:cxnLst>
                <a:cxn ang="0">
                  <a:pos x="824" y="0"/>
                </a:cxn>
                <a:cxn ang="0">
                  <a:pos x="1828" y="237"/>
                </a:cxn>
                <a:cxn ang="0">
                  <a:pos x="833" y="557"/>
                </a:cxn>
                <a:cxn ang="0">
                  <a:pos x="0" y="148"/>
                </a:cxn>
                <a:cxn ang="0">
                  <a:pos x="608" y="9"/>
                </a:cxn>
                <a:cxn ang="0">
                  <a:pos x="824" y="0"/>
                </a:cxn>
              </a:cxnLst>
              <a:rect l="0" t="0" r="r" b="b"/>
              <a:pathLst>
                <a:path w="1828" h="557">
                  <a:moveTo>
                    <a:pt x="824" y="0"/>
                  </a:moveTo>
                  <a:cubicBezTo>
                    <a:pt x="1215" y="0"/>
                    <a:pt x="1587" y="88"/>
                    <a:pt x="1828" y="237"/>
                  </a:cubicBezTo>
                  <a:cubicBezTo>
                    <a:pt x="833" y="557"/>
                    <a:pt x="833" y="557"/>
                    <a:pt x="833" y="557"/>
                  </a:cubicBezTo>
                  <a:cubicBezTo>
                    <a:pt x="0" y="148"/>
                    <a:pt x="0" y="148"/>
                    <a:pt x="0" y="148"/>
                  </a:cubicBezTo>
                  <a:cubicBezTo>
                    <a:pt x="173" y="76"/>
                    <a:pt x="385" y="29"/>
                    <a:pt x="608" y="9"/>
                  </a:cubicBezTo>
                  <a:cubicBezTo>
                    <a:pt x="680" y="3"/>
                    <a:pt x="752" y="0"/>
                    <a:pt x="824" y="0"/>
                  </a:cubicBez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sp>
          <p:nvSpPr>
            <p:cNvPr id="19" name="PA-任意多边形 9"/>
            <p:cNvSpPr/>
            <p:nvPr>
              <p:custDataLst>
                <p:tags r:id="rId9"/>
              </p:custDataLst>
            </p:nvPr>
          </p:nvSpPr>
          <p:spPr bwMode="auto">
            <a:xfrm flipH="1">
              <a:off x="10297626" y="4846132"/>
              <a:ext cx="2156772" cy="2380359"/>
            </a:xfrm>
            <a:custGeom>
              <a:avLst/>
              <a:gdLst/>
              <a:ahLst/>
              <a:cxnLst>
                <a:cxn ang="0">
                  <a:pos x="1200" y="590"/>
                </a:cxn>
                <a:cxn ang="0">
                  <a:pos x="1200" y="1413"/>
                </a:cxn>
                <a:cxn ang="0">
                  <a:pos x="0" y="1036"/>
                </a:cxn>
                <a:cxn ang="0">
                  <a:pos x="0" y="0"/>
                </a:cxn>
                <a:cxn ang="0">
                  <a:pos x="1200" y="590"/>
                </a:cxn>
              </a:cxnLst>
              <a:rect l="0" t="0" r="r" b="b"/>
              <a:pathLst>
                <a:path w="1200" h="1413">
                  <a:moveTo>
                    <a:pt x="1200" y="590"/>
                  </a:moveTo>
                  <a:lnTo>
                    <a:pt x="1200" y="1413"/>
                  </a:lnTo>
                  <a:lnTo>
                    <a:pt x="0" y="1036"/>
                  </a:lnTo>
                  <a:lnTo>
                    <a:pt x="0" y="0"/>
                  </a:lnTo>
                  <a:lnTo>
                    <a:pt x="1200" y="590"/>
                  </a:ln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sp>
          <p:nvSpPr>
            <p:cNvPr id="20" name="PA-任意多边形 10"/>
            <p:cNvSpPr/>
            <p:nvPr>
              <p:custDataLst>
                <p:tags r:id="rId10"/>
              </p:custDataLst>
            </p:nvPr>
          </p:nvSpPr>
          <p:spPr bwMode="auto">
            <a:xfrm flipH="1">
              <a:off x="6012826" y="6005988"/>
              <a:ext cx="3116537" cy="1612176"/>
            </a:xfrm>
            <a:custGeom>
              <a:avLst/>
              <a:gdLst/>
              <a:ahLst/>
              <a:cxnLst>
                <a:cxn ang="0">
                  <a:pos x="975" y="0"/>
                </a:cxn>
                <a:cxn ang="0">
                  <a:pos x="1141" y="208"/>
                </a:cxn>
                <a:cxn ang="0">
                  <a:pos x="906" y="664"/>
                </a:cxn>
                <a:cxn ang="0">
                  <a:pos x="0" y="312"/>
                </a:cxn>
                <a:cxn ang="0">
                  <a:pos x="975" y="0"/>
                </a:cxn>
              </a:cxnLst>
              <a:rect l="0" t="0" r="r" b="b"/>
              <a:pathLst>
                <a:path w="1204" h="664">
                  <a:moveTo>
                    <a:pt x="975" y="0"/>
                  </a:moveTo>
                  <a:cubicBezTo>
                    <a:pt x="1059" y="62"/>
                    <a:pt x="1114" y="135"/>
                    <a:pt x="1141" y="208"/>
                  </a:cubicBezTo>
                  <a:cubicBezTo>
                    <a:pt x="1204" y="370"/>
                    <a:pt x="1119" y="533"/>
                    <a:pt x="906" y="664"/>
                  </a:cubicBezTo>
                  <a:cubicBezTo>
                    <a:pt x="0" y="312"/>
                    <a:pt x="0" y="312"/>
                    <a:pt x="0" y="312"/>
                  </a:cubicBezTo>
                  <a:lnTo>
                    <a:pt x="975" y="0"/>
                  </a:ln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sp>
          <p:nvSpPr>
            <p:cNvPr id="21" name="PA-任意多边形 11"/>
            <p:cNvSpPr/>
            <p:nvPr>
              <p:custDataLst>
                <p:tags r:id="rId11"/>
              </p:custDataLst>
            </p:nvPr>
          </p:nvSpPr>
          <p:spPr bwMode="auto">
            <a:xfrm flipH="1">
              <a:off x="6793696" y="6755614"/>
              <a:ext cx="2345490" cy="1836229"/>
            </a:xfrm>
            <a:custGeom>
              <a:avLst/>
              <a:gdLst/>
              <a:ahLst/>
              <a:cxnLst>
                <a:cxn ang="0">
                  <a:pos x="1305" y="507"/>
                </a:cxn>
                <a:cxn ang="0">
                  <a:pos x="1305" y="1090"/>
                </a:cxn>
                <a:cxn ang="0">
                  <a:pos x="0" y="581"/>
                </a:cxn>
                <a:cxn ang="0">
                  <a:pos x="0" y="0"/>
                </a:cxn>
                <a:cxn ang="0">
                  <a:pos x="1305" y="507"/>
                </a:cxn>
              </a:cxnLst>
              <a:rect l="0" t="0" r="r" b="b"/>
              <a:pathLst>
                <a:path w="1305" h="1090">
                  <a:moveTo>
                    <a:pt x="1305" y="507"/>
                  </a:moveTo>
                  <a:lnTo>
                    <a:pt x="1305" y="1090"/>
                  </a:lnTo>
                  <a:lnTo>
                    <a:pt x="0" y="581"/>
                  </a:lnTo>
                  <a:lnTo>
                    <a:pt x="0" y="0"/>
                  </a:lnTo>
                  <a:lnTo>
                    <a:pt x="1305" y="507"/>
                  </a:ln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grpSp>
          <p:nvGrpSpPr>
            <p:cNvPr id="122" name="Group 121"/>
            <p:cNvGrpSpPr/>
            <p:nvPr/>
          </p:nvGrpSpPr>
          <p:grpSpPr>
            <a:xfrm>
              <a:off x="7903155" y="7602281"/>
              <a:ext cx="2199911" cy="1691356"/>
              <a:chOff x="7526417" y="7602281"/>
              <a:chExt cx="2199911" cy="1691356"/>
            </a:xfrm>
          </p:grpSpPr>
          <p:sp>
            <p:nvSpPr>
              <p:cNvPr id="118" name="PA-任意多边形 117"/>
              <p:cNvSpPr/>
              <p:nvPr>
                <p:custDataLst>
                  <p:tags r:id="rId14"/>
                </p:custDataLst>
              </p:nvPr>
            </p:nvSpPr>
            <p:spPr bwMode="auto">
              <a:xfrm flipH="1">
                <a:off x="9143999" y="7636180"/>
                <a:ext cx="582329" cy="1657457"/>
              </a:xfrm>
              <a:custGeom>
                <a:avLst/>
                <a:gdLst>
                  <a:gd name="connsiteX0" fmla="*/ 0 w 582329"/>
                  <a:gd name="connsiteY0" fmla="*/ 0 h 1657457"/>
                  <a:gd name="connsiteX1" fmla="*/ 0 w 582329"/>
                  <a:gd name="connsiteY1" fmla="*/ 427689 h 1657457"/>
                  <a:gd name="connsiteX2" fmla="*/ 582329 w 582329"/>
                  <a:gd name="connsiteY2" fmla="*/ 1657457 h 1657457"/>
                  <a:gd name="connsiteX3" fmla="*/ 582329 w 582329"/>
                  <a:gd name="connsiteY3" fmla="*/ 966765 h 1657457"/>
                  <a:gd name="connsiteX4" fmla="*/ 151243 w 582329"/>
                  <a:gd name="connsiteY4" fmla="*/ 55146 h 1657457"/>
                  <a:gd name="connsiteX5" fmla="*/ 75380 w 582329"/>
                  <a:gd name="connsiteY5" fmla="*/ 27485 h 1657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329" h="1657457">
                    <a:moveTo>
                      <a:pt x="0" y="0"/>
                    </a:moveTo>
                    <a:lnTo>
                      <a:pt x="0" y="427689"/>
                    </a:lnTo>
                    <a:lnTo>
                      <a:pt x="582329" y="1657457"/>
                    </a:lnTo>
                    <a:lnTo>
                      <a:pt x="582329" y="966765"/>
                    </a:lnTo>
                    <a:lnTo>
                      <a:pt x="151243" y="55146"/>
                    </a:lnTo>
                    <a:lnTo>
                      <a:pt x="75380" y="27485"/>
                    </a:lnTo>
                    <a:close/>
                  </a:path>
                </a:pathLst>
              </a:custGeom>
              <a:solidFill>
                <a:srgbClr val="106655"/>
              </a:solidFill>
              <a:ln w="9525">
                <a:solidFill>
                  <a:schemeClr val="bg1"/>
                </a:solidFill>
                <a:round/>
              </a:ln>
            </p:spPr>
            <p:txBody>
              <a:bodyPr vert="horz" wrap="square" lIns="121731" tIns="60866" rIns="121731" bIns="60866" numCol="1" anchor="t" anchorCtr="0" compatLnSpc="1">
                <a:noAutofit/>
              </a:bodyPr>
              <a:lstStyle/>
              <a:p>
                <a:endParaRPr lang="en-US" sz="3600">
                  <a:solidFill>
                    <a:srgbClr val="106655"/>
                  </a:solidFill>
                  <a:latin typeface="+mj-lt"/>
                </a:endParaRPr>
              </a:p>
            </p:txBody>
          </p:sp>
          <p:sp>
            <p:nvSpPr>
              <p:cNvPr id="22" name="PA-任意多边形 12"/>
              <p:cNvSpPr/>
              <p:nvPr>
                <p:custDataLst>
                  <p:tags r:id="rId15"/>
                </p:custDataLst>
              </p:nvPr>
            </p:nvSpPr>
            <p:spPr bwMode="auto">
              <a:xfrm flipH="1">
                <a:off x="7526417" y="8060495"/>
                <a:ext cx="2199908" cy="1231453"/>
              </a:xfrm>
              <a:custGeom>
                <a:avLst/>
                <a:gdLst/>
                <a:ahLst/>
                <a:cxnLst>
                  <a:cxn ang="0">
                    <a:pos x="195" y="76"/>
                  </a:cxn>
                  <a:cxn ang="0">
                    <a:pos x="0" y="0"/>
                  </a:cxn>
                  <a:cxn ang="0">
                    <a:pos x="225" y="507"/>
                  </a:cxn>
                  <a:cxn ang="0">
                    <a:pos x="850" y="330"/>
                  </a:cxn>
                  <a:cxn ang="0">
                    <a:pos x="850" y="141"/>
                  </a:cxn>
                  <a:cxn ang="0">
                    <a:pos x="195" y="76"/>
                  </a:cxn>
                </a:cxnLst>
                <a:rect l="0" t="0" r="r" b="b"/>
                <a:pathLst>
                  <a:path w="850" h="507">
                    <a:moveTo>
                      <a:pt x="195" y="76"/>
                    </a:moveTo>
                    <a:cubicBezTo>
                      <a:pt x="0" y="0"/>
                      <a:pt x="0" y="0"/>
                      <a:pt x="0" y="0"/>
                    </a:cubicBezTo>
                    <a:cubicBezTo>
                      <a:pt x="225" y="507"/>
                      <a:pt x="225" y="507"/>
                      <a:pt x="225" y="507"/>
                    </a:cubicBezTo>
                    <a:cubicBezTo>
                      <a:pt x="463" y="477"/>
                      <a:pt x="680" y="416"/>
                      <a:pt x="850" y="330"/>
                    </a:cubicBezTo>
                    <a:cubicBezTo>
                      <a:pt x="850" y="141"/>
                      <a:pt x="850" y="141"/>
                      <a:pt x="850" y="141"/>
                    </a:cubicBezTo>
                    <a:lnTo>
                      <a:pt x="195" y="76"/>
                    </a:ln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sp>
            <p:nvSpPr>
              <p:cNvPr id="24" name="PA-任意多边形 14"/>
              <p:cNvSpPr/>
              <p:nvPr>
                <p:custDataLst>
                  <p:tags r:id="rId16"/>
                </p:custDataLst>
              </p:nvPr>
            </p:nvSpPr>
            <p:spPr bwMode="auto">
              <a:xfrm flipH="1">
                <a:off x="7526417" y="7602281"/>
                <a:ext cx="2199908" cy="1231453"/>
              </a:xfrm>
              <a:custGeom>
                <a:avLst/>
                <a:gdLst/>
                <a:ahLst/>
                <a:cxnLst>
                  <a:cxn ang="0">
                    <a:pos x="0" y="0"/>
                  </a:cxn>
                  <a:cxn ang="0">
                    <a:pos x="850" y="330"/>
                  </a:cxn>
                  <a:cxn ang="0">
                    <a:pos x="225" y="507"/>
                  </a:cxn>
                  <a:cxn ang="0">
                    <a:pos x="0" y="0"/>
                  </a:cxn>
                </a:cxnLst>
                <a:rect l="0" t="0" r="r" b="b"/>
                <a:pathLst>
                  <a:path w="850" h="507">
                    <a:moveTo>
                      <a:pt x="0" y="0"/>
                    </a:moveTo>
                    <a:cubicBezTo>
                      <a:pt x="850" y="330"/>
                      <a:pt x="850" y="330"/>
                      <a:pt x="850" y="330"/>
                    </a:cubicBezTo>
                    <a:cubicBezTo>
                      <a:pt x="680" y="415"/>
                      <a:pt x="463" y="477"/>
                      <a:pt x="225" y="507"/>
                    </a:cubicBezTo>
                    <a:lnTo>
                      <a:pt x="0" y="0"/>
                    </a:ln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grpSp>
        <p:sp>
          <p:nvSpPr>
            <p:cNvPr id="27" name="PA-任意多边形 15"/>
            <p:cNvSpPr/>
            <p:nvPr>
              <p:custDataLst>
                <p:tags r:id="rId12"/>
              </p:custDataLst>
            </p:nvPr>
          </p:nvSpPr>
          <p:spPr bwMode="auto">
            <a:xfrm flipH="1">
              <a:off x="9870478" y="5984086"/>
              <a:ext cx="3758176" cy="3140120"/>
            </a:xfrm>
            <a:custGeom>
              <a:avLst/>
              <a:gdLst/>
              <a:ahLst/>
              <a:cxnLst>
                <a:cxn ang="0">
                  <a:pos x="1" y="0"/>
                </a:cxn>
                <a:cxn ang="0">
                  <a:pos x="1" y="690"/>
                </a:cxn>
                <a:cxn ang="0">
                  <a:pos x="1" y="722"/>
                </a:cxn>
                <a:cxn ang="0">
                  <a:pos x="1" y="722"/>
                </a:cxn>
                <a:cxn ang="0">
                  <a:pos x="1" y="722"/>
                </a:cxn>
                <a:cxn ang="0">
                  <a:pos x="19" y="807"/>
                </a:cxn>
                <a:cxn ang="0">
                  <a:pos x="534" y="1187"/>
                </a:cxn>
                <a:cxn ang="0">
                  <a:pos x="1241" y="1293"/>
                </a:cxn>
                <a:cxn ang="0">
                  <a:pos x="1452" y="1285"/>
                </a:cxn>
                <a:cxn ang="0">
                  <a:pos x="1452" y="588"/>
                </a:cxn>
                <a:cxn ang="0">
                  <a:pos x="1" y="0"/>
                </a:cxn>
              </a:cxnLst>
              <a:rect l="0" t="0" r="r" b="b"/>
              <a:pathLst>
                <a:path w="1452" h="1293">
                  <a:moveTo>
                    <a:pt x="1" y="0"/>
                  </a:moveTo>
                  <a:cubicBezTo>
                    <a:pt x="1" y="690"/>
                    <a:pt x="1" y="690"/>
                    <a:pt x="1" y="690"/>
                  </a:cubicBezTo>
                  <a:cubicBezTo>
                    <a:pt x="0" y="701"/>
                    <a:pt x="0" y="711"/>
                    <a:pt x="1" y="722"/>
                  </a:cubicBezTo>
                  <a:cubicBezTo>
                    <a:pt x="1" y="722"/>
                    <a:pt x="1" y="722"/>
                    <a:pt x="1" y="722"/>
                  </a:cubicBezTo>
                  <a:cubicBezTo>
                    <a:pt x="1" y="722"/>
                    <a:pt x="1" y="722"/>
                    <a:pt x="1" y="722"/>
                  </a:cubicBezTo>
                  <a:cubicBezTo>
                    <a:pt x="2" y="750"/>
                    <a:pt x="9" y="779"/>
                    <a:pt x="19" y="807"/>
                  </a:cubicBezTo>
                  <a:cubicBezTo>
                    <a:pt x="75" y="961"/>
                    <a:pt x="259" y="1097"/>
                    <a:pt x="534" y="1187"/>
                  </a:cubicBezTo>
                  <a:cubicBezTo>
                    <a:pt x="745" y="1256"/>
                    <a:pt x="990" y="1293"/>
                    <a:pt x="1241" y="1293"/>
                  </a:cubicBezTo>
                  <a:cubicBezTo>
                    <a:pt x="1311" y="1293"/>
                    <a:pt x="1381" y="1291"/>
                    <a:pt x="1452" y="1285"/>
                  </a:cubicBezTo>
                  <a:cubicBezTo>
                    <a:pt x="1452" y="588"/>
                    <a:pt x="1452" y="588"/>
                    <a:pt x="1452" y="588"/>
                  </a:cubicBezTo>
                  <a:lnTo>
                    <a:pt x="1" y="0"/>
                  </a:ln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sp>
          <p:nvSpPr>
            <p:cNvPr id="30" name="PA-任意多边形 16"/>
            <p:cNvSpPr/>
            <p:nvPr>
              <p:custDataLst>
                <p:tags r:id="rId13"/>
              </p:custDataLst>
            </p:nvPr>
          </p:nvSpPr>
          <p:spPr bwMode="auto">
            <a:xfrm flipH="1">
              <a:off x="9870478" y="5028911"/>
              <a:ext cx="3860622" cy="2414052"/>
            </a:xfrm>
            <a:custGeom>
              <a:avLst/>
              <a:gdLst/>
              <a:ahLst/>
              <a:cxnLst>
                <a:cxn ang="0">
                  <a:pos x="389" y="0"/>
                </a:cxn>
                <a:cxn ang="0">
                  <a:pos x="1241" y="418"/>
                </a:cxn>
                <a:cxn ang="0">
                  <a:pos x="1491" y="985"/>
                </a:cxn>
                <a:cxn ang="0">
                  <a:pos x="1280" y="994"/>
                </a:cxn>
                <a:cxn ang="0">
                  <a:pos x="573" y="888"/>
                </a:cxn>
                <a:cxn ang="0">
                  <a:pos x="58" y="508"/>
                </a:cxn>
                <a:cxn ang="0">
                  <a:pos x="267" y="69"/>
                </a:cxn>
                <a:cxn ang="0">
                  <a:pos x="389" y="0"/>
                </a:cxn>
              </a:cxnLst>
              <a:rect l="0" t="0" r="r" b="b"/>
              <a:pathLst>
                <a:path w="1491" h="994">
                  <a:moveTo>
                    <a:pt x="389" y="0"/>
                  </a:moveTo>
                  <a:cubicBezTo>
                    <a:pt x="1241" y="418"/>
                    <a:pt x="1241" y="418"/>
                    <a:pt x="1241" y="418"/>
                  </a:cubicBezTo>
                  <a:cubicBezTo>
                    <a:pt x="1491" y="985"/>
                    <a:pt x="1491" y="985"/>
                    <a:pt x="1491" y="985"/>
                  </a:cubicBezTo>
                  <a:cubicBezTo>
                    <a:pt x="1421" y="991"/>
                    <a:pt x="1350" y="994"/>
                    <a:pt x="1280" y="994"/>
                  </a:cubicBezTo>
                  <a:cubicBezTo>
                    <a:pt x="1029" y="994"/>
                    <a:pt x="784" y="957"/>
                    <a:pt x="573" y="888"/>
                  </a:cubicBezTo>
                  <a:cubicBezTo>
                    <a:pt x="298" y="798"/>
                    <a:pt x="114" y="662"/>
                    <a:pt x="58" y="508"/>
                  </a:cubicBezTo>
                  <a:cubicBezTo>
                    <a:pt x="0" y="356"/>
                    <a:pt x="75" y="197"/>
                    <a:pt x="267" y="69"/>
                  </a:cubicBezTo>
                  <a:cubicBezTo>
                    <a:pt x="300" y="43"/>
                    <a:pt x="344" y="23"/>
                    <a:pt x="389" y="0"/>
                  </a:cubicBezTo>
                  <a:close/>
                </a:path>
              </a:pathLst>
            </a:custGeom>
            <a:solidFill>
              <a:srgbClr val="106655"/>
            </a:solidFill>
            <a:ln w="9525">
              <a:solidFill>
                <a:schemeClr val="bg1"/>
              </a:solidFill>
              <a:round/>
            </a:ln>
          </p:spPr>
          <p:txBody>
            <a:bodyPr vert="horz" wrap="square" lIns="121731" tIns="60866" rIns="121731" bIns="60866" numCol="1" anchor="t" anchorCtr="0" compatLnSpc="1"/>
            <a:lstStyle/>
            <a:p>
              <a:endParaRPr lang="en-US" sz="3600">
                <a:solidFill>
                  <a:srgbClr val="106655"/>
                </a:solidFill>
                <a:latin typeface="+mj-lt"/>
              </a:endParaRPr>
            </a:p>
          </p:txBody>
        </p:sp>
      </p:grpSp>
      <p:cxnSp>
        <p:nvCxnSpPr>
          <p:cNvPr id="5" name="PA-ElbowConnector 4"/>
          <p:cNvCxnSpPr/>
          <p:nvPr>
            <p:custDataLst>
              <p:tags r:id="rId2"/>
            </p:custDataLst>
          </p:nvPr>
        </p:nvCxnSpPr>
        <p:spPr>
          <a:xfrm flipV="1">
            <a:off x="7079434" y="2099210"/>
            <a:ext cx="2008409" cy="657623"/>
          </a:xfrm>
          <a:prstGeom prst="bentConnector3">
            <a:avLst/>
          </a:prstGeom>
          <a:ln>
            <a:solidFill>
              <a:srgbClr val="10665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8" name="PA-ElbowConnector 87"/>
          <p:cNvCxnSpPr/>
          <p:nvPr>
            <p:custDataLst>
              <p:tags r:id="rId3"/>
            </p:custDataLst>
          </p:nvPr>
        </p:nvCxnSpPr>
        <p:spPr>
          <a:xfrm flipV="1">
            <a:off x="7793425" y="4858915"/>
            <a:ext cx="1294418" cy="463250"/>
          </a:xfrm>
          <a:prstGeom prst="bentConnector3">
            <a:avLst>
              <a:gd name="adj1" fmla="val 68515"/>
            </a:avLst>
          </a:prstGeom>
          <a:ln>
            <a:solidFill>
              <a:srgbClr val="10665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3" name="PA-ElbowConnector 102"/>
          <p:cNvCxnSpPr/>
          <p:nvPr>
            <p:custDataLst>
              <p:tags r:id="rId4"/>
            </p:custDataLst>
          </p:nvPr>
        </p:nvCxnSpPr>
        <p:spPr>
          <a:xfrm rot="16200000" flipH="1">
            <a:off x="2906927" y="2352006"/>
            <a:ext cx="1696854" cy="1191261"/>
          </a:xfrm>
          <a:prstGeom prst="bentConnector3">
            <a:avLst/>
          </a:prstGeom>
          <a:ln>
            <a:solidFill>
              <a:srgbClr val="10665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4" name="PA-ElbowConnector 103"/>
          <p:cNvCxnSpPr/>
          <p:nvPr>
            <p:custDataLst>
              <p:tags r:id="rId5"/>
            </p:custDataLst>
          </p:nvPr>
        </p:nvCxnSpPr>
        <p:spPr>
          <a:xfrm>
            <a:off x="2967418" y="4810384"/>
            <a:ext cx="1981480" cy="662964"/>
          </a:xfrm>
          <a:prstGeom prst="bentConnector3">
            <a:avLst>
              <a:gd name="adj1" fmla="val 28601"/>
            </a:avLst>
          </a:prstGeom>
          <a:ln>
            <a:solidFill>
              <a:srgbClr val="106655"/>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088120" y="19431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 name="文本框 2"/>
          <p:cNvSpPr txBox="1"/>
          <p:nvPr/>
        </p:nvSpPr>
        <p:spPr>
          <a:xfrm>
            <a:off x="9088120" y="22288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 name="文本框 3"/>
          <p:cNvSpPr txBox="1"/>
          <p:nvPr/>
        </p:nvSpPr>
        <p:spPr>
          <a:xfrm>
            <a:off x="9088120" y="45720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6" name="文本框 5"/>
          <p:cNvSpPr txBox="1"/>
          <p:nvPr/>
        </p:nvSpPr>
        <p:spPr>
          <a:xfrm>
            <a:off x="9088120" y="48577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7" name="文本框 6"/>
          <p:cNvSpPr txBox="1"/>
          <p:nvPr/>
        </p:nvSpPr>
        <p:spPr>
          <a:xfrm>
            <a:off x="1239520" y="4544695"/>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8" name="文本框 7"/>
          <p:cNvSpPr txBox="1"/>
          <p:nvPr/>
        </p:nvSpPr>
        <p:spPr>
          <a:xfrm>
            <a:off x="1239520" y="4830445"/>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9" name="文本框 8"/>
          <p:cNvSpPr txBox="1"/>
          <p:nvPr/>
        </p:nvSpPr>
        <p:spPr>
          <a:xfrm>
            <a:off x="1386205" y="154432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0" name="文本框 9"/>
          <p:cNvSpPr txBox="1"/>
          <p:nvPr/>
        </p:nvSpPr>
        <p:spPr>
          <a:xfrm>
            <a:off x="1386205" y="183007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6" name="文本框 5"/>
          <p:cNvSpPr txBox="1"/>
          <p:nvPr/>
        </p:nvSpPr>
        <p:spPr>
          <a:xfrm>
            <a:off x="2670810" y="2722245"/>
            <a:ext cx="6873875" cy="922020"/>
          </a:xfrm>
          <a:prstGeom prst="rect">
            <a:avLst/>
          </a:prstGeom>
          <a:noFill/>
        </p:spPr>
        <p:txBody>
          <a:bodyPr wrap="square" rtlCol="0">
            <a:spAutoFit/>
          </a:bodyPr>
          <a:lstStyle/>
          <a:p>
            <a:pPr algn="dist"/>
            <a:r>
              <a:rPr lang="zh-CN" altLang="en-US" sz="5400" dirty="0">
                <a:solidFill>
                  <a:srgbClr val="116656"/>
                </a:solidFill>
                <a:latin typeface="站酷快乐体2016修订版" panose="02010600030101010101" pitchFamily="2" charset="-122"/>
                <a:ea typeface="站酷快乐体2016修订版" panose="02010600030101010101" pitchFamily="2" charset="-122"/>
                <a:cs typeface="字魂100号-方方先锋体" panose="00000500000000000000" charset="-122"/>
              </a:rPr>
              <a:t>感谢您的聆听</a:t>
            </a:r>
          </a:p>
        </p:txBody>
      </p:sp>
      <p:sp>
        <p:nvSpPr>
          <p:cNvPr id="7" name="文本框 6"/>
          <p:cNvSpPr txBox="1"/>
          <p:nvPr/>
        </p:nvSpPr>
        <p:spPr>
          <a:xfrm>
            <a:off x="2314575" y="3661410"/>
            <a:ext cx="7563485" cy="275590"/>
          </a:xfrm>
          <a:prstGeom prst="rect">
            <a:avLst/>
          </a:prstGeom>
          <a:noFill/>
        </p:spPr>
        <p:txBody>
          <a:bodyPr wrap="square" rtlCol="0">
            <a:spAutoFit/>
          </a:bodyPr>
          <a:lstStyle/>
          <a:p>
            <a:pPr algn="ct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rPr>
              <a:t>点击此处添加文本</a:t>
            </a: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点击此处添加文本点击此处添加文本点击此处添加文本点击此处添加文本点击此处添加文本</a:t>
            </a:r>
          </a:p>
        </p:txBody>
      </p:sp>
      <p:sp>
        <p:nvSpPr>
          <p:cNvPr id="8" name="文本框 7"/>
          <p:cNvSpPr txBox="1"/>
          <p:nvPr/>
        </p:nvSpPr>
        <p:spPr>
          <a:xfrm>
            <a:off x="4095750" y="4137660"/>
            <a:ext cx="4001135" cy="337185"/>
          </a:xfrm>
          <a:prstGeom prst="rect">
            <a:avLst/>
          </a:prstGeom>
          <a:noFill/>
        </p:spPr>
        <p:txBody>
          <a:bodyPr wrap="square" rtlCol="0">
            <a:spAutoFit/>
          </a:bodyPr>
          <a:lstStyle/>
          <a:p>
            <a:pPr algn="ct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汇报人：</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      </a:t>
            </a: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汇报时间：</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4229100" y="4150360"/>
            <a:ext cx="3771900" cy="28575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33645" y="1962785"/>
            <a:ext cx="2163445" cy="583565"/>
          </a:xfrm>
          <a:prstGeom prst="rect">
            <a:avLst/>
          </a:prstGeom>
          <a:noFill/>
        </p:spPr>
        <p:txBody>
          <a:bodyPr wrap="square" rtlCol="0">
            <a:spAutoFit/>
          </a:bodyPr>
          <a:lstStyle/>
          <a:p>
            <a:pPr algn="dist"/>
            <a:r>
              <a:rPr lang="en-US" altLang="zh-CN" sz="32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thankyou</a:t>
            </a:r>
          </a:p>
        </p:txBody>
      </p:sp>
    </p:spTree>
    <p:custDataLst>
      <p:tags r:id="rId1"/>
    </p:custData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63EA997-9670-4872-BCB6-772660C7822D}"/>
              </a:ext>
            </a:extLst>
          </p:cNvPr>
          <p:cNvSpPr/>
          <p:nvPr/>
        </p:nvSpPr>
        <p:spPr>
          <a:xfrm>
            <a:off x="1588" y="893"/>
            <a:ext cx="12188825" cy="6856214"/>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a:extLst>
              <a:ext uri="{FF2B5EF4-FFF2-40B4-BE49-F238E27FC236}">
                <a16:creationId xmlns="" xmlns:a16="http://schemas.microsoft.com/office/drawing/2014/main" id="{61052443-C228-4248-A8D5-04286301BEFB}"/>
              </a:ext>
            </a:extLst>
          </p:cNvPr>
          <p:cNvSpPr/>
          <p:nvPr/>
        </p:nvSpPr>
        <p:spPr>
          <a:xfrm>
            <a:off x="849508" y="984611"/>
            <a:ext cx="10492988" cy="488878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9" name="图片 8">
            <a:extLst>
              <a:ext uri="{FF2B5EF4-FFF2-40B4-BE49-F238E27FC236}">
                <a16:creationId xmlns="" xmlns:a16="http://schemas.microsoft.com/office/drawing/2014/main" id="{82105380-B5CF-42BE-9BAF-ADF9B4CA1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5413" y="1906779"/>
            <a:ext cx="3044446" cy="3044446"/>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 xmlns:a16="http://schemas.microsoft.com/office/drawing/2014/main" id="{A520A731-20D0-48DA-853F-89F57F7B57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7777" y="737823"/>
            <a:ext cx="5312739" cy="2507614"/>
          </a:xfrm>
          <a:prstGeom prst="rect">
            <a:avLst/>
          </a:prstGeom>
        </p:spPr>
      </p:pic>
      <p:grpSp>
        <p:nvGrpSpPr>
          <p:cNvPr id="31" name="组合 30">
            <a:extLst>
              <a:ext uri="{FF2B5EF4-FFF2-40B4-BE49-F238E27FC236}">
                <a16:creationId xmlns="" xmlns:a16="http://schemas.microsoft.com/office/drawing/2014/main" id="{43E1E98C-DC63-4585-8CD5-43F94ACB884B}"/>
              </a:ext>
            </a:extLst>
          </p:cNvPr>
          <p:cNvGrpSpPr/>
          <p:nvPr/>
        </p:nvGrpSpPr>
        <p:grpSpPr>
          <a:xfrm>
            <a:off x="6397963" y="3036523"/>
            <a:ext cx="4491317" cy="2114896"/>
            <a:chOff x="4979505" y="2582534"/>
            <a:chExt cx="3369365" cy="1586585"/>
          </a:xfrm>
        </p:grpSpPr>
        <p:grpSp>
          <p:nvGrpSpPr>
            <p:cNvPr id="12" name="组合 11">
              <a:extLst>
                <a:ext uri="{FF2B5EF4-FFF2-40B4-BE49-F238E27FC236}">
                  <a16:creationId xmlns="" xmlns:a16="http://schemas.microsoft.com/office/drawing/2014/main" id="{2A22C75A-21C0-4090-A60A-D136E3D666F2}"/>
                </a:ext>
              </a:extLst>
            </p:cNvPr>
            <p:cNvGrpSpPr/>
            <p:nvPr/>
          </p:nvGrpSpPr>
          <p:grpSpPr>
            <a:xfrm>
              <a:off x="4979505" y="2582534"/>
              <a:ext cx="2822713" cy="315505"/>
              <a:chOff x="4979504" y="2794317"/>
              <a:chExt cx="2822713" cy="315505"/>
            </a:xfrm>
          </p:grpSpPr>
          <p:sp>
            <p:nvSpPr>
              <p:cNvPr id="10" name="文本框 9">
                <a:extLst>
                  <a:ext uri="{FF2B5EF4-FFF2-40B4-BE49-F238E27FC236}">
                    <a16:creationId xmlns="" xmlns:a16="http://schemas.microsoft.com/office/drawing/2014/main" id="{6DB26955-520A-493B-B5B2-8D7F57E09FB7}"/>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如需</a:t>
                </a:r>
                <a:r>
                  <a:rPr lang="en-US" altLang="zh-CN" sz="2133" dirty="0">
                    <a:latin typeface="方正俊黑简体" panose="02000000000000000000" pitchFamily="2" charset="-122"/>
                    <a:ea typeface="方正俊黑简体" panose="02000000000000000000" pitchFamily="2" charset="-122"/>
                  </a:rPr>
                  <a:t>PPT</a:t>
                </a:r>
                <a:r>
                  <a:rPr lang="zh-CN" altLang="en-US" sz="2133" dirty="0">
                    <a:latin typeface="方正俊黑简体" panose="02000000000000000000" pitchFamily="2" charset="-122"/>
                    <a:ea typeface="方正俊黑简体" panose="02000000000000000000" pitchFamily="2" charset="-122"/>
                  </a:rPr>
                  <a:t>定制，请联系阿豆</a:t>
                </a:r>
              </a:p>
            </p:txBody>
          </p:sp>
          <p:sp>
            <p:nvSpPr>
              <p:cNvPr id="11" name="椭圆 10">
                <a:extLst>
                  <a:ext uri="{FF2B5EF4-FFF2-40B4-BE49-F238E27FC236}">
                    <a16:creationId xmlns="" xmlns:a16="http://schemas.microsoft.com/office/drawing/2014/main"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 name="组合 12">
              <a:extLst>
                <a:ext uri="{FF2B5EF4-FFF2-40B4-BE49-F238E27FC236}">
                  <a16:creationId xmlns="" xmlns:a16="http://schemas.microsoft.com/office/drawing/2014/main" id="{DFE7D038-E424-4EC4-A874-0BC3474EA702}"/>
                </a:ext>
              </a:extLst>
            </p:cNvPr>
            <p:cNvGrpSpPr/>
            <p:nvPr/>
          </p:nvGrpSpPr>
          <p:grpSpPr>
            <a:xfrm>
              <a:off x="4979505" y="2900304"/>
              <a:ext cx="3369365" cy="315505"/>
              <a:chOff x="4979504" y="2794317"/>
              <a:chExt cx="3369365" cy="315505"/>
            </a:xfrm>
          </p:grpSpPr>
          <p:sp>
            <p:nvSpPr>
              <p:cNvPr id="14" name="文本框 13">
                <a:extLst>
                  <a:ext uri="{FF2B5EF4-FFF2-40B4-BE49-F238E27FC236}">
                    <a16:creationId xmlns="" xmlns:a16="http://schemas.microsoft.com/office/drawing/2014/main" id="{D3818BBB-8AF6-44FC-A776-21355F2C666D}"/>
                  </a:ext>
                </a:extLst>
              </p:cNvPr>
              <p:cNvSpPr txBox="1"/>
              <p:nvPr/>
            </p:nvSpPr>
            <p:spPr>
              <a:xfrm>
                <a:off x="5108712" y="2794317"/>
                <a:ext cx="3240157"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多年定制经验，服务好每一位客户</a:t>
                </a:r>
              </a:p>
            </p:txBody>
          </p:sp>
          <p:sp>
            <p:nvSpPr>
              <p:cNvPr id="15" name="椭圆 14">
                <a:extLst>
                  <a:ext uri="{FF2B5EF4-FFF2-40B4-BE49-F238E27FC236}">
                    <a16:creationId xmlns="" xmlns:a16="http://schemas.microsoft.com/office/drawing/2014/main"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6" name="组合 15">
              <a:extLst>
                <a:ext uri="{FF2B5EF4-FFF2-40B4-BE49-F238E27FC236}">
                  <a16:creationId xmlns="" xmlns:a16="http://schemas.microsoft.com/office/drawing/2014/main" id="{7EE40214-CF09-4880-9356-281C8EB87765}"/>
                </a:ext>
              </a:extLst>
            </p:cNvPr>
            <p:cNvGrpSpPr/>
            <p:nvPr/>
          </p:nvGrpSpPr>
          <p:grpSpPr>
            <a:xfrm>
              <a:off x="4979505" y="3218074"/>
              <a:ext cx="2822713" cy="315505"/>
              <a:chOff x="4979504" y="2794317"/>
              <a:chExt cx="2822713" cy="315505"/>
            </a:xfrm>
          </p:grpSpPr>
          <p:sp>
            <p:nvSpPr>
              <p:cNvPr id="17" name="文本框 16">
                <a:extLst>
                  <a:ext uri="{FF2B5EF4-FFF2-40B4-BE49-F238E27FC236}">
                    <a16:creationId xmlns="" xmlns:a16="http://schemas.microsoft.com/office/drawing/2014/main" id="{4CCAC67C-DCD6-4E00-87FE-6F64F67C7E83}"/>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价格低，作品质量高</a:t>
                </a:r>
              </a:p>
            </p:txBody>
          </p:sp>
          <p:sp>
            <p:nvSpPr>
              <p:cNvPr id="18" name="椭圆 17">
                <a:extLst>
                  <a:ext uri="{FF2B5EF4-FFF2-40B4-BE49-F238E27FC236}">
                    <a16:creationId xmlns="" xmlns:a16="http://schemas.microsoft.com/office/drawing/2014/main"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 name="组合 18">
              <a:extLst>
                <a:ext uri="{FF2B5EF4-FFF2-40B4-BE49-F238E27FC236}">
                  <a16:creationId xmlns="" xmlns:a16="http://schemas.microsoft.com/office/drawing/2014/main" id="{28D779CD-F011-48CB-B87B-0FD6140FB832}"/>
                </a:ext>
              </a:extLst>
            </p:cNvPr>
            <p:cNvGrpSpPr/>
            <p:nvPr/>
          </p:nvGrpSpPr>
          <p:grpSpPr>
            <a:xfrm>
              <a:off x="4979505" y="3535844"/>
              <a:ext cx="2822713" cy="315505"/>
              <a:chOff x="4979504" y="2794317"/>
              <a:chExt cx="2822713" cy="315505"/>
            </a:xfrm>
          </p:grpSpPr>
          <p:sp>
            <p:nvSpPr>
              <p:cNvPr id="20" name="文本框 19">
                <a:extLst>
                  <a:ext uri="{FF2B5EF4-FFF2-40B4-BE49-F238E27FC236}">
                    <a16:creationId xmlns="" xmlns:a16="http://schemas.microsoft.com/office/drawing/2014/main" id="{2D62D0F6-A970-4DB4-8E99-B51C4D7A0245}"/>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一次付费，修改到满意为止</a:t>
                </a:r>
              </a:p>
            </p:txBody>
          </p:sp>
          <p:sp>
            <p:nvSpPr>
              <p:cNvPr id="21" name="椭圆 20">
                <a:extLst>
                  <a:ext uri="{FF2B5EF4-FFF2-40B4-BE49-F238E27FC236}">
                    <a16:creationId xmlns="" xmlns:a16="http://schemas.microsoft.com/office/drawing/2014/main"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8" name="组合 27">
              <a:extLst>
                <a:ext uri="{FF2B5EF4-FFF2-40B4-BE49-F238E27FC236}">
                  <a16:creationId xmlns="" xmlns:a16="http://schemas.microsoft.com/office/drawing/2014/main" id="{02213563-BDF3-4437-9FCA-9D90BBE3AB32}"/>
                </a:ext>
              </a:extLst>
            </p:cNvPr>
            <p:cNvGrpSpPr/>
            <p:nvPr/>
          </p:nvGrpSpPr>
          <p:grpSpPr>
            <a:xfrm>
              <a:off x="4979505" y="3853614"/>
              <a:ext cx="3231045" cy="315505"/>
              <a:chOff x="4979504" y="2794317"/>
              <a:chExt cx="3231045" cy="315505"/>
            </a:xfrm>
          </p:grpSpPr>
          <p:sp>
            <p:nvSpPr>
              <p:cNvPr id="29" name="文本框 28">
                <a:extLst>
                  <a:ext uri="{FF2B5EF4-FFF2-40B4-BE49-F238E27FC236}">
                    <a16:creationId xmlns="" xmlns:a16="http://schemas.microsoft.com/office/drawing/2014/main" id="{F264C32A-C54B-4B1C-9F4E-B4EE86B84475}"/>
                  </a:ext>
                </a:extLst>
              </p:cNvPr>
              <p:cNvSpPr txBox="1"/>
              <p:nvPr/>
            </p:nvSpPr>
            <p:spPr>
              <a:xfrm>
                <a:off x="5108713" y="2794317"/>
                <a:ext cx="3101836"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按时交稿，绝不耽误客户的时间</a:t>
                </a:r>
              </a:p>
            </p:txBody>
          </p:sp>
          <p:sp>
            <p:nvSpPr>
              <p:cNvPr id="30" name="椭圆 29">
                <a:extLst>
                  <a:ext uri="{FF2B5EF4-FFF2-40B4-BE49-F238E27FC236}">
                    <a16:creationId xmlns="" xmlns:a16="http://schemas.microsoft.com/office/drawing/2014/main"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322860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6" name="文本框 5"/>
          <p:cNvSpPr txBox="1"/>
          <p:nvPr/>
        </p:nvSpPr>
        <p:spPr>
          <a:xfrm>
            <a:off x="2670810" y="2722245"/>
            <a:ext cx="6873875" cy="922020"/>
          </a:xfrm>
          <a:prstGeom prst="rect">
            <a:avLst/>
          </a:prstGeom>
          <a:noFill/>
        </p:spPr>
        <p:txBody>
          <a:bodyPr wrap="square" rtlCol="0">
            <a:spAutoFit/>
          </a:bodyPr>
          <a:lstStyle/>
          <a:p>
            <a:pPr algn="dist"/>
            <a:r>
              <a:rPr lang="zh-CN" altLang="en-US" sz="5400" dirty="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前期活动计划</a:t>
            </a:r>
          </a:p>
        </p:txBody>
      </p:sp>
      <p:sp>
        <p:nvSpPr>
          <p:cNvPr id="7" name="文本框 6"/>
          <p:cNvSpPr txBox="1"/>
          <p:nvPr/>
        </p:nvSpPr>
        <p:spPr>
          <a:xfrm>
            <a:off x="2314575" y="3661410"/>
            <a:ext cx="7563485" cy="275590"/>
          </a:xfrm>
          <a:prstGeom prst="rect">
            <a:avLst/>
          </a:prstGeom>
          <a:noFill/>
        </p:spPr>
        <p:txBody>
          <a:bodyPr wrap="square" rtlCol="0">
            <a:spAutoFit/>
          </a:bodyPr>
          <a:lstStyle/>
          <a:p>
            <a:pPr algn="ct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rPr>
              <a:t>点击此处添加文本</a:t>
            </a: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点击此处添加文本点击此处添加文本点击此处添加文本点击此处添加文本点击此处添加文本</a:t>
            </a:r>
          </a:p>
        </p:txBody>
      </p:sp>
      <p:sp>
        <p:nvSpPr>
          <p:cNvPr id="8" name="文本框 7"/>
          <p:cNvSpPr txBox="1"/>
          <p:nvPr/>
        </p:nvSpPr>
        <p:spPr>
          <a:xfrm>
            <a:off x="4095750" y="4137660"/>
            <a:ext cx="4001135" cy="337185"/>
          </a:xfrm>
          <a:prstGeom prst="rect">
            <a:avLst/>
          </a:prstGeom>
          <a:noFill/>
        </p:spPr>
        <p:txBody>
          <a:bodyPr wrap="square" rtlCol="0">
            <a:spAutoFit/>
          </a:bodyPr>
          <a:lstStyle/>
          <a:p>
            <a:pPr algn="ct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汇报人：</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      </a:t>
            </a: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汇报时间：</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4229100" y="4150360"/>
            <a:ext cx="3771900" cy="28575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33645" y="1962785"/>
            <a:ext cx="2163445" cy="645160"/>
          </a:xfrm>
          <a:prstGeom prst="rect">
            <a:avLst/>
          </a:prstGeom>
          <a:noFill/>
        </p:spPr>
        <p:txBody>
          <a:bodyPr wrap="square" rtlCol="0">
            <a:spAutoFit/>
          </a:bodyPr>
          <a:lstStyle/>
          <a:p>
            <a:pPr algn="dist"/>
            <a:r>
              <a:rPr lang="zh-CN" altLang="en-US" sz="36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第一节</a:t>
            </a:r>
          </a:p>
        </p:txBody>
      </p:sp>
    </p:spTree>
    <p:custDataLst>
      <p:tags r:id="rId1"/>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5" name="PA-组合 1044"/>
          <p:cNvGrpSpPr/>
          <p:nvPr>
            <p:custDataLst>
              <p:tags r:id="rId1"/>
            </p:custDataLst>
          </p:nvPr>
        </p:nvGrpSpPr>
        <p:grpSpPr>
          <a:xfrm>
            <a:off x="4882975" y="2645825"/>
            <a:ext cx="1087967" cy="1606551"/>
            <a:chOff x="5200651" y="795337"/>
            <a:chExt cx="815975" cy="1204913"/>
          </a:xfrm>
        </p:grpSpPr>
        <p:sp>
          <p:nvSpPr>
            <p:cNvPr id="1046" name="PA-任意多边形 5"/>
            <p:cNvSpPr/>
            <p:nvPr>
              <p:custDataLst>
                <p:tags r:id="rId29"/>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1047" name="PA-椭圆 6"/>
            <p:cNvSpPr>
              <a:spLocks noChangeArrowheads="1"/>
            </p:cNvSpPr>
            <p:nvPr>
              <p:custDataLst>
                <p:tags r:id="rId30"/>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grpSp>
        <p:nvGrpSpPr>
          <p:cNvPr id="1048" name="PA-组合 1047"/>
          <p:cNvGrpSpPr/>
          <p:nvPr>
            <p:custDataLst>
              <p:tags r:id="rId2"/>
            </p:custDataLst>
          </p:nvPr>
        </p:nvGrpSpPr>
        <p:grpSpPr>
          <a:xfrm>
            <a:off x="6434015" y="2645825"/>
            <a:ext cx="1087967" cy="1606551"/>
            <a:chOff x="5200651" y="795337"/>
            <a:chExt cx="815975" cy="1204913"/>
          </a:xfrm>
        </p:grpSpPr>
        <p:sp>
          <p:nvSpPr>
            <p:cNvPr id="1049" name="PA-任意多边形 5"/>
            <p:cNvSpPr/>
            <p:nvPr>
              <p:custDataLst>
                <p:tags r:id="rId27"/>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1050" name="PA-椭圆 6"/>
            <p:cNvSpPr>
              <a:spLocks noChangeArrowheads="1"/>
            </p:cNvSpPr>
            <p:nvPr>
              <p:custDataLst>
                <p:tags r:id="rId28"/>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grpSp>
        <p:nvGrpSpPr>
          <p:cNvPr id="1051" name="PA-组合 1050"/>
          <p:cNvGrpSpPr/>
          <p:nvPr>
            <p:custDataLst>
              <p:tags r:id="rId3"/>
            </p:custDataLst>
          </p:nvPr>
        </p:nvGrpSpPr>
        <p:grpSpPr>
          <a:xfrm>
            <a:off x="3367676" y="2645825"/>
            <a:ext cx="1087967" cy="2391581"/>
            <a:chOff x="3759244" y="1277873"/>
            <a:chExt cx="815975" cy="1793686"/>
          </a:xfrm>
        </p:grpSpPr>
        <p:grpSp>
          <p:nvGrpSpPr>
            <p:cNvPr id="1052" name="Group 1051"/>
            <p:cNvGrpSpPr/>
            <p:nvPr/>
          </p:nvGrpSpPr>
          <p:grpSpPr>
            <a:xfrm>
              <a:off x="3759244" y="1277873"/>
              <a:ext cx="815975" cy="1204913"/>
              <a:chOff x="5200651" y="795337"/>
              <a:chExt cx="815975" cy="1204913"/>
            </a:xfrm>
          </p:grpSpPr>
          <p:sp>
            <p:nvSpPr>
              <p:cNvPr id="1054" name="PA-任意多边形 5"/>
              <p:cNvSpPr/>
              <p:nvPr>
                <p:custDataLst>
                  <p:tags r:id="rId25"/>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1055" name="PA-椭圆 6"/>
              <p:cNvSpPr>
                <a:spLocks noChangeArrowheads="1"/>
              </p:cNvSpPr>
              <p:nvPr>
                <p:custDataLst>
                  <p:tags r:id="rId26"/>
                </p:custDataLst>
              </p:nvPr>
            </p:nvSpPr>
            <p:spPr bwMode="auto">
              <a:xfrm>
                <a:off x="5264944"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cxnSp>
          <p:nvCxnSpPr>
            <p:cNvPr id="1053" name="PA-直接连接符 1052"/>
            <p:cNvCxnSpPr/>
            <p:nvPr>
              <p:custDataLst>
                <p:tags r:id="rId24"/>
              </p:custDataLst>
            </p:nvPr>
          </p:nvCxnSpPr>
          <p:spPr>
            <a:xfrm>
              <a:off x="4167231" y="2359091"/>
              <a:ext cx="0" cy="712468"/>
            </a:xfrm>
            <a:prstGeom prst="line">
              <a:avLst/>
            </a:prstGeom>
            <a:ln w="19050">
              <a:solidFill>
                <a:srgbClr val="106655"/>
              </a:solidFill>
              <a:tailEnd type="oval"/>
            </a:ln>
          </p:spPr>
          <p:style>
            <a:lnRef idx="1">
              <a:schemeClr val="accent1"/>
            </a:lnRef>
            <a:fillRef idx="0">
              <a:schemeClr val="accent1"/>
            </a:fillRef>
            <a:effectRef idx="0">
              <a:schemeClr val="accent1"/>
            </a:effectRef>
            <a:fontRef idx="minor">
              <a:schemeClr val="tx1"/>
            </a:fontRef>
          </p:style>
        </p:cxnSp>
      </p:grpSp>
      <p:grpSp>
        <p:nvGrpSpPr>
          <p:cNvPr id="1056" name="PA-组合 1055"/>
          <p:cNvGrpSpPr/>
          <p:nvPr>
            <p:custDataLst>
              <p:tags r:id="rId4"/>
            </p:custDataLst>
          </p:nvPr>
        </p:nvGrpSpPr>
        <p:grpSpPr>
          <a:xfrm>
            <a:off x="7976353" y="2645825"/>
            <a:ext cx="1087967" cy="2375435"/>
            <a:chOff x="7025252" y="1425414"/>
            <a:chExt cx="815975" cy="1781576"/>
          </a:xfrm>
        </p:grpSpPr>
        <p:grpSp>
          <p:nvGrpSpPr>
            <p:cNvPr id="1057" name="Group 1056"/>
            <p:cNvGrpSpPr/>
            <p:nvPr/>
          </p:nvGrpSpPr>
          <p:grpSpPr>
            <a:xfrm>
              <a:off x="7025252" y="1425414"/>
              <a:ext cx="815975" cy="1204913"/>
              <a:chOff x="5200651" y="795337"/>
              <a:chExt cx="815975" cy="1204913"/>
            </a:xfrm>
          </p:grpSpPr>
          <p:sp>
            <p:nvSpPr>
              <p:cNvPr id="1059" name="PA-任意多边形 5"/>
              <p:cNvSpPr/>
              <p:nvPr>
                <p:custDataLst>
                  <p:tags r:id="rId22"/>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1060" name="PA-椭圆 6"/>
              <p:cNvSpPr>
                <a:spLocks noChangeArrowheads="1"/>
              </p:cNvSpPr>
              <p:nvPr>
                <p:custDataLst>
                  <p:tags r:id="rId23"/>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cxnSp>
          <p:nvCxnSpPr>
            <p:cNvPr id="1058" name="PA-直接连接符 1057"/>
            <p:cNvCxnSpPr/>
            <p:nvPr>
              <p:custDataLst>
                <p:tags r:id="rId21"/>
              </p:custDataLst>
            </p:nvPr>
          </p:nvCxnSpPr>
          <p:spPr>
            <a:xfrm>
              <a:off x="7433239" y="2494522"/>
              <a:ext cx="0" cy="712468"/>
            </a:xfrm>
            <a:prstGeom prst="line">
              <a:avLst/>
            </a:prstGeom>
            <a:ln w="19050">
              <a:solidFill>
                <a:srgbClr val="106655"/>
              </a:solidFill>
              <a:tailEnd type="oval"/>
            </a:ln>
          </p:spPr>
          <p:style>
            <a:lnRef idx="1">
              <a:schemeClr val="accent1"/>
            </a:lnRef>
            <a:fillRef idx="0">
              <a:schemeClr val="accent1"/>
            </a:fillRef>
            <a:effectRef idx="0">
              <a:schemeClr val="accent1"/>
            </a:effectRef>
            <a:fontRef idx="minor">
              <a:schemeClr val="tx1"/>
            </a:fontRef>
          </p:style>
        </p:cxnSp>
      </p:grpSp>
      <p:grpSp>
        <p:nvGrpSpPr>
          <p:cNvPr id="1061" name="PA-组合 1060"/>
          <p:cNvGrpSpPr/>
          <p:nvPr>
            <p:custDataLst>
              <p:tags r:id="rId5"/>
            </p:custDataLst>
          </p:nvPr>
        </p:nvGrpSpPr>
        <p:grpSpPr>
          <a:xfrm>
            <a:off x="9268925" y="2645825"/>
            <a:ext cx="1087967" cy="2097220"/>
            <a:chOff x="7866093" y="2323032"/>
            <a:chExt cx="815975" cy="1572915"/>
          </a:xfrm>
        </p:grpSpPr>
        <p:grpSp>
          <p:nvGrpSpPr>
            <p:cNvPr id="1062" name="Group 1061"/>
            <p:cNvGrpSpPr/>
            <p:nvPr/>
          </p:nvGrpSpPr>
          <p:grpSpPr>
            <a:xfrm>
              <a:off x="7866093" y="2323032"/>
              <a:ext cx="815975" cy="1204913"/>
              <a:chOff x="5200651" y="795337"/>
              <a:chExt cx="815975" cy="1204913"/>
            </a:xfrm>
          </p:grpSpPr>
          <p:sp>
            <p:nvSpPr>
              <p:cNvPr id="1064" name="PA-任意多边形 5"/>
              <p:cNvSpPr/>
              <p:nvPr>
                <p:custDataLst>
                  <p:tags r:id="rId19"/>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1065" name="PA-椭圆 6"/>
              <p:cNvSpPr>
                <a:spLocks noChangeArrowheads="1"/>
              </p:cNvSpPr>
              <p:nvPr>
                <p:custDataLst>
                  <p:tags r:id="rId20"/>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cxnSp>
          <p:nvCxnSpPr>
            <p:cNvPr id="1063" name="PA-直接连接符 1062"/>
            <p:cNvCxnSpPr/>
            <p:nvPr>
              <p:custDataLst>
                <p:tags r:id="rId18"/>
              </p:custDataLst>
            </p:nvPr>
          </p:nvCxnSpPr>
          <p:spPr>
            <a:xfrm>
              <a:off x="8274080" y="3355947"/>
              <a:ext cx="0" cy="540000"/>
            </a:xfrm>
            <a:prstGeom prst="line">
              <a:avLst/>
            </a:prstGeom>
            <a:ln w="19050">
              <a:solidFill>
                <a:srgbClr val="106655"/>
              </a:solidFill>
              <a:tailEnd type="oval"/>
            </a:ln>
          </p:spPr>
          <p:style>
            <a:lnRef idx="1">
              <a:schemeClr val="accent1"/>
            </a:lnRef>
            <a:fillRef idx="0">
              <a:schemeClr val="accent1"/>
            </a:fillRef>
            <a:effectRef idx="0">
              <a:schemeClr val="accent1"/>
            </a:effectRef>
            <a:fontRef idx="minor">
              <a:schemeClr val="tx1"/>
            </a:fontRef>
          </p:style>
        </p:cxnSp>
      </p:grpSp>
      <p:sp>
        <p:nvSpPr>
          <p:cNvPr id="1066" name="PA-文本框 1065"/>
          <p:cNvSpPr txBox="1"/>
          <p:nvPr>
            <p:custDataLst>
              <p:tags r:id="rId6"/>
            </p:custDataLst>
          </p:nvPr>
        </p:nvSpPr>
        <p:spPr>
          <a:xfrm>
            <a:off x="3729389" y="2931575"/>
            <a:ext cx="371475" cy="501650"/>
          </a:xfrm>
          <a:prstGeom prst="rect">
            <a:avLst/>
          </a:prstGeom>
          <a:noFill/>
          <a:ln>
            <a:noFill/>
          </a:ln>
        </p:spPr>
        <p:txBody>
          <a:bodyPr wrap="non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2</a:t>
            </a:r>
          </a:p>
        </p:txBody>
      </p:sp>
      <p:sp>
        <p:nvSpPr>
          <p:cNvPr id="1067" name="PA-文本框 1066"/>
          <p:cNvSpPr txBox="1"/>
          <p:nvPr>
            <p:custDataLst>
              <p:tags r:id="rId7"/>
            </p:custDataLst>
          </p:nvPr>
        </p:nvSpPr>
        <p:spPr>
          <a:xfrm>
            <a:off x="5246865" y="2931575"/>
            <a:ext cx="371475" cy="501650"/>
          </a:xfrm>
          <a:prstGeom prst="rect">
            <a:avLst/>
          </a:prstGeom>
          <a:noFill/>
          <a:ln>
            <a:noFill/>
          </a:ln>
        </p:spPr>
        <p:txBody>
          <a:bodyPr wrap="non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3</a:t>
            </a:r>
          </a:p>
        </p:txBody>
      </p:sp>
      <p:sp>
        <p:nvSpPr>
          <p:cNvPr id="1068" name="PA-文本框 1067"/>
          <p:cNvSpPr txBox="1"/>
          <p:nvPr>
            <p:custDataLst>
              <p:tags r:id="rId8"/>
            </p:custDataLst>
          </p:nvPr>
        </p:nvSpPr>
        <p:spPr>
          <a:xfrm>
            <a:off x="6796688" y="2931575"/>
            <a:ext cx="371475" cy="501650"/>
          </a:xfrm>
          <a:prstGeom prst="rect">
            <a:avLst/>
          </a:prstGeom>
          <a:noFill/>
          <a:ln>
            <a:noFill/>
          </a:ln>
        </p:spPr>
        <p:txBody>
          <a:bodyPr wrap="non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4</a:t>
            </a:r>
          </a:p>
        </p:txBody>
      </p:sp>
      <p:sp>
        <p:nvSpPr>
          <p:cNvPr id="1069" name="PA-文本框 1068"/>
          <p:cNvSpPr txBox="1"/>
          <p:nvPr>
            <p:custDataLst>
              <p:tags r:id="rId9"/>
            </p:custDataLst>
          </p:nvPr>
        </p:nvSpPr>
        <p:spPr>
          <a:xfrm>
            <a:off x="8334598" y="2931575"/>
            <a:ext cx="371475" cy="501650"/>
          </a:xfrm>
          <a:prstGeom prst="rect">
            <a:avLst/>
          </a:prstGeom>
          <a:noFill/>
          <a:ln>
            <a:noFill/>
          </a:ln>
        </p:spPr>
        <p:txBody>
          <a:bodyPr wrap="non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5</a:t>
            </a:r>
          </a:p>
        </p:txBody>
      </p:sp>
      <p:sp>
        <p:nvSpPr>
          <p:cNvPr id="1070" name="PA-文本框 1069"/>
          <p:cNvSpPr txBox="1"/>
          <p:nvPr>
            <p:custDataLst>
              <p:tags r:id="rId10"/>
            </p:custDataLst>
          </p:nvPr>
        </p:nvSpPr>
        <p:spPr>
          <a:xfrm>
            <a:off x="9634467" y="2931575"/>
            <a:ext cx="371475" cy="501650"/>
          </a:xfrm>
          <a:prstGeom prst="rect">
            <a:avLst/>
          </a:prstGeom>
          <a:noFill/>
          <a:ln>
            <a:noFill/>
          </a:ln>
        </p:spPr>
        <p:txBody>
          <a:bodyPr wrap="non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6</a:t>
            </a:r>
          </a:p>
        </p:txBody>
      </p:sp>
      <p:cxnSp>
        <p:nvCxnSpPr>
          <p:cNvPr id="2" name="PA-直接连接符 1052"/>
          <p:cNvCxnSpPr/>
          <p:nvPr>
            <p:custDataLst>
              <p:tags r:id="rId11"/>
            </p:custDataLst>
          </p:nvPr>
        </p:nvCxnSpPr>
        <p:spPr>
          <a:xfrm>
            <a:off x="5426769" y="4071574"/>
            <a:ext cx="0" cy="949957"/>
          </a:xfrm>
          <a:prstGeom prst="line">
            <a:avLst/>
          </a:prstGeom>
          <a:ln w="19050">
            <a:solidFill>
              <a:srgbClr val="106655"/>
            </a:solidFill>
            <a:tailEnd type="oval"/>
          </a:ln>
        </p:spPr>
        <p:style>
          <a:lnRef idx="1">
            <a:schemeClr val="accent1"/>
          </a:lnRef>
          <a:fillRef idx="0">
            <a:schemeClr val="accent1"/>
          </a:fillRef>
          <a:effectRef idx="0">
            <a:schemeClr val="accent1"/>
          </a:effectRef>
          <a:fontRef idx="minor">
            <a:schemeClr val="tx1"/>
          </a:fontRef>
        </p:style>
      </p:cxnSp>
      <p:cxnSp>
        <p:nvCxnSpPr>
          <p:cNvPr id="3" name="PA-直接连接符 1052"/>
          <p:cNvCxnSpPr/>
          <p:nvPr>
            <p:custDataLst>
              <p:tags r:id="rId12"/>
            </p:custDataLst>
          </p:nvPr>
        </p:nvCxnSpPr>
        <p:spPr>
          <a:xfrm>
            <a:off x="6989504" y="4071574"/>
            <a:ext cx="0" cy="949957"/>
          </a:xfrm>
          <a:prstGeom prst="line">
            <a:avLst/>
          </a:prstGeom>
          <a:ln w="19050">
            <a:solidFill>
              <a:srgbClr val="106655"/>
            </a:solidFill>
            <a:tailEnd type="oval"/>
          </a:ln>
        </p:spPr>
        <p:style>
          <a:lnRef idx="1">
            <a:schemeClr val="accent1"/>
          </a:lnRef>
          <a:fillRef idx="0">
            <a:schemeClr val="accent1"/>
          </a:fillRef>
          <a:effectRef idx="0">
            <a:schemeClr val="accent1"/>
          </a:effectRef>
          <a:fontRef idx="minor">
            <a:schemeClr val="tx1"/>
          </a:fontRef>
        </p:style>
      </p:cxnSp>
      <p:grpSp>
        <p:nvGrpSpPr>
          <p:cNvPr id="4" name="PA-组合 1060"/>
          <p:cNvGrpSpPr/>
          <p:nvPr>
            <p:custDataLst>
              <p:tags r:id="rId13"/>
            </p:custDataLst>
          </p:nvPr>
        </p:nvGrpSpPr>
        <p:grpSpPr>
          <a:xfrm>
            <a:off x="1858475" y="2645825"/>
            <a:ext cx="1087967" cy="2097220"/>
            <a:chOff x="7866093" y="2323032"/>
            <a:chExt cx="815975" cy="1572915"/>
          </a:xfrm>
        </p:grpSpPr>
        <p:grpSp>
          <p:nvGrpSpPr>
            <p:cNvPr id="5" name="Group 1061"/>
            <p:cNvGrpSpPr/>
            <p:nvPr/>
          </p:nvGrpSpPr>
          <p:grpSpPr>
            <a:xfrm>
              <a:off x="7866093" y="2323032"/>
              <a:ext cx="815975" cy="1204913"/>
              <a:chOff x="5200651" y="795337"/>
              <a:chExt cx="815975" cy="1204913"/>
            </a:xfrm>
          </p:grpSpPr>
          <p:sp>
            <p:nvSpPr>
              <p:cNvPr id="6" name="PA-任意多边形 5"/>
              <p:cNvSpPr/>
              <p:nvPr>
                <p:custDataLst>
                  <p:tags r:id="rId16"/>
                </p:custDataLst>
              </p:nvPr>
            </p:nvSpPr>
            <p:spPr bwMode="auto">
              <a:xfrm>
                <a:off x="5200651" y="795337"/>
                <a:ext cx="815975" cy="1204913"/>
              </a:xfrm>
              <a:custGeom>
                <a:avLst/>
                <a:gdLst>
                  <a:gd name="T0" fmla="*/ 503 w 503"/>
                  <a:gd name="T1" fmla="*/ 252 h 744"/>
                  <a:gd name="T2" fmla="*/ 252 w 503"/>
                  <a:gd name="T3" fmla="*/ 0 h 744"/>
                  <a:gd name="T4" fmla="*/ 0 w 503"/>
                  <a:gd name="T5" fmla="*/ 252 h 744"/>
                  <a:gd name="T6" fmla="*/ 71 w 503"/>
                  <a:gd name="T7" fmla="*/ 426 h 744"/>
                  <a:gd name="T8" fmla="*/ 71 w 503"/>
                  <a:gd name="T9" fmla="*/ 429 h 744"/>
                  <a:gd name="T10" fmla="*/ 246 w 503"/>
                  <a:gd name="T11" fmla="*/ 744 h 744"/>
                  <a:gd name="T12" fmla="*/ 248 w 503"/>
                  <a:gd name="T13" fmla="*/ 744 h 744"/>
                  <a:gd name="T14" fmla="*/ 255 w 503"/>
                  <a:gd name="T15" fmla="*/ 744 h 744"/>
                  <a:gd name="T16" fmla="*/ 259 w 503"/>
                  <a:gd name="T17" fmla="*/ 744 h 744"/>
                  <a:gd name="T18" fmla="*/ 433 w 503"/>
                  <a:gd name="T19" fmla="*/ 429 h 744"/>
                  <a:gd name="T20" fmla="*/ 432 w 503"/>
                  <a:gd name="T21" fmla="*/ 428 h 744"/>
                  <a:gd name="T22" fmla="*/ 503 w 503"/>
                  <a:gd name="T23" fmla="*/ 25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3" h="744">
                    <a:moveTo>
                      <a:pt x="503" y="252"/>
                    </a:moveTo>
                    <a:cubicBezTo>
                      <a:pt x="503" y="113"/>
                      <a:pt x="390" y="0"/>
                      <a:pt x="252" y="0"/>
                    </a:cubicBezTo>
                    <a:cubicBezTo>
                      <a:pt x="113" y="0"/>
                      <a:pt x="0" y="113"/>
                      <a:pt x="0" y="252"/>
                    </a:cubicBezTo>
                    <a:cubicBezTo>
                      <a:pt x="0" y="319"/>
                      <a:pt x="27" y="381"/>
                      <a:pt x="71" y="426"/>
                    </a:cubicBezTo>
                    <a:cubicBezTo>
                      <a:pt x="71" y="429"/>
                      <a:pt x="71" y="429"/>
                      <a:pt x="71" y="429"/>
                    </a:cubicBezTo>
                    <a:cubicBezTo>
                      <a:pt x="71" y="429"/>
                      <a:pt x="217" y="573"/>
                      <a:pt x="246" y="744"/>
                    </a:cubicBezTo>
                    <a:cubicBezTo>
                      <a:pt x="248" y="744"/>
                      <a:pt x="248" y="744"/>
                      <a:pt x="248" y="744"/>
                    </a:cubicBezTo>
                    <a:cubicBezTo>
                      <a:pt x="255" y="744"/>
                      <a:pt x="255" y="744"/>
                      <a:pt x="255" y="744"/>
                    </a:cubicBezTo>
                    <a:cubicBezTo>
                      <a:pt x="259" y="744"/>
                      <a:pt x="259" y="744"/>
                      <a:pt x="259" y="744"/>
                    </a:cubicBezTo>
                    <a:cubicBezTo>
                      <a:pt x="288" y="573"/>
                      <a:pt x="433" y="429"/>
                      <a:pt x="433" y="429"/>
                    </a:cubicBezTo>
                    <a:cubicBezTo>
                      <a:pt x="432" y="428"/>
                      <a:pt x="432" y="428"/>
                      <a:pt x="432" y="428"/>
                    </a:cubicBezTo>
                    <a:cubicBezTo>
                      <a:pt x="476" y="383"/>
                      <a:pt x="503" y="319"/>
                      <a:pt x="503" y="252"/>
                    </a:cubicBezTo>
                    <a:close/>
                  </a:path>
                </a:pathLst>
              </a:cu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sp>
            <p:nvSpPr>
              <p:cNvPr id="7" name="PA-椭圆 6"/>
              <p:cNvSpPr>
                <a:spLocks noChangeArrowheads="1"/>
              </p:cNvSpPr>
              <p:nvPr>
                <p:custDataLst>
                  <p:tags r:id="rId17"/>
                </p:custDataLst>
              </p:nvPr>
            </p:nvSpPr>
            <p:spPr bwMode="auto">
              <a:xfrm>
                <a:off x="5265738" y="868363"/>
                <a:ext cx="687388" cy="685800"/>
              </a:xfrm>
              <a:prstGeom prst="ellipse">
                <a:avLst/>
              </a:prstGeom>
              <a:solidFill>
                <a:srgbClr val="106655"/>
              </a:solidFill>
              <a:ln>
                <a:noFill/>
              </a:ln>
            </p:spPr>
            <p:txBody>
              <a:bodyPr vert="horz" wrap="square" lIns="121920" tIns="60960" rIns="121920" bIns="60960" numCol="1" anchor="t" anchorCtr="0" compatLnSpc="1"/>
              <a:lstStyle/>
              <a:p>
                <a:endParaRPr lang="id-ID" sz="2400">
                  <a:solidFill>
                    <a:schemeClr val="bg1"/>
                  </a:solidFill>
                  <a:latin typeface="字魂59号-创粗黑" panose="00000500000000000000" charset="-122"/>
                  <a:ea typeface="字魂59号-创粗黑" panose="00000500000000000000" charset="-122"/>
                </a:endParaRPr>
              </a:p>
            </p:txBody>
          </p:sp>
        </p:grpSp>
        <p:cxnSp>
          <p:nvCxnSpPr>
            <p:cNvPr id="8" name="PA-直接连接符 1062"/>
            <p:cNvCxnSpPr/>
            <p:nvPr>
              <p:custDataLst>
                <p:tags r:id="rId15"/>
              </p:custDataLst>
            </p:nvPr>
          </p:nvCxnSpPr>
          <p:spPr>
            <a:xfrm>
              <a:off x="8274080" y="3355947"/>
              <a:ext cx="0" cy="540000"/>
            </a:xfrm>
            <a:prstGeom prst="line">
              <a:avLst/>
            </a:prstGeom>
            <a:ln w="19050">
              <a:solidFill>
                <a:srgbClr val="106655"/>
              </a:solidFill>
              <a:tailEnd type="oval"/>
            </a:ln>
          </p:spPr>
          <p:style>
            <a:lnRef idx="1">
              <a:schemeClr val="accent1"/>
            </a:lnRef>
            <a:fillRef idx="0">
              <a:schemeClr val="accent1"/>
            </a:fillRef>
            <a:effectRef idx="0">
              <a:schemeClr val="accent1"/>
            </a:effectRef>
            <a:fontRef idx="minor">
              <a:schemeClr val="tx1"/>
            </a:fontRef>
          </p:style>
        </p:cxnSp>
      </p:grpSp>
      <p:sp>
        <p:nvSpPr>
          <p:cNvPr id="9" name="PA-文本框 1069"/>
          <p:cNvSpPr txBox="1"/>
          <p:nvPr>
            <p:custDataLst>
              <p:tags r:id="rId14"/>
            </p:custDataLst>
          </p:nvPr>
        </p:nvSpPr>
        <p:spPr>
          <a:xfrm>
            <a:off x="2224017" y="2931575"/>
            <a:ext cx="371475" cy="501650"/>
          </a:xfrm>
          <a:prstGeom prst="rect">
            <a:avLst/>
          </a:prstGeom>
          <a:noFill/>
          <a:ln>
            <a:noFill/>
          </a:ln>
        </p:spPr>
        <p:txBody>
          <a:bodyPr wrap="none" rtlCol="0">
            <a:spAutoFit/>
          </a:bodyPr>
          <a:lstStyle/>
          <a:p>
            <a:pPr algn="ctr"/>
            <a:r>
              <a:rPr lang="en-US" altLang="id-ID" sz="2665" dirty="0">
                <a:solidFill>
                  <a:schemeClr val="bg1"/>
                </a:solidFill>
                <a:latin typeface="字魂59号-创粗黑" panose="00000500000000000000" charset="-122"/>
                <a:ea typeface="字魂59号-创粗黑" panose="00000500000000000000" charset="-122"/>
              </a:rPr>
              <a:t>1</a:t>
            </a:r>
          </a:p>
        </p:txBody>
      </p:sp>
      <p:sp>
        <p:nvSpPr>
          <p:cNvPr id="10" name="文本框 9"/>
          <p:cNvSpPr txBox="1"/>
          <p:nvPr/>
        </p:nvSpPr>
        <p:spPr>
          <a:xfrm>
            <a:off x="1611630" y="501015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1" name="文本框 10"/>
          <p:cNvSpPr txBox="1"/>
          <p:nvPr/>
        </p:nvSpPr>
        <p:spPr>
          <a:xfrm>
            <a:off x="1611630" y="529590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12" name="文本框 11"/>
          <p:cNvSpPr txBox="1"/>
          <p:nvPr/>
        </p:nvSpPr>
        <p:spPr>
          <a:xfrm>
            <a:off x="3120390" y="14859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3" name="文本框 12"/>
          <p:cNvSpPr txBox="1"/>
          <p:nvPr/>
        </p:nvSpPr>
        <p:spPr>
          <a:xfrm>
            <a:off x="3120390" y="17716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14" name="文本框 13"/>
          <p:cNvSpPr txBox="1"/>
          <p:nvPr/>
        </p:nvSpPr>
        <p:spPr>
          <a:xfrm>
            <a:off x="6168390" y="14859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5" name="文本框 14"/>
          <p:cNvSpPr txBox="1"/>
          <p:nvPr/>
        </p:nvSpPr>
        <p:spPr>
          <a:xfrm>
            <a:off x="6168390" y="17716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16" name="文本框 15"/>
          <p:cNvSpPr txBox="1"/>
          <p:nvPr/>
        </p:nvSpPr>
        <p:spPr>
          <a:xfrm>
            <a:off x="8968740" y="14859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7" name="文本框 16"/>
          <p:cNvSpPr txBox="1"/>
          <p:nvPr/>
        </p:nvSpPr>
        <p:spPr>
          <a:xfrm>
            <a:off x="8968740" y="17716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18" name="文本框 17"/>
          <p:cNvSpPr txBox="1"/>
          <p:nvPr/>
        </p:nvSpPr>
        <p:spPr>
          <a:xfrm>
            <a:off x="4640580" y="501015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9" name="文本框 18"/>
          <p:cNvSpPr txBox="1"/>
          <p:nvPr/>
        </p:nvSpPr>
        <p:spPr>
          <a:xfrm>
            <a:off x="4640580" y="529590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20" name="文本框 19"/>
          <p:cNvSpPr txBox="1"/>
          <p:nvPr/>
        </p:nvSpPr>
        <p:spPr>
          <a:xfrm>
            <a:off x="7821930" y="501015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7821930" y="529590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flipH="1">
            <a:off x="8343900" y="2030095"/>
            <a:ext cx="2219325" cy="2395220"/>
            <a:chOff x="3024187" y="3378200"/>
            <a:chExt cx="2609852" cy="2530475"/>
          </a:xfrm>
        </p:grpSpPr>
        <p:sp>
          <p:nvSpPr>
            <p:cNvPr id="33" name="PA-任意多边形 7"/>
            <p:cNvSpPr/>
            <p:nvPr>
              <p:custDataLst>
                <p:tags r:id="rId13"/>
              </p:custDataLst>
            </p:nvPr>
          </p:nvSpPr>
          <p:spPr bwMode="auto">
            <a:xfrm>
              <a:off x="3024187" y="3378200"/>
              <a:ext cx="1306514"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sp>
          <p:nvSpPr>
            <p:cNvPr id="34" name="PA-任意多边形 8"/>
            <p:cNvSpPr/>
            <p:nvPr>
              <p:custDataLst>
                <p:tags r:id="rId14"/>
              </p:custDataLst>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grpSp>
      <p:grpSp>
        <p:nvGrpSpPr>
          <p:cNvPr id="18" name="Group 17"/>
          <p:cNvGrpSpPr/>
          <p:nvPr/>
        </p:nvGrpSpPr>
        <p:grpSpPr>
          <a:xfrm flipH="1">
            <a:off x="7230110" y="2795270"/>
            <a:ext cx="2215515" cy="1630045"/>
            <a:chOff x="4338638" y="2257425"/>
            <a:chExt cx="2605088" cy="3651250"/>
          </a:xfrm>
        </p:grpSpPr>
        <p:sp>
          <p:nvSpPr>
            <p:cNvPr id="31" name="PA-任意多边形 9"/>
            <p:cNvSpPr/>
            <p:nvPr>
              <p:custDataLst>
                <p:tags r:id="rId11"/>
              </p:custDataLst>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adFill>
              <a:gsLst>
                <a:gs pos="0">
                  <a:srgbClr val="106655">
                    <a:alpha val="100000"/>
                  </a:srgbClr>
                </a:gs>
                <a:gs pos="100000">
                  <a:srgbClr val="106655">
                    <a:alpha val="100000"/>
                  </a:srgbClr>
                </a:gs>
              </a:gsLst>
              <a:lin ang="5400000" scaled="1"/>
            </a:gradFill>
            <a:ln>
              <a:solidFill>
                <a:schemeClr val="bg1"/>
              </a:solidFill>
            </a:ln>
          </p:spPr>
          <p:txBody>
            <a:bodyPr vert="horz" wrap="square" lIns="57150" tIns="28575" rIns="57150" bIns="28575" numCol="1" anchor="t" anchorCtr="0" compatLnSpc="1"/>
            <a:lstStyle/>
            <a:p>
              <a:endParaRPr lang="id-ID" sz="1125">
                <a:solidFill>
                  <a:srgbClr val="106655"/>
                </a:solidFill>
              </a:endParaRPr>
            </a:p>
          </p:txBody>
        </p:sp>
        <p:sp>
          <p:nvSpPr>
            <p:cNvPr id="32" name="PA-任意多边形 10"/>
            <p:cNvSpPr/>
            <p:nvPr>
              <p:custDataLst>
                <p:tags r:id="rId12"/>
              </p:custDataLst>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adFill>
              <a:gsLst>
                <a:gs pos="0">
                  <a:srgbClr val="106655">
                    <a:alpha val="100000"/>
                  </a:srgbClr>
                </a:gs>
                <a:gs pos="100000">
                  <a:srgbClr val="106655">
                    <a:alpha val="100000"/>
                  </a:srgbClr>
                </a:gs>
              </a:gsLst>
              <a:lin ang="5400000" scaled="1"/>
            </a:gradFill>
            <a:ln>
              <a:solidFill>
                <a:schemeClr val="bg1"/>
              </a:solidFill>
            </a:ln>
          </p:spPr>
          <p:txBody>
            <a:bodyPr vert="horz" wrap="square" lIns="57150" tIns="28575" rIns="57150" bIns="28575" numCol="1" anchor="t" anchorCtr="0" compatLnSpc="1"/>
            <a:lstStyle/>
            <a:p>
              <a:endParaRPr lang="id-ID" sz="1125">
                <a:solidFill>
                  <a:srgbClr val="106655"/>
                </a:solidFill>
              </a:endParaRPr>
            </a:p>
          </p:txBody>
        </p:sp>
      </p:grpSp>
      <p:grpSp>
        <p:nvGrpSpPr>
          <p:cNvPr id="19" name="Group 18"/>
          <p:cNvGrpSpPr/>
          <p:nvPr/>
        </p:nvGrpSpPr>
        <p:grpSpPr>
          <a:xfrm flipH="1">
            <a:off x="6105525" y="3085465"/>
            <a:ext cx="2215515" cy="1339850"/>
            <a:chOff x="5661026" y="3946525"/>
            <a:chExt cx="2605088" cy="1962150"/>
          </a:xfrm>
        </p:grpSpPr>
        <p:sp>
          <p:nvSpPr>
            <p:cNvPr id="29" name="PA-任意多边形 11"/>
            <p:cNvSpPr/>
            <p:nvPr>
              <p:custDataLst>
                <p:tags r:id="rId9"/>
              </p:custDataLst>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sp>
          <p:nvSpPr>
            <p:cNvPr id="30" name="PA-任意多边形 12"/>
            <p:cNvSpPr/>
            <p:nvPr>
              <p:custDataLst>
                <p:tags r:id="rId10"/>
              </p:custDataLst>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grpSp>
      <p:grpSp>
        <p:nvGrpSpPr>
          <p:cNvPr id="20" name="Group 19"/>
          <p:cNvGrpSpPr/>
          <p:nvPr/>
        </p:nvGrpSpPr>
        <p:grpSpPr>
          <a:xfrm flipH="1">
            <a:off x="4987290" y="2454275"/>
            <a:ext cx="2219325" cy="1970405"/>
            <a:chOff x="6970713" y="2933700"/>
            <a:chExt cx="2609851" cy="2974975"/>
          </a:xfrm>
        </p:grpSpPr>
        <p:sp>
          <p:nvSpPr>
            <p:cNvPr id="27" name="PA-任意多边形 13"/>
            <p:cNvSpPr/>
            <p:nvPr>
              <p:custDataLst>
                <p:tags r:id="rId7"/>
              </p:custDataLst>
            </p:nvPr>
          </p:nvSpPr>
          <p:spPr bwMode="auto">
            <a:xfrm>
              <a:off x="8277226" y="2933700"/>
              <a:ext cx="1303338"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gradFill>
              <a:gsLst>
                <a:gs pos="0">
                  <a:srgbClr val="106655">
                    <a:alpha val="100000"/>
                  </a:srgbClr>
                </a:gs>
                <a:gs pos="100000">
                  <a:srgbClr val="106655">
                    <a:alpha val="100000"/>
                  </a:srgbClr>
                </a:gs>
              </a:gsLst>
              <a:lin ang="5400000" scaled="1"/>
            </a:gradFill>
            <a:ln>
              <a:solidFill>
                <a:schemeClr val="bg1"/>
              </a:solidFill>
            </a:ln>
          </p:spPr>
          <p:txBody>
            <a:bodyPr vert="horz" wrap="square" lIns="57150" tIns="28575" rIns="57150" bIns="28575" numCol="1" anchor="t" anchorCtr="0" compatLnSpc="1"/>
            <a:lstStyle/>
            <a:p>
              <a:endParaRPr lang="id-ID" sz="1125">
                <a:solidFill>
                  <a:srgbClr val="106655"/>
                </a:solidFill>
              </a:endParaRPr>
            </a:p>
          </p:txBody>
        </p:sp>
        <p:sp>
          <p:nvSpPr>
            <p:cNvPr id="28" name="PA-任意多边形 14"/>
            <p:cNvSpPr/>
            <p:nvPr>
              <p:custDataLst>
                <p:tags r:id="rId8"/>
              </p:custDataLst>
            </p:nvPr>
          </p:nvSpPr>
          <p:spPr bwMode="auto">
            <a:xfrm>
              <a:off x="6970713" y="2933700"/>
              <a:ext cx="1306513"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gradFill>
              <a:gsLst>
                <a:gs pos="0">
                  <a:srgbClr val="106655">
                    <a:alpha val="100000"/>
                  </a:srgbClr>
                </a:gs>
                <a:gs pos="100000">
                  <a:srgbClr val="106655">
                    <a:alpha val="100000"/>
                  </a:srgbClr>
                </a:gs>
              </a:gsLst>
              <a:lin ang="5400000" scaled="1"/>
            </a:gradFill>
            <a:ln>
              <a:solidFill>
                <a:schemeClr val="bg1"/>
              </a:solidFill>
            </a:ln>
          </p:spPr>
          <p:txBody>
            <a:bodyPr vert="horz" wrap="square" lIns="57150" tIns="28575" rIns="57150" bIns="28575" numCol="1" anchor="t" anchorCtr="0" compatLnSpc="1"/>
            <a:lstStyle/>
            <a:p>
              <a:endParaRPr lang="id-ID" sz="1125" dirty="0">
                <a:solidFill>
                  <a:srgbClr val="106655"/>
                </a:solidFill>
              </a:endParaRPr>
            </a:p>
          </p:txBody>
        </p:sp>
      </p:grpSp>
      <p:grpSp>
        <p:nvGrpSpPr>
          <p:cNvPr id="21" name="Group 20"/>
          <p:cNvGrpSpPr/>
          <p:nvPr/>
        </p:nvGrpSpPr>
        <p:grpSpPr>
          <a:xfrm flipH="1">
            <a:off x="3867150" y="2696845"/>
            <a:ext cx="2215515" cy="1727835"/>
            <a:chOff x="8293101" y="5205412"/>
            <a:chExt cx="2605088" cy="703264"/>
          </a:xfrm>
        </p:grpSpPr>
        <p:sp>
          <p:nvSpPr>
            <p:cNvPr id="25" name="PA-任意多边形 15"/>
            <p:cNvSpPr/>
            <p:nvPr>
              <p:custDataLst>
                <p:tags r:id="rId5"/>
              </p:custDataLst>
            </p:nvPr>
          </p:nvSpPr>
          <p:spPr bwMode="auto">
            <a:xfrm>
              <a:off x="8293101" y="5205412"/>
              <a:ext cx="1301750" cy="703263"/>
            </a:xfrm>
            <a:custGeom>
              <a:avLst/>
              <a:gdLst>
                <a:gd name="T0" fmla="*/ 333 w 347"/>
                <a:gd name="T1" fmla="*/ 14 h 187"/>
                <a:gd name="T2" fmla="*/ 0 w 347"/>
                <a:gd name="T3" fmla="*/ 187 h 187"/>
                <a:gd name="T4" fmla="*/ 347 w 347"/>
                <a:gd name="T5" fmla="*/ 187 h 187"/>
                <a:gd name="T6" fmla="*/ 347 w 347"/>
                <a:gd name="T7" fmla="*/ 0 h 187"/>
                <a:gd name="T8" fmla="*/ 333 w 347"/>
                <a:gd name="T9" fmla="*/ 14 h 187"/>
              </a:gdLst>
              <a:ahLst/>
              <a:cxnLst>
                <a:cxn ang="0">
                  <a:pos x="T0" y="T1"/>
                </a:cxn>
                <a:cxn ang="0">
                  <a:pos x="T2" y="T3"/>
                </a:cxn>
                <a:cxn ang="0">
                  <a:pos x="T4" y="T5"/>
                </a:cxn>
                <a:cxn ang="0">
                  <a:pos x="T6" y="T7"/>
                </a:cxn>
                <a:cxn ang="0">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sp>
          <p:nvSpPr>
            <p:cNvPr id="26" name="PA-任意多边形 16"/>
            <p:cNvSpPr/>
            <p:nvPr>
              <p:custDataLst>
                <p:tags r:id="rId6"/>
              </p:custDataLst>
            </p:nvPr>
          </p:nvSpPr>
          <p:spPr bwMode="auto">
            <a:xfrm>
              <a:off x="9594851" y="5205413"/>
              <a:ext cx="1303338" cy="703263"/>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grpSp>
      <p:grpSp>
        <p:nvGrpSpPr>
          <p:cNvPr id="22" name="Group 21"/>
          <p:cNvGrpSpPr/>
          <p:nvPr/>
        </p:nvGrpSpPr>
        <p:grpSpPr>
          <a:xfrm flipH="1">
            <a:off x="2703195" y="2696845"/>
            <a:ext cx="2215515" cy="1727835"/>
            <a:chOff x="1706563" y="4518025"/>
            <a:chExt cx="2605088" cy="1390650"/>
          </a:xfrm>
        </p:grpSpPr>
        <p:sp>
          <p:nvSpPr>
            <p:cNvPr id="23" name="PA-任意多边形 5"/>
            <p:cNvSpPr/>
            <p:nvPr>
              <p:custDataLst>
                <p:tags r:id="rId3"/>
              </p:custDataLst>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gradFill>
              <a:gsLst>
                <a:gs pos="61000">
                  <a:srgbClr val="106655">
                    <a:alpha val="100000"/>
                  </a:srgbClr>
                </a:gs>
                <a:gs pos="100000">
                  <a:srgbClr val="106655">
                    <a:alpha val="100000"/>
                  </a:srgbClr>
                </a:gs>
              </a:gsLst>
              <a:lin ang="5400000" scaled="1"/>
            </a:gradFill>
            <a:ln>
              <a:solidFill>
                <a:schemeClr val="bg1"/>
              </a:solidFill>
            </a:ln>
          </p:spPr>
          <p:txBody>
            <a:bodyPr vert="horz" wrap="square" lIns="57150" tIns="28575" rIns="57150" bIns="28575" numCol="1" anchor="t" anchorCtr="0" compatLnSpc="1"/>
            <a:lstStyle/>
            <a:p>
              <a:endParaRPr lang="id-ID" sz="1125">
                <a:solidFill>
                  <a:srgbClr val="106655"/>
                </a:solidFill>
              </a:endParaRPr>
            </a:p>
          </p:txBody>
        </p:sp>
        <p:sp>
          <p:nvSpPr>
            <p:cNvPr id="24" name="PA-任意多边形 6"/>
            <p:cNvSpPr/>
            <p:nvPr>
              <p:custDataLst>
                <p:tags r:id="rId4"/>
              </p:custDataLst>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gradFill>
              <a:gsLst>
                <a:gs pos="0">
                  <a:srgbClr val="106655">
                    <a:alpha val="100000"/>
                  </a:srgbClr>
                </a:gs>
                <a:gs pos="100000">
                  <a:srgbClr val="106655">
                    <a:alpha val="100000"/>
                  </a:srgbClr>
                </a:gs>
              </a:gsLst>
              <a:lin ang="5400000" scaled="1"/>
            </a:gradFill>
            <a:ln>
              <a:solidFill>
                <a:schemeClr val="bg1"/>
              </a:solidFill>
            </a:ln>
          </p:spPr>
          <p:txBody>
            <a:bodyPr vert="horz" wrap="square" lIns="57150" tIns="28575" rIns="57150" bIns="28575" numCol="1" anchor="t" anchorCtr="0" compatLnSpc="1"/>
            <a:lstStyle/>
            <a:p>
              <a:endParaRPr lang="id-ID" sz="1125">
                <a:solidFill>
                  <a:srgbClr val="106655"/>
                </a:solidFill>
              </a:endParaRPr>
            </a:p>
          </p:txBody>
        </p:sp>
      </p:grpSp>
      <p:grpSp>
        <p:nvGrpSpPr>
          <p:cNvPr id="62" name="Group 61"/>
          <p:cNvGrpSpPr/>
          <p:nvPr/>
        </p:nvGrpSpPr>
        <p:grpSpPr>
          <a:xfrm flipH="1">
            <a:off x="1590675" y="3475355"/>
            <a:ext cx="2215515" cy="949325"/>
            <a:chOff x="1706563" y="4518025"/>
            <a:chExt cx="2605088" cy="1390650"/>
          </a:xfrm>
          <a:solidFill>
            <a:schemeClr val="bg1"/>
          </a:solidFill>
        </p:grpSpPr>
        <p:sp>
          <p:nvSpPr>
            <p:cNvPr id="63" name="PA-任意多边形 5"/>
            <p:cNvSpPr/>
            <p:nvPr>
              <p:custDataLst>
                <p:tags r:id="rId1"/>
              </p:custDataLst>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sp>
          <p:nvSpPr>
            <p:cNvPr id="64" name="PA-任意多边形 6"/>
            <p:cNvSpPr/>
            <p:nvPr>
              <p:custDataLst>
                <p:tags r:id="rId2"/>
              </p:custDataLst>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gradFill>
              <a:gsLst>
                <a:gs pos="0">
                  <a:srgbClr val="106655">
                    <a:alpha val="100000"/>
                  </a:srgbClr>
                </a:gs>
                <a:gs pos="100000">
                  <a:srgbClr val="106655">
                    <a:alpha val="100000"/>
                  </a:srgbClr>
                </a:gs>
              </a:gsLst>
              <a:lin ang="5400000" scaled="1"/>
            </a:gradFill>
            <a:ln>
              <a:noFill/>
            </a:ln>
          </p:spPr>
          <p:txBody>
            <a:bodyPr vert="horz" wrap="square" lIns="57150" tIns="28575" rIns="57150" bIns="28575" numCol="1" anchor="t" anchorCtr="0" compatLnSpc="1"/>
            <a:lstStyle/>
            <a:p>
              <a:endParaRPr lang="id-ID" sz="1125">
                <a:solidFill>
                  <a:srgbClr val="106655"/>
                </a:solidFill>
              </a:endParaRPr>
            </a:p>
          </p:txBody>
        </p:sp>
      </p:grpSp>
      <p:sp>
        <p:nvSpPr>
          <p:cNvPr id="3" name="文本框 2"/>
          <p:cNvSpPr txBox="1"/>
          <p:nvPr/>
        </p:nvSpPr>
        <p:spPr>
          <a:xfrm>
            <a:off x="8488680" y="45720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5" name="文本框 34"/>
          <p:cNvSpPr txBox="1"/>
          <p:nvPr/>
        </p:nvSpPr>
        <p:spPr>
          <a:xfrm>
            <a:off x="8488680" y="48577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36" name="文本框 35"/>
          <p:cNvSpPr txBox="1"/>
          <p:nvPr/>
        </p:nvSpPr>
        <p:spPr>
          <a:xfrm>
            <a:off x="6069330" y="45720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7" name="文本框 36"/>
          <p:cNvSpPr txBox="1"/>
          <p:nvPr/>
        </p:nvSpPr>
        <p:spPr>
          <a:xfrm>
            <a:off x="6069330" y="48577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38" name="文本框 37"/>
          <p:cNvSpPr txBox="1"/>
          <p:nvPr/>
        </p:nvSpPr>
        <p:spPr>
          <a:xfrm>
            <a:off x="3707130" y="45720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9" name="文本框 38"/>
          <p:cNvSpPr txBox="1"/>
          <p:nvPr/>
        </p:nvSpPr>
        <p:spPr>
          <a:xfrm>
            <a:off x="3707130" y="48577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0" name="文本框 39"/>
          <p:cNvSpPr txBox="1"/>
          <p:nvPr/>
        </p:nvSpPr>
        <p:spPr>
          <a:xfrm>
            <a:off x="1211580" y="4572000"/>
            <a:ext cx="1581150" cy="398780"/>
          </a:xfrm>
          <a:prstGeom prst="rect">
            <a:avLst/>
          </a:prstGeom>
          <a:noFill/>
        </p:spPr>
        <p:txBody>
          <a:bodyPr wrap="square" rtlCol="0">
            <a:spAutoFit/>
          </a:bodyPr>
          <a:lstStyle/>
          <a:p>
            <a:pPr algn="ct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41" name="文本框 40"/>
          <p:cNvSpPr txBox="1"/>
          <p:nvPr/>
        </p:nvSpPr>
        <p:spPr>
          <a:xfrm>
            <a:off x="1211580" y="4857750"/>
            <a:ext cx="1581150" cy="398780"/>
          </a:xfrm>
          <a:prstGeom prst="rect">
            <a:avLst/>
          </a:prstGeom>
          <a:noFill/>
        </p:spPr>
        <p:txBody>
          <a:bodyPr wrap="square" rtlCol="0">
            <a:spAutoFit/>
          </a:bodyPr>
          <a:lstStyle/>
          <a:p>
            <a:pPr algn="ct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0" name="PA-StraightArrowConnector 89"/>
          <p:cNvCxnSpPr/>
          <p:nvPr>
            <p:custDataLst>
              <p:tags r:id="rId1"/>
            </p:custDataLst>
          </p:nvPr>
        </p:nvCxnSpPr>
        <p:spPr>
          <a:xfrm>
            <a:off x="8785843" y="4497726"/>
            <a:ext cx="0" cy="674340"/>
          </a:xfrm>
          <a:prstGeom prst="straightConnector1">
            <a:avLst/>
          </a:prstGeom>
          <a:ln w="6350">
            <a:solidFill>
              <a:srgbClr val="106655"/>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92" name="PA-StraightArrowConnector 91"/>
          <p:cNvCxnSpPr/>
          <p:nvPr>
            <p:custDataLst>
              <p:tags r:id="rId2"/>
            </p:custDataLst>
          </p:nvPr>
        </p:nvCxnSpPr>
        <p:spPr>
          <a:xfrm>
            <a:off x="4990883" y="4497726"/>
            <a:ext cx="0" cy="674340"/>
          </a:xfrm>
          <a:prstGeom prst="straightConnector1">
            <a:avLst/>
          </a:prstGeom>
          <a:ln w="6350">
            <a:solidFill>
              <a:srgbClr val="106655"/>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93" name="PA-StraightArrowConnector 92"/>
          <p:cNvCxnSpPr/>
          <p:nvPr>
            <p:custDataLst>
              <p:tags r:id="rId3"/>
            </p:custDataLst>
          </p:nvPr>
        </p:nvCxnSpPr>
        <p:spPr>
          <a:xfrm>
            <a:off x="1957923" y="4497726"/>
            <a:ext cx="0" cy="674340"/>
          </a:xfrm>
          <a:prstGeom prst="straightConnector1">
            <a:avLst/>
          </a:prstGeom>
          <a:ln w="6350">
            <a:solidFill>
              <a:srgbClr val="106655"/>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94" name="PA-StraightArrowConnector 93"/>
          <p:cNvCxnSpPr/>
          <p:nvPr>
            <p:custDataLst>
              <p:tags r:id="rId4"/>
            </p:custDataLst>
          </p:nvPr>
        </p:nvCxnSpPr>
        <p:spPr>
          <a:xfrm flipV="1">
            <a:off x="9899784" y="2386412"/>
            <a:ext cx="0" cy="563876"/>
          </a:xfrm>
          <a:prstGeom prst="straightConnector1">
            <a:avLst/>
          </a:prstGeom>
          <a:ln w="6350">
            <a:solidFill>
              <a:srgbClr val="106655"/>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95" name="PA-StraightArrowConnector 94"/>
          <p:cNvCxnSpPr/>
          <p:nvPr>
            <p:custDataLst>
              <p:tags r:id="rId5"/>
            </p:custDataLst>
          </p:nvPr>
        </p:nvCxnSpPr>
        <p:spPr>
          <a:xfrm flipV="1">
            <a:off x="6780026" y="2386412"/>
            <a:ext cx="0" cy="563876"/>
          </a:xfrm>
          <a:prstGeom prst="straightConnector1">
            <a:avLst/>
          </a:prstGeom>
          <a:ln w="6350">
            <a:solidFill>
              <a:srgbClr val="106655"/>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96" name="PA-StraightArrowConnector 95"/>
          <p:cNvCxnSpPr/>
          <p:nvPr>
            <p:custDataLst>
              <p:tags r:id="rId6"/>
            </p:custDataLst>
          </p:nvPr>
        </p:nvCxnSpPr>
        <p:spPr>
          <a:xfrm flipV="1">
            <a:off x="3747066" y="2386412"/>
            <a:ext cx="0" cy="563876"/>
          </a:xfrm>
          <a:prstGeom prst="straightConnector1">
            <a:avLst/>
          </a:prstGeom>
          <a:ln w="6350">
            <a:solidFill>
              <a:srgbClr val="106655"/>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47" name="PA-形状 7"/>
          <p:cNvSpPr/>
          <p:nvPr>
            <p:custDataLst>
              <p:tags r:id="rId7"/>
            </p:custDataLst>
          </p:nvPr>
        </p:nvSpPr>
        <p:spPr>
          <a:xfrm>
            <a:off x="1701165" y="2756535"/>
            <a:ext cx="1280160" cy="18688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gradFill>
            <a:gsLst>
              <a:gs pos="0">
                <a:srgbClr val="106655">
                  <a:alpha val="100000"/>
                </a:srgbClr>
              </a:gs>
              <a:gs pos="100000">
                <a:srgbClr val="106655">
                  <a:alpha val="100000"/>
                </a:srgbClr>
              </a:gs>
            </a:gsLst>
            <a:lin ang="5400000" scaled="1"/>
          </a:gradFill>
          <a:ln w="12700" cap="flat">
            <a:noFill/>
            <a:miter lim="400000"/>
          </a:ln>
          <a:effectLst/>
        </p:spPr>
        <p:txBody>
          <a:bodyPr wrap="square" lIns="0" tIns="0" rIns="0" bIns="0" numCol="1" anchor="t">
            <a:noAutofit/>
          </a:bodyPr>
          <a:lstStyle/>
          <a:p>
            <a:pPr lvl="0"/>
            <a:endParaRPr sz="1600">
              <a:solidFill>
                <a:srgbClr val="106655"/>
              </a:solidFill>
            </a:endParaRPr>
          </a:p>
        </p:txBody>
      </p:sp>
      <p:sp>
        <p:nvSpPr>
          <p:cNvPr id="45" name="PA-形状 10"/>
          <p:cNvSpPr/>
          <p:nvPr>
            <p:custDataLst>
              <p:tags r:id="rId8"/>
            </p:custDataLst>
          </p:nvPr>
        </p:nvSpPr>
        <p:spPr>
          <a:xfrm>
            <a:off x="3021330" y="2663190"/>
            <a:ext cx="1407795" cy="2055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bg1"/>
          </a:solidFill>
          <a:ln w="12700" cap="flat">
            <a:solidFill>
              <a:srgbClr val="106655"/>
            </a:solidFill>
            <a:miter lim="400000"/>
          </a:ln>
          <a:effectLst/>
        </p:spPr>
        <p:txBody>
          <a:bodyPr wrap="square" lIns="0" tIns="0" rIns="0" bIns="0" numCol="1" anchor="t">
            <a:noAutofit/>
          </a:bodyPr>
          <a:lstStyle/>
          <a:p>
            <a:pPr lvl="0"/>
            <a:endParaRPr sz="1600">
              <a:solidFill>
                <a:srgbClr val="106655"/>
              </a:solidFill>
            </a:endParaRPr>
          </a:p>
        </p:txBody>
      </p:sp>
      <p:sp>
        <p:nvSpPr>
          <p:cNvPr id="43" name="PA-形状 13"/>
          <p:cNvSpPr/>
          <p:nvPr>
            <p:custDataLst>
              <p:tags r:id="rId9"/>
            </p:custDataLst>
          </p:nvPr>
        </p:nvSpPr>
        <p:spPr>
          <a:xfrm flipH="1">
            <a:off x="9210675" y="2756535"/>
            <a:ext cx="1280160" cy="18688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bg1"/>
          </a:solidFill>
          <a:ln w="12700" cap="flat">
            <a:solidFill>
              <a:srgbClr val="106655"/>
            </a:solidFill>
            <a:miter lim="400000"/>
          </a:ln>
          <a:effectLst/>
        </p:spPr>
        <p:txBody>
          <a:bodyPr wrap="square" lIns="0" tIns="0" rIns="0" bIns="0" numCol="1" anchor="t">
            <a:noAutofit/>
          </a:bodyPr>
          <a:lstStyle/>
          <a:p>
            <a:pPr lvl="0"/>
            <a:endParaRPr sz="1600">
              <a:solidFill>
                <a:srgbClr val="106655"/>
              </a:solidFill>
            </a:endParaRPr>
          </a:p>
        </p:txBody>
      </p:sp>
      <p:sp>
        <p:nvSpPr>
          <p:cNvPr id="41" name="PA-形状 16"/>
          <p:cNvSpPr/>
          <p:nvPr>
            <p:custDataLst>
              <p:tags r:id="rId10"/>
            </p:custDataLst>
          </p:nvPr>
        </p:nvSpPr>
        <p:spPr>
          <a:xfrm>
            <a:off x="4474210" y="2522855"/>
            <a:ext cx="1600200" cy="23355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gradFill>
            <a:gsLst>
              <a:gs pos="0">
                <a:srgbClr val="106655">
                  <a:alpha val="100000"/>
                </a:srgbClr>
              </a:gs>
              <a:gs pos="100000">
                <a:srgbClr val="106655">
                  <a:alpha val="100000"/>
                </a:srgbClr>
              </a:gs>
            </a:gsLst>
            <a:lin ang="5400000" scaled="1"/>
          </a:gradFill>
          <a:ln w="12700" cap="flat">
            <a:noFill/>
            <a:miter lim="400000"/>
          </a:ln>
          <a:effectLst/>
        </p:spPr>
        <p:txBody>
          <a:bodyPr wrap="square" lIns="0" tIns="0" rIns="0" bIns="0" numCol="1" anchor="t">
            <a:noAutofit/>
          </a:bodyPr>
          <a:lstStyle/>
          <a:p>
            <a:pPr lvl="0"/>
            <a:endParaRPr sz="1600">
              <a:solidFill>
                <a:srgbClr val="106655"/>
              </a:solidFill>
            </a:endParaRPr>
          </a:p>
        </p:txBody>
      </p:sp>
      <p:sp>
        <p:nvSpPr>
          <p:cNvPr id="39" name="PA-形状 19"/>
          <p:cNvSpPr/>
          <p:nvPr>
            <p:custDataLst>
              <p:tags r:id="rId11"/>
            </p:custDataLst>
          </p:nvPr>
        </p:nvSpPr>
        <p:spPr>
          <a:xfrm flipH="1">
            <a:off x="6118225" y="2522855"/>
            <a:ext cx="1600200" cy="23355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solidFill>
            <a:schemeClr val="bg1"/>
          </a:solidFill>
          <a:ln w="12700" cap="flat">
            <a:solidFill>
              <a:srgbClr val="106655"/>
            </a:solidFill>
            <a:miter lim="400000"/>
          </a:ln>
          <a:effectLst/>
        </p:spPr>
        <p:txBody>
          <a:bodyPr wrap="square" lIns="0" tIns="0" rIns="0" bIns="0" numCol="1" anchor="t">
            <a:noAutofit/>
          </a:bodyPr>
          <a:lstStyle/>
          <a:p>
            <a:pPr lvl="0"/>
            <a:endParaRPr sz="1600">
              <a:solidFill>
                <a:srgbClr val="106655"/>
              </a:solidFill>
            </a:endParaRPr>
          </a:p>
        </p:txBody>
      </p:sp>
      <p:sp>
        <p:nvSpPr>
          <p:cNvPr id="37" name="PA-形状 22"/>
          <p:cNvSpPr/>
          <p:nvPr>
            <p:custDataLst>
              <p:tags r:id="rId12"/>
            </p:custDataLst>
          </p:nvPr>
        </p:nvSpPr>
        <p:spPr>
          <a:xfrm flipH="1">
            <a:off x="7762240" y="2663190"/>
            <a:ext cx="1407795" cy="2055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3974"/>
                </a:lnTo>
                <a:lnTo>
                  <a:pt x="21600" y="17626"/>
                </a:lnTo>
                <a:lnTo>
                  <a:pt x="0" y="21600"/>
                </a:lnTo>
                <a:lnTo>
                  <a:pt x="0" y="0"/>
                </a:lnTo>
                <a:close/>
              </a:path>
            </a:pathLst>
          </a:custGeom>
          <a:gradFill>
            <a:gsLst>
              <a:gs pos="0">
                <a:srgbClr val="106655">
                  <a:alpha val="100000"/>
                </a:srgbClr>
              </a:gs>
              <a:gs pos="100000">
                <a:srgbClr val="106655">
                  <a:alpha val="100000"/>
                </a:srgbClr>
              </a:gs>
            </a:gsLst>
            <a:lin ang="5400000" scaled="1"/>
          </a:gradFill>
          <a:ln w="12700" cap="flat">
            <a:noFill/>
            <a:miter lim="400000"/>
          </a:ln>
          <a:effectLst/>
        </p:spPr>
        <p:txBody>
          <a:bodyPr wrap="square" lIns="0" tIns="0" rIns="0" bIns="0" numCol="1" anchor="t">
            <a:noAutofit/>
          </a:bodyPr>
          <a:lstStyle/>
          <a:p>
            <a:pPr lvl="0"/>
            <a:endParaRPr sz="1600">
              <a:solidFill>
                <a:srgbClr val="106655"/>
              </a:solidFill>
            </a:endParaRPr>
          </a:p>
        </p:txBody>
      </p:sp>
      <p:sp>
        <p:nvSpPr>
          <p:cNvPr id="98" name="PA-任意多边形 97"/>
          <p:cNvSpPr>
            <a:spLocks noEditPoints="1"/>
          </p:cNvSpPr>
          <p:nvPr>
            <p:custDataLst>
              <p:tags r:id="rId13"/>
            </p:custDataLst>
          </p:nvPr>
        </p:nvSpPr>
        <p:spPr bwMode="auto">
          <a:xfrm>
            <a:off x="6657340" y="3521075"/>
            <a:ext cx="377190" cy="339725"/>
          </a:xfrm>
          <a:custGeom>
            <a:avLst/>
            <a:gdLst>
              <a:gd name="T0" fmla="*/ 740 w 806"/>
              <a:gd name="T1" fmla="*/ 67 h 724"/>
              <a:gd name="T2" fmla="*/ 66 w 806"/>
              <a:gd name="T3" fmla="*/ 67 h 724"/>
              <a:gd name="T4" fmla="*/ 66 w 806"/>
              <a:gd name="T5" fmla="*/ 657 h 724"/>
              <a:gd name="T6" fmla="*/ 740 w 806"/>
              <a:gd name="T7" fmla="*/ 657 h 724"/>
              <a:gd name="T8" fmla="*/ 740 w 806"/>
              <a:gd name="T9" fmla="*/ 67 h 724"/>
              <a:gd name="T10" fmla="*/ 441 w 806"/>
              <a:gd name="T11" fmla="*/ 306 h 724"/>
              <a:gd name="T12" fmla="*/ 593 w 806"/>
              <a:gd name="T13" fmla="*/ 306 h 724"/>
              <a:gd name="T14" fmla="*/ 441 w 806"/>
              <a:gd name="T15" fmla="*/ 155 h 724"/>
              <a:gd name="T16" fmla="*/ 441 w 806"/>
              <a:gd name="T17" fmla="*/ 306 h 724"/>
              <a:gd name="T18" fmla="*/ 619 w 806"/>
              <a:gd name="T19" fmla="*/ 332 h 724"/>
              <a:gd name="T20" fmla="*/ 415 w 806"/>
              <a:gd name="T21" fmla="*/ 332 h 724"/>
              <a:gd name="T22" fmla="*/ 415 w 806"/>
              <a:gd name="T23" fmla="*/ 128 h 724"/>
              <a:gd name="T24" fmla="*/ 428 w 806"/>
              <a:gd name="T25" fmla="*/ 128 h 724"/>
              <a:gd name="T26" fmla="*/ 619 w 806"/>
              <a:gd name="T27" fmla="*/ 319 h 724"/>
              <a:gd name="T28" fmla="*/ 619 w 806"/>
              <a:gd name="T29" fmla="*/ 332 h 724"/>
              <a:gd name="T30" fmla="*/ 387 w 806"/>
              <a:gd name="T31" fmla="*/ 182 h 724"/>
              <a:gd name="T32" fmla="*/ 210 w 806"/>
              <a:gd name="T33" fmla="*/ 360 h 724"/>
              <a:gd name="T34" fmla="*/ 387 w 806"/>
              <a:gd name="T35" fmla="*/ 538 h 724"/>
              <a:gd name="T36" fmla="*/ 565 w 806"/>
              <a:gd name="T37" fmla="*/ 360 h 724"/>
              <a:gd name="T38" fmla="*/ 387 w 806"/>
              <a:gd name="T39" fmla="*/ 360 h 724"/>
              <a:gd name="T40" fmla="*/ 387 w 806"/>
              <a:gd name="T41" fmla="*/ 182 h 724"/>
              <a:gd name="T42" fmla="*/ 33 w 806"/>
              <a:gd name="T43" fmla="*/ 67 h 724"/>
              <a:gd name="T44" fmla="*/ 0 w 806"/>
              <a:gd name="T45" fmla="*/ 34 h 724"/>
              <a:gd name="T46" fmla="*/ 34 w 806"/>
              <a:gd name="T47" fmla="*/ 0 h 724"/>
              <a:gd name="T48" fmla="*/ 772 w 806"/>
              <a:gd name="T49" fmla="*/ 0 h 724"/>
              <a:gd name="T50" fmla="*/ 806 w 806"/>
              <a:gd name="T51" fmla="*/ 34 h 724"/>
              <a:gd name="T52" fmla="*/ 773 w 806"/>
              <a:gd name="T53" fmla="*/ 67 h 724"/>
              <a:gd name="T54" fmla="*/ 773 w 806"/>
              <a:gd name="T55" fmla="*/ 657 h 724"/>
              <a:gd name="T56" fmla="*/ 806 w 806"/>
              <a:gd name="T57" fmla="*/ 691 h 724"/>
              <a:gd name="T58" fmla="*/ 772 w 806"/>
              <a:gd name="T59" fmla="*/ 724 h 724"/>
              <a:gd name="T60" fmla="*/ 34 w 806"/>
              <a:gd name="T61" fmla="*/ 724 h 724"/>
              <a:gd name="T62" fmla="*/ 0 w 806"/>
              <a:gd name="T63" fmla="*/ 691 h 724"/>
              <a:gd name="T64" fmla="*/ 33 w 806"/>
              <a:gd name="T65" fmla="*/ 657 h 724"/>
              <a:gd name="T66" fmla="*/ 33 w 806"/>
              <a:gd name="T67" fmla="*/ 67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6" h="724">
                <a:moveTo>
                  <a:pt x="740" y="67"/>
                </a:moveTo>
                <a:lnTo>
                  <a:pt x="66" y="67"/>
                </a:lnTo>
                <a:lnTo>
                  <a:pt x="66" y="657"/>
                </a:lnTo>
                <a:lnTo>
                  <a:pt x="740" y="657"/>
                </a:lnTo>
                <a:lnTo>
                  <a:pt x="740" y="67"/>
                </a:lnTo>
                <a:close/>
                <a:moveTo>
                  <a:pt x="441" y="306"/>
                </a:moveTo>
                <a:lnTo>
                  <a:pt x="593" y="306"/>
                </a:lnTo>
                <a:cubicBezTo>
                  <a:pt x="587" y="225"/>
                  <a:pt x="522" y="161"/>
                  <a:pt x="441" y="155"/>
                </a:cubicBezTo>
                <a:lnTo>
                  <a:pt x="441" y="306"/>
                </a:lnTo>
                <a:close/>
                <a:moveTo>
                  <a:pt x="619" y="332"/>
                </a:moveTo>
                <a:lnTo>
                  <a:pt x="415" y="332"/>
                </a:lnTo>
                <a:lnTo>
                  <a:pt x="415" y="128"/>
                </a:lnTo>
                <a:lnTo>
                  <a:pt x="428" y="128"/>
                </a:lnTo>
                <a:cubicBezTo>
                  <a:pt x="534" y="128"/>
                  <a:pt x="619" y="214"/>
                  <a:pt x="619" y="319"/>
                </a:cubicBezTo>
                <a:lnTo>
                  <a:pt x="619" y="332"/>
                </a:lnTo>
                <a:close/>
                <a:moveTo>
                  <a:pt x="387" y="182"/>
                </a:moveTo>
                <a:cubicBezTo>
                  <a:pt x="289" y="182"/>
                  <a:pt x="210" y="262"/>
                  <a:pt x="210" y="360"/>
                </a:cubicBezTo>
                <a:cubicBezTo>
                  <a:pt x="210" y="458"/>
                  <a:pt x="289" y="538"/>
                  <a:pt x="387" y="538"/>
                </a:cubicBezTo>
                <a:cubicBezTo>
                  <a:pt x="486" y="538"/>
                  <a:pt x="565" y="458"/>
                  <a:pt x="565" y="360"/>
                </a:cubicBezTo>
                <a:lnTo>
                  <a:pt x="387" y="360"/>
                </a:lnTo>
                <a:lnTo>
                  <a:pt x="387" y="182"/>
                </a:lnTo>
                <a:close/>
                <a:moveTo>
                  <a:pt x="33" y="67"/>
                </a:moveTo>
                <a:cubicBezTo>
                  <a:pt x="15" y="67"/>
                  <a:pt x="0" y="52"/>
                  <a:pt x="0" y="34"/>
                </a:cubicBezTo>
                <a:cubicBezTo>
                  <a:pt x="0" y="15"/>
                  <a:pt x="15" y="0"/>
                  <a:pt x="34" y="0"/>
                </a:cubicBezTo>
                <a:lnTo>
                  <a:pt x="772" y="0"/>
                </a:lnTo>
                <a:cubicBezTo>
                  <a:pt x="791" y="0"/>
                  <a:pt x="806" y="15"/>
                  <a:pt x="806" y="34"/>
                </a:cubicBezTo>
                <a:cubicBezTo>
                  <a:pt x="806" y="52"/>
                  <a:pt x="791" y="67"/>
                  <a:pt x="773" y="67"/>
                </a:cubicBezTo>
                <a:lnTo>
                  <a:pt x="773" y="657"/>
                </a:lnTo>
                <a:cubicBezTo>
                  <a:pt x="791" y="658"/>
                  <a:pt x="806" y="672"/>
                  <a:pt x="806" y="691"/>
                </a:cubicBezTo>
                <a:cubicBezTo>
                  <a:pt x="806" y="709"/>
                  <a:pt x="791" y="724"/>
                  <a:pt x="772" y="724"/>
                </a:cubicBezTo>
                <a:lnTo>
                  <a:pt x="34" y="724"/>
                </a:lnTo>
                <a:cubicBezTo>
                  <a:pt x="15" y="724"/>
                  <a:pt x="0" y="709"/>
                  <a:pt x="0" y="691"/>
                </a:cubicBezTo>
                <a:cubicBezTo>
                  <a:pt x="0" y="672"/>
                  <a:pt x="15" y="658"/>
                  <a:pt x="33" y="657"/>
                </a:cubicBezTo>
                <a:lnTo>
                  <a:pt x="33" y="67"/>
                </a:lnTo>
                <a:close/>
              </a:path>
            </a:pathLst>
          </a:custGeom>
          <a:solidFill>
            <a:srgbClr val="106655"/>
          </a:solidFill>
          <a:ln>
            <a:noFill/>
          </a:ln>
          <a:effectLst/>
        </p:spPr>
        <p:txBody>
          <a:bodyPr vert="horz" wrap="square" lIns="91299" tIns="45649" rIns="91299" bIns="45649" numCol="1" anchor="t" anchorCtr="0" compatLnSpc="1"/>
          <a:lstStyle/>
          <a:p>
            <a:endParaRPr lang="en-US" sz="2400">
              <a:solidFill>
                <a:srgbClr val="106655"/>
              </a:solidFill>
            </a:endParaRPr>
          </a:p>
        </p:txBody>
      </p:sp>
      <p:sp>
        <p:nvSpPr>
          <p:cNvPr id="99" name="PA-任意多边形 98"/>
          <p:cNvSpPr>
            <a:spLocks noEditPoints="1"/>
          </p:cNvSpPr>
          <p:nvPr>
            <p:custDataLst>
              <p:tags r:id="rId14"/>
            </p:custDataLst>
          </p:nvPr>
        </p:nvSpPr>
        <p:spPr bwMode="auto">
          <a:xfrm>
            <a:off x="5060950" y="3493135"/>
            <a:ext cx="353060" cy="395605"/>
          </a:xfrm>
          <a:custGeom>
            <a:avLst/>
            <a:gdLst>
              <a:gd name="T0" fmla="*/ 407 w 610"/>
              <a:gd name="T1" fmla="*/ 543 h 679"/>
              <a:gd name="T2" fmla="*/ 441 w 610"/>
              <a:gd name="T3" fmla="*/ 509 h 679"/>
              <a:gd name="T4" fmla="*/ 441 w 610"/>
              <a:gd name="T5" fmla="*/ 237 h 679"/>
              <a:gd name="T6" fmla="*/ 407 w 610"/>
              <a:gd name="T7" fmla="*/ 204 h 679"/>
              <a:gd name="T8" fmla="*/ 373 w 610"/>
              <a:gd name="T9" fmla="*/ 237 h 679"/>
              <a:gd name="T10" fmla="*/ 373 w 610"/>
              <a:gd name="T11" fmla="*/ 509 h 679"/>
              <a:gd name="T12" fmla="*/ 407 w 610"/>
              <a:gd name="T13" fmla="*/ 543 h 679"/>
              <a:gd name="T14" fmla="*/ 203 w 610"/>
              <a:gd name="T15" fmla="*/ 543 h 679"/>
              <a:gd name="T16" fmla="*/ 237 w 610"/>
              <a:gd name="T17" fmla="*/ 509 h 679"/>
              <a:gd name="T18" fmla="*/ 237 w 610"/>
              <a:gd name="T19" fmla="*/ 237 h 679"/>
              <a:gd name="T20" fmla="*/ 203 w 610"/>
              <a:gd name="T21" fmla="*/ 204 h 679"/>
              <a:gd name="T22" fmla="*/ 169 w 610"/>
              <a:gd name="T23" fmla="*/ 237 h 679"/>
              <a:gd name="T24" fmla="*/ 169 w 610"/>
              <a:gd name="T25" fmla="*/ 509 h 679"/>
              <a:gd name="T26" fmla="*/ 203 w 610"/>
              <a:gd name="T27" fmla="*/ 543 h 679"/>
              <a:gd name="T28" fmla="*/ 509 w 610"/>
              <a:gd name="T29" fmla="*/ 611 h 679"/>
              <a:gd name="T30" fmla="*/ 101 w 610"/>
              <a:gd name="T31" fmla="*/ 611 h 679"/>
              <a:gd name="T32" fmla="*/ 101 w 610"/>
              <a:gd name="T33" fmla="*/ 136 h 679"/>
              <a:gd name="T34" fmla="*/ 509 w 610"/>
              <a:gd name="T35" fmla="*/ 136 h 679"/>
              <a:gd name="T36" fmla="*/ 509 w 610"/>
              <a:gd name="T37" fmla="*/ 611 h 679"/>
              <a:gd name="T38" fmla="*/ 576 w 610"/>
              <a:gd name="T39" fmla="*/ 68 h 679"/>
              <a:gd name="T40" fmla="*/ 475 w 610"/>
              <a:gd name="T41" fmla="*/ 68 h 679"/>
              <a:gd name="T42" fmla="*/ 475 w 610"/>
              <a:gd name="T43" fmla="*/ 34 h 679"/>
              <a:gd name="T44" fmla="*/ 441 w 610"/>
              <a:gd name="T45" fmla="*/ 0 h 679"/>
              <a:gd name="T46" fmla="*/ 169 w 610"/>
              <a:gd name="T47" fmla="*/ 0 h 679"/>
              <a:gd name="T48" fmla="*/ 135 w 610"/>
              <a:gd name="T49" fmla="*/ 34 h 679"/>
              <a:gd name="T50" fmla="*/ 135 w 610"/>
              <a:gd name="T51" fmla="*/ 68 h 679"/>
              <a:gd name="T52" fmla="*/ 33 w 610"/>
              <a:gd name="T53" fmla="*/ 68 h 679"/>
              <a:gd name="T54" fmla="*/ 0 w 610"/>
              <a:gd name="T55" fmla="*/ 102 h 679"/>
              <a:gd name="T56" fmla="*/ 33 w 610"/>
              <a:gd name="T57" fmla="*/ 136 h 679"/>
              <a:gd name="T58" fmla="*/ 33 w 610"/>
              <a:gd name="T59" fmla="*/ 611 h 679"/>
              <a:gd name="T60" fmla="*/ 101 w 610"/>
              <a:gd name="T61" fmla="*/ 679 h 679"/>
              <a:gd name="T62" fmla="*/ 509 w 610"/>
              <a:gd name="T63" fmla="*/ 679 h 679"/>
              <a:gd name="T64" fmla="*/ 576 w 610"/>
              <a:gd name="T65" fmla="*/ 611 h 679"/>
              <a:gd name="T66" fmla="*/ 576 w 610"/>
              <a:gd name="T67" fmla="*/ 136 h 679"/>
              <a:gd name="T68" fmla="*/ 610 w 610"/>
              <a:gd name="T69" fmla="*/ 102 h 679"/>
              <a:gd name="T70" fmla="*/ 576 w 610"/>
              <a:gd name="T71" fmla="*/ 68 h 679"/>
              <a:gd name="T72" fmla="*/ 305 w 610"/>
              <a:gd name="T73" fmla="*/ 543 h 679"/>
              <a:gd name="T74" fmla="*/ 339 w 610"/>
              <a:gd name="T75" fmla="*/ 509 h 679"/>
              <a:gd name="T76" fmla="*/ 339 w 610"/>
              <a:gd name="T77" fmla="*/ 237 h 679"/>
              <a:gd name="T78" fmla="*/ 305 w 610"/>
              <a:gd name="T79" fmla="*/ 204 h 679"/>
              <a:gd name="T80" fmla="*/ 271 w 610"/>
              <a:gd name="T81" fmla="*/ 237 h 679"/>
              <a:gd name="T82" fmla="*/ 271 w 610"/>
              <a:gd name="T83" fmla="*/ 509 h 679"/>
              <a:gd name="T84" fmla="*/ 305 w 610"/>
              <a:gd name="T85" fmla="*/ 543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0" h="679">
                <a:moveTo>
                  <a:pt x="407" y="543"/>
                </a:moveTo>
                <a:cubicBezTo>
                  <a:pt x="425" y="543"/>
                  <a:pt x="441" y="528"/>
                  <a:pt x="441" y="509"/>
                </a:cubicBezTo>
                <a:lnTo>
                  <a:pt x="441" y="237"/>
                </a:lnTo>
                <a:cubicBezTo>
                  <a:pt x="441" y="219"/>
                  <a:pt x="425" y="204"/>
                  <a:pt x="407" y="204"/>
                </a:cubicBezTo>
                <a:cubicBezTo>
                  <a:pt x="388" y="204"/>
                  <a:pt x="373" y="219"/>
                  <a:pt x="373" y="237"/>
                </a:cubicBezTo>
                <a:lnTo>
                  <a:pt x="373" y="509"/>
                </a:lnTo>
                <a:cubicBezTo>
                  <a:pt x="373" y="528"/>
                  <a:pt x="388" y="543"/>
                  <a:pt x="407" y="543"/>
                </a:cubicBezTo>
                <a:close/>
                <a:moveTo>
                  <a:pt x="203" y="543"/>
                </a:moveTo>
                <a:cubicBezTo>
                  <a:pt x="222" y="543"/>
                  <a:pt x="237" y="528"/>
                  <a:pt x="237" y="509"/>
                </a:cubicBezTo>
                <a:lnTo>
                  <a:pt x="237" y="237"/>
                </a:lnTo>
                <a:cubicBezTo>
                  <a:pt x="237" y="219"/>
                  <a:pt x="222" y="204"/>
                  <a:pt x="203" y="204"/>
                </a:cubicBezTo>
                <a:cubicBezTo>
                  <a:pt x="184" y="204"/>
                  <a:pt x="169" y="219"/>
                  <a:pt x="169" y="237"/>
                </a:cubicBezTo>
                <a:lnTo>
                  <a:pt x="169" y="509"/>
                </a:lnTo>
                <a:cubicBezTo>
                  <a:pt x="169" y="528"/>
                  <a:pt x="184" y="543"/>
                  <a:pt x="203" y="543"/>
                </a:cubicBezTo>
                <a:close/>
                <a:moveTo>
                  <a:pt x="509" y="611"/>
                </a:moveTo>
                <a:lnTo>
                  <a:pt x="101" y="611"/>
                </a:lnTo>
                <a:lnTo>
                  <a:pt x="101" y="136"/>
                </a:lnTo>
                <a:lnTo>
                  <a:pt x="509" y="136"/>
                </a:lnTo>
                <a:lnTo>
                  <a:pt x="509" y="611"/>
                </a:lnTo>
                <a:close/>
                <a:moveTo>
                  <a:pt x="576" y="68"/>
                </a:moveTo>
                <a:lnTo>
                  <a:pt x="475" y="68"/>
                </a:lnTo>
                <a:lnTo>
                  <a:pt x="475" y="34"/>
                </a:lnTo>
                <a:cubicBezTo>
                  <a:pt x="475" y="15"/>
                  <a:pt x="459" y="0"/>
                  <a:pt x="441" y="0"/>
                </a:cubicBezTo>
                <a:lnTo>
                  <a:pt x="169" y="0"/>
                </a:lnTo>
                <a:cubicBezTo>
                  <a:pt x="150" y="0"/>
                  <a:pt x="135" y="15"/>
                  <a:pt x="135" y="34"/>
                </a:cubicBezTo>
                <a:lnTo>
                  <a:pt x="135" y="68"/>
                </a:lnTo>
                <a:lnTo>
                  <a:pt x="33" y="68"/>
                </a:lnTo>
                <a:cubicBezTo>
                  <a:pt x="15" y="68"/>
                  <a:pt x="0" y="83"/>
                  <a:pt x="0" y="102"/>
                </a:cubicBezTo>
                <a:cubicBezTo>
                  <a:pt x="0" y="120"/>
                  <a:pt x="15" y="136"/>
                  <a:pt x="33" y="136"/>
                </a:cubicBezTo>
                <a:lnTo>
                  <a:pt x="33" y="611"/>
                </a:lnTo>
                <a:cubicBezTo>
                  <a:pt x="33" y="648"/>
                  <a:pt x="64" y="679"/>
                  <a:pt x="101" y="679"/>
                </a:cubicBezTo>
                <a:lnTo>
                  <a:pt x="509" y="679"/>
                </a:lnTo>
                <a:cubicBezTo>
                  <a:pt x="546" y="679"/>
                  <a:pt x="576" y="648"/>
                  <a:pt x="576" y="611"/>
                </a:cubicBezTo>
                <a:lnTo>
                  <a:pt x="576" y="136"/>
                </a:lnTo>
                <a:cubicBezTo>
                  <a:pt x="595" y="136"/>
                  <a:pt x="610" y="120"/>
                  <a:pt x="610" y="102"/>
                </a:cubicBezTo>
                <a:cubicBezTo>
                  <a:pt x="610" y="83"/>
                  <a:pt x="595" y="68"/>
                  <a:pt x="576" y="68"/>
                </a:cubicBezTo>
                <a:close/>
                <a:moveTo>
                  <a:pt x="305" y="543"/>
                </a:moveTo>
                <a:cubicBezTo>
                  <a:pt x="324" y="543"/>
                  <a:pt x="339" y="528"/>
                  <a:pt x="339" y="509"/>
                </a:cubicBezTo>
                <a:lnTo>
                  <a:pt x="339" y="237"/>
                </a:lnTo>
                <a:cubicBezTo>
                  <a:pt x="339" y="219"/>
                  <a:pt x="324" y="204"/>
                  <a:pt x="305" y="204"/>
                </a:cubicBezTo>
                <a:cubicBezTo>
                  <a:pt x="286" y="204"/>
                  <a:pt x="271" y="219"/>
                  <a:pt x="271" y="237"/>
                </a:cubicBezTo>
                <a:lnTo>
                  <a:pt x="271" y="509"/>
                </a:lnTo>
                <a:cubicBezTo>
                  <a:pt x="271" y="528"/>
                  <a:pt x="286" y="543"/>
                  <a:pt x="305" y="543"/>
                </a:cubicBezTo>
                <a:close/>
              </a:path>
            </a:pathLst>
          </a:custGeom>
          <a:solidFill>
            <a:schemeClr val="bg1"/>
          </a:solidFill>
          <a:ln>
            <a:noFill/>
          </a:ln>
          <a:effectLst/>
        </p:spPr>
        <p:txBody>
          <a:bodyPr vert="horz" wrap="square" lIns="91299" tIns="45649" rIns="91299" bIns="45649" numCol="1" anchor="t" anchorCtr="0" compatLnSpc="1"/>
          <a:lstStyle/>
          <a:p>
            <a:endParaRPr lang="en-US" sz="2400">
              <a:solidFill>
                <a:srgbClr val="106655"/>
              </a:solidFill>
            </a:endParaRPr>
          </a:p>
        </p:txBody>
      </p:sp>
      <p:sp>
        <p:nvSpPr>
          <p:cNvPr id="100" name="PA-任意多边形 99"/>
          <p:cNvSpPr>
            <a:spLocks noEditPoints="1"/>
          </p:cNvSpPr>
          <p:nvPr>
            <p:custDataLst>
              <p:tags r:id="rId15"/>
            </p:custDataLst>
          </p:nvPr>
        </p:nvSpPr>
        <p:spPr bwMode="auto">
          <a:xfrm>
            <a:off x="2118360" y="3432175"/>
            <a:ext cx="426085" cy="517525"/>
          </a:xfrm>
          <a:custGeom>
            <a:avLst/>
            <a:gdLst>
              <a:gd name="T0" fmla="*/ 387 w 739"/>
              <a:gd name="T1" fmla="*/ 543 h 891"/>
              <a:gd name="T2" fmla="*/ 420 w 739"/>
              <a:gd name="T3" fmla="*/ 525 h 891"/>
              <a:gd name="T4" fmla="*/ 353 w 739"/>
              <a:gd name="T5" fmla="*/ 464 h 891"/>
              <a:gd name="T6" fmla="*/ 352 w 739"/>
              <a:gd name="T7" fmla="*/ 445 h 891"/>
              <a:gd name="T8" fmla="*/ 339 w 739"/>
              <a:gd name="T9" fmla="*/ 443 h 891"/>
              <a:gd name="T10" fmla="*/ 342 w 739"/>
              <a:gd name="T11" fmla="*/ 457 h 891"/>
              <a:gd name="T12" fmla="*/ 357 w 739"/>
              <a:gd name="T13" fmla="*/ 500 h 891"/>
              <a:gd name="T14" fmla="*/ 334 w 739"/>
              <a:gd name="T15" fmla="*/ 521 h 891"/>
              <a:gd name="T16" fmla="*/ 295 w 739"/>
              <a:gd name="T17" fmla="*/ 506 h 891"/>
              <a:gd name="T18" fmla="*/ 287 w 739"/>
              <a:gd name="T19" fmla="*/ 450 h 891"/>
              <a:gd name="T20" fmla="*/ 304 w 739"/>
              <a:gd name="T21" fmla="*/ 479 h 891"/>
              <a:gd name="T22" fmla="*/ 318 w 739"/>
              <a:gd name="T23" fmla="*/ 498 h 891"/>
              <a:gd name="T24" fmla="*/ 328 w 739"/>
              <a:gd name="T25" fmla="*/ 488 h 891"/>
              <a:gd name="T26" fmla="*/ 310 w 739"/>
              <a:gd name="T27" fmla="*/ 444 h 891"/>
              <a:gd name="T28" fmla="*/ 330 w 739"/>
              <a:gd name="T29" fmla="*/ 418 h 891"/>
              <a:gd name="T30" fmla="*/ 367 w 739"/>
              <a:gd name="T31" fmla="*/ 434 h 891"/>
              <a:gd name="T32" fmla="*/ 375 w 739"/>
              <a:gd name="T33" fmla="*/ 483 h 891"/>
              <a:gd name="T34" fmla="*/ 406 w 739"/>
              <a:gd name="T35" fmla="*/ 615 h 891"/>
              <a:gd name="T36" fmla="*/ 392 w 739"/>
              <a:gd name="T37" fmla="*/ 577 h 891"/>
              <a:gd name="T38" fmla="*/ 353 w 739"/>
              <a:gd name="T39" fmla="*/ 561 h 891"/>
              <a:gd name="T40" fmla="*/ 426 w 739"/>
              <a:gd name="T41" fmla="*/ 496 h 891"/>
              <a:gd name="T42" fmla="*/ 504 w 739"/>
              <a:gd name="T43" fmla="*/ 574 h 891"/>
              <a:gd name="T44" fmla="*/ 485 w 739"/>
              <a:gd name="T45" fmla="*/ 660 h 891"/>
              <a:gd name="T46" fmla="*/ 413 w 739"/>
              <a:gd name="T47" fmla="*/ 622 h 891"/>
              <a:gd name="T48" fmla="*/ 504 w 739"/>
              <a:gd name="T49" fmla="*/ 574 h 891"/>
              <a:gd name="T50" fmla="*/ 590 w 739"/>
              <a:gd name="T51" fmla="*/ 689 h 891"/>
              <a:gd name="T52" fmla="*/ 543 w 739"/>
              <a:gd name="T53" fmla="*/ 664 h 891"/>
              <a:gd name="T54" fmla="*/ 562 w 739"/>
              <a:gd name="T55" fmla="*/ 712 h 891"/>
              <a:gd name="T56" fmla="*/ 515 w 739"/>
              <a:gd name="T57" fmla="*/ 692 h 891"/>
              <a:gd name="T58" fmla="*/ 536 w 739"/>
              <a:gd name="T59" fmla="*/ 745 h 891"/>
              <a:gd name="T60" fmla="*/ 547 w 739"/>
              <a:gd name="T61" fmla="*/ 617 h 891"/>
              <a:gd name="T62" fmla="*/ 206 w 739"/>
              <a:gd name="T63" fmla="*/ 333 h 891"/>
              <a:gd name="T64" fmla="*/ 204 w 739"/>
              <a:gd name="T65" fmla="*/ 396 h 891"/>
              <a:gd name="T66" fmla="*/ 247 w 739"/>
              <a:gd name="T67" fmla="*/ 387 h 891"/>
              <a:gd name="T68" fmla="*/ 262 w 739"/>
              <a:gd name="T69" fmla="*/ 343 h 891"/>
              <a:gd name="T70" fmla="*/ 262 w 739"/>
              <a:gd name="T71" fmla="*/ 414 h 891"/>
              <a:gd name="T72" fmla="*/ 191 w 739"/>
              <a:gd name="T73" fmla="*/ 414 h 891"/>
              <a:gd name="T74" fmla="*/ 206 w 739"/>
              <a:gd name="T75" fmla="*/ 333 h 891"/>
              <a:gd name="T76" fmla="*/ 243 w 739"/>
              <a:gd name="T77" fmla="*/ 175 h 891"/>
              <a:gd name="T78" fmla="*/ 99 w 739"/>
              <a:gd name="T79" fmla="*/ 0 h 891"/>
              <a:gd name="T80" fmla="*/ 65 w 739"/>
              <a:gd name="T81" fmla="*/ 348 h 891"/>
              <a:gd name="T82" fmla="*/ 110 w 739"/>
              <a:gd name="T83" fmla="*/ 346 h 891"/>
              <a:gd name="T84" fmla="*/ 54 w 739"/>
              <a:gd name="T85" fmla="*/ 169 h 891"/>
              <a:gd name="T86" fmla="*/ 100 w 739"/>
              <a:gd name="T87" fmla="*/ 50 h 891"/>
              <a:gd name="T88" fmla="*/ 173 w 739"/>
              <a:gd name="T89" fmla="*/ 122 h 891"/>
              <a:gd name="T90" fmla="*/ 208 w 739"/>
              <a:gd name="T91" fmla="*/ 268 h 891"/>
              <a:gd name="T92" fmla="*/ 96 w 739"/>
              <a:gd name="T93" fmla="*/ 521 h 891"/>
              <a:gd name="T94" fmla="*/ 739 w 739"/>
              <a:gd name="T95" fmla="*/ 619 h 891"/>
              <a:gd name="T96" fmla="*/ 256 w 739"/>
              <a:gd name="T97" fmla="*/ 262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9" h="891">
                <a:moveTo>
                  <a:pt x="420" y="525"/>
                </a:moveTo>
                <a:lnTo>
                  <a:pt x="387" y="543"/>
                </a:lnTo>
                <a:lnTo>
                  <a:pt x="402" y="558"/>
                </a:lnTo>
                <a:lnTo>
                  <a:pt x="420" y="525"/>
                </a:lnTo>
                <a:close/>
                <a:moveTo>
                  <a:pt x="375" y="483"/>
                </a:moveTo>
                <a:lnTo>
                  <a:pt x="353" y="464"/>
                </a:lnTo>
                <a:cubicBezTo>
                  <a:pt x="356" y="461"/>
                  <a:pt x="357" y="457"/>
                  <a:pt x="357" y="454"/>
                </a:cubicBezTo>
                <a:cubicBezTo>
                  <a:pt x="356" y="451"/>
                  <a:pt x="355" y="448"/>
                  <a:pt x="352" y="445"/>
                </a:cubicBezTo>
                <a:cubicBezTo>
                  <a:pt x="349" y="442"/>
                  <a:pt x="347" y="441"/>
                  <a:pt x="344" y="441"/>
                </a:cubicBezTo>
                <a:cubicBezTo>
                  <a:pt x="342" y="441"/>
                  <a:pt x="340" y="441"/>
                  <a:pt x="339" y="443"/>
                </a:cubicBezTo>
                <a:cubicBezTo>
                  <a:pt x="338" y="444"/>
                  <a:pt x="337" y="445"/>
                  <a:pt x="337" y="447"/>
                </a:cubicBezTo>
                <a:cubicBezTo>
                  <a:pt x="337" y="449"/>
                  <a:pt x="339" y="452"/>
                  <a:pt x="342" y="457"/>
                </a:cubicBezTo>
                <a:cubicBezTo>
                  <a:pt x="349" y="468"/>
                  <a:pt x="354" y="477"/>
                  <a:pt x="356" y="483"/>
                </a:cubicBezTo>
                <a:cubicBezTo>
                  <a:pt x="358" y="489"/>
                  <a:pt x="358" y="495"/>
                  <a:pt x="357" y="500"/>
                </a:cubicBezTo>
                <a:cubicBezTo>
                  <a:pt x="356" y="505"/>
                  <a:pt x="353" y="509"/>
                  <a:pt x="350" y="513"/>
                </a:cubicBezTo>
                <a:cubicBezTo>
                  <a:pt x="345" y="517"/>
                  <a:pt x="340" y="520"/>
                  <a:pt x="334" y="521"/>
                </a:cubicBezTo>
                <a:cubicBezTo>
                  <a:pt x="327" y="523"/>
                  <a:pt x="321" y="522"/>
                  <a:pt x="315" y="520"/>
                </a:cubicBezTo>
                <a:cubicBezTo>
                  <a:pt x="308" y="517"/>
                  <a:pt x="302" y="513"/>
                  <a:pt x="295" y="506"/>
                </a:cubicBezTo>
                <a:cubicBezTo>
                  <a:pt x="283" y="494"/>
                  <a:pt x="277" y="484"/>
                  <a:pt x="277" y="475"/>
                </a:cubicBezTo>
                <a:cubicBezTo>
                  <a:pt x="277" y="465"/>
                  <a:pt x="281" y="457"/>
                  <a:pt x="287" y="450"/>
                </a:cubicBezTo>
                <a:lnTo>
                  <a:pt x="309" y="469"/>
                </a:lnTo>
                <a:cubicBezTo>
                  <a:pt x="306" y="472"/>
                  <a:pt x="304" y="476"/>
                  <a:pt x="304" y="479"/>
                </a:cubicBezTo>
                <a:cubicBezTo>
                  <a:pt x="303" y="484"/>
                  <a:pt x="305" y="489"/>
                  <a:pt x="309" y="493"/>
                </a:cubicBezTo>
                <a:cubicBezTo>
                  <a:pt x="312" y="496"/>
                  <a:pt x="315" y="497"/>
                  <a:pt x="318" y="498"/>
                </a:cubicBezTo>
                <a:cubicBezTo>
                  <a:pt x="321" y="498"/>
                  <a:pt x="324" y="497"/>
                  <a:pt x="326" y="495"/>
                </a:cubicBezTo>
                <a:cubicBezTo>
                  <a:pt x="328" y="493"/>
                  <a:pt x="328" y="491"/>
                  <a:pt x="328" y="488"/>
                </a:cubicBezTo>
                <a:cubicBezTo>
                  <a:pt x="328" y="485"/>
                  <a:pt x="326" y="480"/>
                  <a:pt x="321" y="473"/>
                </a:cubicBezTo>
                <a:cubicBezTo>
                  <a:pt x="314" y="461"/>
                  <a:pt x="310" y="452"/>
                  <a:pt x="310" y="444"/>
                </a:cubicBezTo>
                <a:cubicBezTo>
                  <a:pt x="309" y="437"/>
                  <a:pt x="311" y="430"/>
                  <a:pt x="317" y="425"/>
                </a:cubicBezTo>
                <a:cubicBezTo>
                  <a:pt x="320" y="421"/>
                  <a:pt x="325" y="419"/>
                  <a:pt x="330" y="418"/>
                </a:cubicBezTo>
                <a:cubicBezTo>
                  <a:pt x="335" y="417"/>
                  <a:pt x="341" y="417"/>
                  <a:pt x="347" y="420"/>
                </a:cubicBezTo>
                <a:cubicBezTo>
                  <a:pt x="353" y="422"/>
                  <a:pt x="359" y="427"/>
                  <a:pt x="367" y="434"/>
                </a:cubicBezTo>
                <a:cubicBezTo>
                  <a:pt x="376" y="443"/>
                  <a:pt x="381" y="451"/>
                  <a:pt x="382" y="459"/>
                </a:cubicBezTo>
                <a:cubicBezTo>
                  <a:pt x="383" y="467"/>
                  <a:pt x="381" y="475"/>
                  <a:pt x="375" y="483"/>
                </a:cubicBezTo>
                <a:close/>
                <a:moveTo>
                  <a:pt x="450" y="519"/>
                </a:moveTo>
                <a:lnTo>
                  <a:pt x="406" y="615"/>
                </a:lnTo>
                <a:lnTo>
                  <a:pt x="384" y="592"/>
                </a:lnTo>
                <a:lnTo>
                  <a:pt x="392" y="577"/>
                </a:lnTo>
                <a:lnTo>
                  <a:pt x="368" y="553"/>
                </a:lnTo>
                <a:lnTo>
                  <a:pt x="353" y="561"/>
                </a:lnTo>
                <a:lnTo>
                  <a:pt x="331" y="539"/>
                </a:lnTo>
                <a:lnTo>
                  <a:pt x="426" y="496"/>
                </a:lnTo>
                <a:lnTo>
                  <a:pt x="450" y="519"/>
                </a:lnTo>
                <a:close/>
                <a:moveTo>
                  <a:pt x="504" y="574"/>
                </a:moveTo>
                <a:lnTo>
                  <a:pt x="452" y="626"/>
                </a:lnTo>
                <a:lnTo>
                  <a:pt x="485" y="660"/>
                </a:lnTo>
                <a:lnTo>
                  <a:pt x="468" y="677"/>
                </a:lnTo>
                <a:lnTo>
                  <a:pt x="413" y="622"/>
                </a:lnTo>
                <a:lnTo>
                  <a:pt x="483" y="552"/>
                </a:lnTo>
                <a:lnTo>
                  <a:pt x="504" y="574"/>
                </a:lnTo>
                <a:close/>
                <a:moveTo>
                  <a:pt x="605" y="674"/>
                </a:moveTo>
                <a:lnTo>
                  <a:pt x="590" y="689"/>
                </a:lnTo>
                <a:lnTo>
                  <a:pt x="554" y="653"/>
                </a:lnTo>
                <a:lnTo>
                  <a:pt x="543" y="664"/>
                </a:lnTo>
                <a:lnTo>
                  <a:pt x="576" y="698"/>
                </a:lnTo>
                <a:lnTo>
                  <a:pt x="562" y="712"/>
                </a:lnTo>
                <a:lnTo>
                  <a:pt x="529" y="678"/>
                </a:lnTo>
                <a:lnTo>
                  <a:pt x="515" y="692"/>
                </a:lnTo>
                <a:lnTo>
                  <a:pt x="552" y="729"/>
                </a:lnTo>
                <a:lnTo>
                  <a:pt x="536" y="745"/>
                </a:lnTo>
                <a:lnTo>
                  <a:pt x="478" y="686"/>
                </a:lnTo>
                <a:lnTo>
                  <a:pt x="547" y="617"/>
                </a:lnTo>
                <a:lnTo>
                  <a:pt x="605" y="674"/>
                </a:lnTo>
                <a:close/>
                <a:moveTo>
                  <a:pt x="206" y="333"/>
                </a:moveTo>
                <a:cubicBezTo>
                  <a:pt x="204" y="347"/>
                  <a:pt x="202" y="361"/>
                  <a:pt x="199" y="375"/>
                </a:cubicBezTo>
                <a:cubicBezTo>
                  <a:pt x="198" y="383"/>
                  <a:pt x="199" y="390"/>
                  <a:pt x="204" y="396"/>
                </a:cubicBezTo>
                <a:cubicBezTo>
                  <a:pt x="209" y="402"/>
                  <a:pt x="217" y="406"/>
                  <a:pt x="225" y="406"/>
                </a:cubicBezTo>
                <a:cubicBezTo>
                  <a:pt x="236" y="406"/>
                  <a:pt x="245" y="399"/>
                  <a:pt x="247" y="387"/>
                </a:cubicBezTo>
                <a:cubicBezTo>
                  <a:pt x="251" y="371"/>
                  <a:pt x="253" y="354"/>
                  <a:pt x="255" y="337"/>
                </a:cubicBezTo>
                <a:cubicBezTo>
                  <a:pt x="257" y="339"/>
                  <a:pt x="260" y="341"/>
                  <a:pt x="262" y="343"/>
                </a:cubicBezTo>
                <a:cubicBezTo>
                  <a:pt x="271" y="353"/>
                  <a:pt x="277" y="365"/>
                  <a:pt x="277" y="379"/>
                </a:cubicBezTo>
                <a:cubicBezTo>
                  <a:pt x="277" y="392"/>
                  <a:pt x="271" y="405"/>
                  <a:pt x="262" y="414"/>
                </a:cubicBezTo>
                <a:cubicBezTo>
                  <a:pt x="252" y="424"/>
                  <a:pt x="240" y="429"/>
                  <a:pt x="226" y="429"/>
                </a:cubicBezTo>
                <a:cubicBezTo>
                  <a:pt x="213" y="429"/>
                  <a:pt x="200" y="424"/>
                  <a:pt x="191" y="414"/>
                </a:cubicBezTo>
                <a:cubicBezTo>
                  <a:pt x="171" y="395"/>
                  <a:pt x="171" y="363"/>
                  <a:pt x="191" y="343"/>
                </a:cubicBezTo>
                <a:cubicBezTo>
                  <a:pt x="195" y="339"/>
                  <a:pt x="200" y="335"/>
                  <a:pt x="206" y="333"/>
                </a:cubicBezTo>
                <a:close/>
                <a:moveTo>
                  <a:pt x="256" y="262"/>
                </a:moveTo>
                <a:cubicBezTo>
                  <a:pt x="255" y="233"/>
                  <a:pt x="250" y="204"/>
                  <a:pt x="243" y="175"/>
                </a:cubicBezTo>
                <a:cubicBezTo>
                  <a:pt x="219" y="74"/>
                  <a:pt x="179" y="18"/>
                  <a:pt x="122" y="3"/>
                </a:cubicBezTo>
                <a:cubicBezTo>
                  <a:pt x="114" y="1"/>
                  <a:pt x="106" y="0"/>
                  <a:pt x="99" y="0"/>
                </a:cubicBezTo>
                <a:cubicBezTo>
                  <a:pt x="38" y="0"/>
                  <a:pt x="7" y="71"/>
                  <a:pt x="4" y="137"/>
                </a:cubicBezTo>
                <a:cubicBezTo>
                  <a:pt x="0" y="210"/>
                  <a:pt x="22" y="285"/>
                  <a:pt x="65" y="348"/>
                </a:cubicBezTo>
                <a:cubicBezTo>
                  <a:pt x="70" y="355"/>
                  <a:pt x="77" y="359"/>
                  <a:pt x="86" y="359"/>
                </a:cubicBezTo>
                <a:cubicBezTo>
                  <a:pt x="96" y="359"/>
                  <a:pt x="105" y="354"/>
                  <a:pt x="110" y="346"/>
                </a:cubicBezTo>
                <a:cubicBezTo>
                  <a:pt x="114" y="338"/>
                  <a:pt x="113" y="330"/>
                  <a:pt x="108" y="323"/>
                </a:cubicBezTo>
                <a:cubicBezTo>
                  <a:pt x="76" y="276"/>
                  <a:pt x="58" y="224"/>
                  <a:pt x="54" y="169"/>
                </a:cubicBezTo>
                <a:cubicBezTo>
                  <a:pt x="52" y="142"/>
                  <a:pt x="54" y="85"/>
                  <a:pt x="76" y="61"/>
                </a:cubicBezTo>
                <a:cubicBezTo>
                  <a:pt x="83" y="53"/>
                  <a:pt x="91" y="50"/>
                  <a:pt x="100" y="50"/>
                </a:cubicBezTo>
                <a:cubicBezTo>
                  <a:pt x="106" y="50"/>
                  <a:pt x="113" y="51"/>
                  <a:pt x="120" y="54"/>
                </a:cubicBezTo>
                <a:cubicBezTo>
                  <a:pt x="146" y="65"/>
                  <a:pt x="160" y="92"/>
                  <a:pt x="173" y="122"/>
                </a:cubicBezTo>
                <a:cubicBezTo>
                  <a:pt x="184" y="146"/>
                  <a:pt x="193" y="173"/>
                  <a:pt x="200" y="206"/>
                </a:cubicBezTo>
                <a:cubicBezTo>
                  <a:pt x="204" y="226"/>
                  <a:pt x="207" y="247"/>
                  <a:pt x="208" y="268"/>
                </a:cubicBezTo>
                <a:lnTo>
                  <a:pt x="125" y="278"/>
                </a:lnTo>
                <a:lnTo>
                  <a:pt x="96" y="521"/>
                </a:lnTo>
                <a:lnTo>
                  <a:pt x="467" y="891"/>
                </a:lnTo>
                <a:lnTo>
                  <a:pt x="739" y="619"/>
                </a:lnTo>
                <a:lnTo>
                  <a:pt x="369" y="249"/>
                </a:lnTo>
                <a:lnTo>
                  <a:pt x="256" y="262"/>
                </a:lnTo>
                <a:close/>
              </a:path>
            </a:pathLst>
          </a:custGeom>
          <a:solidFill>
            <a:schemeClr val="bg1"/>
          </a:solidFill>
          <a:ln>
            <a:noFill/>
          </a:ln>
          <a:effectLst/>
        </p:spPr>
        <p:txBody>
          <a:bodyPr vert="horz" wrap="square" lIns="91299" tIns="45649" rIns="91299" bIns="45649" numCol="1" anchor="t" anchorCtr="0" compatLnSpc="1"/>
          <a:lstStyle/>
          <a:p>
            <a:endParaRPr lang="en-US" sz="2400">
              <a:solidFill>
                <a:srgbClr val="106655"/>
              </a:solidFill>
            </a:endParaRPr>
          </a:p>
        </p:txBody>
      </p:sp>
      <p:sp>
        <p:nvSpPr>
          <p:cNvPr id="101" name="PA-任意多边形 100"/>
          <p:cNvSpPr/>
          <p:nvPr>
            <p:custDataLst>
              <p:tags r:id="rId16"/>
            </p:custDataLst>
          </p:nvPr>
        </p:nvSpPr>
        <p:spPr bwMode="auto">
          <a:xfrm>
            <a:off x="8232140" y="3520440"/>
            <a:ext cx="331470" cy="340995"/>
          </a:xfrm>
          <a:custGeom>
            <a:avLst/>
            <a:gdLst>
              <a:gd name="T0" fmla="*/ 453 w 571"/>
              <a:gd name="T1" fmla="*/ 150 h 587"/>
              <a:gd name="T2" fmla="*/ 485 w 571"/>
              <a:gd name="T3" fmla="*/ 144 h 587"/>
              <a:gd name="T4" fmla="*/ 487 w 571"/>
              <a:gd name="T5" fmla="*/ 142 h 587"/>
              <a:gd name="T6" fmla="*/ 518 w 571"/>
              <a:gd name="T7" fmla="*/ 98 h 587"/>
              <a:gd name="T8" fmla="*/ 562 w 571"/>
              <a:gd name="T9" fmla="*/ 67 h 587"/>
              <a:gd name="T10" fmla="*/ 568 w 571"/>
              <a:gd name="T11" fmla="*/ 61 h 587"/>
              <a:gd name="T12" fmla="*/ 563 w 571"/>
              <a:gd name="T13" fmla="*/ 44 h 587"/>
              <a:gd name="T14" fmla="*/ 528 w 571"/>
              <a:gd name="T15" fmla="*/ 9 h 587"/>
              <a:gd name="T16" fmla="*/ 511 w 571"/>
              <a:gd name="T17" fmla="*/ 4 h 587"/>
              <a:gd name="T18" fmla="*/ 505 w 571"/>
              <a:gd name="T19" fmla="*/ 10 h 587"/>
              <a:gd name="T20" fmla="*/ 474 w 571"/>
              <a:gd name="T21" fmla="*/ 54 h 587"/>
              <a:gd name="T22" fmla="*/ 430 w 571"/>
              <a:gd name="T23" fmla="*/ 85 h 587"/>
              <a:gd name="T24" fmla="*/ 428 w 571"/>
              <a:gd name="T25" fmla="*/ 86 h 587"/>
              <a:gd name="T26" fmla="*/ 423 w 571"/>
              <a:gd name="T27" fmla="*/ 120 h 587"/>
              <a:gd name="T28" fmla="*/ 328 w 571"/>
              <a:gd name="T29" fmla="*/ 214 h 587"/>
              <a:gd name="T30" fmla="*/ 309 w 571"/>
              <a:gd name="T31" fmla="*/ 197 h 587"/>
              <a:gd name="T32" fmla="*/ 226 w 571"/>
              <a:gd name="T33" fmla="*/ 211 h 587"/>
              <a:gd name="T34" fmla="*/ 134 w 571"/>
              <a:gd name="T35" fmla="*/ 283 h 587"/>
              <a:gd name="T36" fmla="*/ 134 w 571"/>
              <a:gd name="T37" fmla="*/ 283 h 587"/>
              <a:gd name="T38" fmla="*/ 53 w 571"/>
              <a:gd name="T39" fmla="*/ 318 h 587"/>
              <a:gd name="T40" fmla="*/ 66 w 571"/>
              <a:gd name="T41" fmla="*/ 521 h 587"/>
              <a:gd name="T42" fmla="*/ 269 w 571"/>
              <a:gd name="T43" fmla="*/ 535 h 587"/>
              <a:gd name="T44" fmla="*/ 272 w 571"/>
              <a:gd name="T45" fmla="*/ 532 h 587"/>
              <a:gd name="T46" fmla="*/ 272 w 571"/>
              <a:gd name="T47" fmla="*/ 532 h 587"/>
              <a:gd name="T48" fmla="*/ 273 w 571"/>
              <a:gd name="T49" fmla="*/ 531 h 587"/>
              <a:gd name="T50" fmla="*/ 284 w 571"/>
              <a:gd name="T51" fmla="*/ 516 h 587"/>
              <a:gd name="T52" fmla="*/ 312 w 571"/>
              <a:gd name="T53" fmla="*/ 427 h 587"/>
              <a:gd name="T54" fmla="*/ 378 w 571"/>
              <a:gd name="T55" fmla="*/ 361 h 587"/>
              <a:gd name="T56" fmla="*/ 407 w 571"/>
              <a:gd name="T57" fmla="*/ 322 h 587"/>
              <a:gd name="T58" fmla="*/ 359 w 571"/>
              <a:gd name="T59" fmla="*/ 317 h 587"/>
              <a:gd name="T60" fmla="*/ 357 w 571"/>
              <a:gd name="T61" fmla="*/ 251 h 587"/>
              <a:gd name="T62" fmla="*/ 453 w 571"/>
              <a:gd name="T63" fmla="*/ 15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1" h="587">
                <a:moveTo>
                  <a:pt x="453" y="150"/>
                </a:moveTo>
                <a:cubicBezTo>
                  <a:pt x="463" y="141"/>
                  <a:pt x="476" y="139"/>
                  <a:pt x="485" y="144"/>
                </a:cubicBezTo>
                <a:lnTo>
                  <a:pt x="487" y="142"/>
                </a:lnTo>
                <a:cubicBezTo>
                  <a:pt x="493" y="128"/>
                  <a:pt x="503" y="112"/>
                  <a:pt x="518" y="98"/>
                </a:cubicBezTo>
                <a:cubicBezTo>
                  <a:pt x="532" y="83"/>
                  <a:pt x="548" y="73"/>
                  <a:pt x="562" y="67"/>
                </a:cubicBezTo>
                <a:cubicBezTo>
                  <a:pt x="562" y="67"/>
                  <a:pt x="565" y="64"/>
                  <a:pt x="568" y="61"/>
                </a:cubicBezTo>
                <a:cubicBezTo>
                  <a:pt x="571" y="58"/>
                  <a:pt x="569" y="50"/>
                  <a:pt x="563" y="44"/>
                </a:cubicBezTo>
                <a:lnTo>
                  <a:pt x="528" y="9"/>
                </a:lnTo>
                <a:cubicBezTo>
                  <a:pt x="522" y="3"/>
                  <a:pt x="514" y="0"/>
                  <a:pt x="511" y="4"/>
                </a:cubicBezTo>
                <a:lnTo>
                  <a:pt x="505" y="10"/>
                </a:lnTo>
                <a:cubicBezTo>
                  <a:pt x="499" y="24"/>
                  <a:pt x="489" y="40"/>
                  <a:pt x="474" y="54"/>
                </a:cubicBezTo>
                <a:cubicBezTo>
                  <a:pt x="460" y="69"/>
                  <a:pt x="444" y="79"/>
                  <a:pt x="430" y="85"/>
                </a:cubicBezTo>
                <a:lnTo>
                  <a:pt x="428" y="86"/>
                </a:lnTo>
                <a:cubicBezTo>
                  <a:pt x="434" y="96"/>
                  <a:pt x="433" y="110"/>
                  <a:pt x="423" y="120"/>
                </a:cubicBezTo>
                <a:lnTo>
                  <a:pt x="328" y="214"/>
                </a:lnTo>
                <a:cubicBezTo>
                  <a:pt x="324" y="214"/>
                  <a:pt x="318" y="211"/>
                  <a:pt x="309" y="197"/>
                </a:cubicBezTo>
                <a:cubicBezTo>
                  <a:pt x="293" y="173"/>
                  <a:pt x="256" y="159"/>
                  <a:pt x="226" y="211"/>
                </a:cubicBezTo>
                <a:cubicBezTo>
                  <a:pt x="195" y="264"/>
                  <a:pt x="221" y="273"/>
                  <a:pt x="134" y="283"/>
                </a:cubicBezTo>
                <a:lnTo>
                  <a:pt x="134" y="283"/>
                </a:lnTo>
                <a:cubicBezTo>
                  <a:pt x="104" y="284"/>
                  <a:pt x="75" y="296"/>
                  <a:pt x="53" y="318"/>
                </a:cubicBezTo>
                <a:cubicBezTo>
                  <a:pt x="0" y="371"/>
                  <a:pt x="6" y="461"/>
                  <a:pt x="66" y="521"/>
                </a:cubicBezTo>
                <a:cubicBezTo>
                  <a:pt x="126" y="581"/>
                  <a:pt x="217" y="587"/>
                  <a:pt x="269" y="535"/>
                </a:cubicBezTo>
                <a:cubicBezTo>
                  <a:pt x="270" y="534"/>
                  <a:pt x="271" y="533"/>
                  <a:pt x="272" y="532"/>
                </a:cubicBezTo>
                <a:lnTo>
                  <a:pt x="272" y="532"/>
                </a:lnTo>
                <a:cubicBezTo>
                  <a:pt x="272" y="532"/>
                  <a:pt x="272" y="531"/>
                  <a:pt x="273" y="531"/>
                </a:cubicBezTo>
                <a:cubicBezTo>
                  <a:pt x="277" y="526"/>
                  <a:pt x="281" y="521"/>
                  <a:pt x="284" y="516"/>
                </a:cubicBezTo>
                <a:cubicBezTo>
                  <a:pt x="297" y="497"/>
                  <a:pt x="317" y="463"/>
                  <a:pt x="312" y="427"/>
                </a:cubicBezTo>
                <a:cubicBezTo>
                  <a:pt x="306" y="372"/>
                  <a:pt x="357" y="375"/>
                  <a:pt x="378" y="361"/>
                </a:cubicBezTo>
                <a:cubicBezTo>
                  <a:pt x="399" y="348"/>
                  <a:pt x="406" y="336"/>
                  <a:pt x="407" y="322"/>
                </a:cubicBezTo>
                <a:cubicBezTo>
                  <a:pt x="407" y="322"/>
                  <a:pt x="382" y="340"/>
                  <a:pt x="359" y="317"/>
                </a:cubicBezTo>
                <a:cubicBezTo>
                  <a:pt x="340" y="299"/>
                  <a:pt x="349" y="267"/>
                  <a:pt x="357" y="251"/>
                </a:cubicBezTo>
                <a:lnTo>
                  <a:pt x="453" y="150"/>
                </a:lnTo>
                <a:close/>
              </a:path>
            </a:pathLst>
          </a:custGeom>
          <a:solidFill>
            <a:schemeClr val="bg1"/>
          </a:solidFill>
          <a:ln>
            <a:noFill/>
          </a:ln>
          <a:effectLst/>
        </p:spPr>
        <p:txBody>
          <a:bodyPr vert="horz" wrap="square" lIns="91299" tIns="45649" rIns="91299" bIns="45649" numCol="1" anchor="t" anchorCtr="0" compatLnSpc="1"/>
          <a:lstStyle/>
          <a:p>
            <a:endParaRPr lang="en-US" sz="2400">
              <a:solidFill>
                <a:srgbClr val="106655"/>
              </a:solidFill>
            </a:endParaRPr>
          </a:p>
        </p:txBody>
      </p:sp>
      <p:sp>
        <p:nvSpPr>
          <p:cNvPr id="102" name="PA-任意多边形 101"/>
          <p:cNvSpPr>
            <a:spLocks noEditPoints="1"/>
          </p:cNvSpPr>
          <p:nvPr>
            <p:custDataLst>
              <p:tags r:id="rId17"/>
            </p:custDataLst>
          </p:nvPr>
        </p:nvSpPr>
        <p:spPr bwMode="auto">
          <a:xfrm>
            <a:off x="3472815" y="3470275"/>
            <a:ext cx="426085" cy="441325"/>
          </a:xfrm>
          <a:custGeom>
            <a:avLst/>
            <a:gdLst>
              <a:gd name="T0" fmla="*/ 230 w 732"/>
              <a:gd name="T1" fmla="*/ 217 h 758"/>
              <a:gd name="T2" fmla="*/ 79 w 732"/>
              <a:gd name="T3" fmla="*/ 314 h 758"/>
              <a:gd name="T4" fmla="*/ 28 w 732"/>
              <a:gd name="T5" fmla="*/ 583 h 758"/>
              <a:gd name="T6" fmla="*/ 85 w 732"/>
              <a:gd name="T7" fmla="*/ 343 h 758"/>
              <a:gd name="T8" fmla="*/ 133 w 732"/>
              <a:gd name="T9" fmla="*/ 233 h 758"/>
              <a:gd name="T10" fmla="*/ 257 w 732"/>
              <a:gd name="T11" fmla="*/ 204 h 758"/>
              <a:gd name="T12" fmla="*/ 225 w 732"/>
              <a:gd name="T13" fmla="*/ 405 h 758"/>
              <a:gd name="T14" fmla="*/ 177 w 732"/>
              <a:gd name="T15" fmla="*/ 543 h 758"/>
              <a:gd name="T16" fmla="*/ 172 w 732"/>
              <a:gd name="T17" fmla="*/ 611 h 758"/>
              <a:gd name="T18" fmla="*/ 292 w 732"/>
              <a:gd name="T19" fmla="*/ 364 h 758"/>
              <a:gd name="T20" fmla="*/ 286 w 732"/>
              <a:gd name="T21" fmla="*/ 360 h 758"/>
              <a:gd name="T22" fmla="*/ 258 w 732"/>
              <a:gd name="T23" fmla="*/ 372 h 758"/>
              <a:gd name="T24" fmla="*/ 298 w 732"/>
              <a:gd name="T25" fmla="*/ 332 h 758"/>
              <a:gd name="T26" fmla="*/ 293 w 732"/>
              <a:gd name="T27" fmla="*/ 353 h 758"/>
              <a:gd name="T28" fmla="*/ 318 w 732"/>
              <a:gd name="T29" fmla="*/ 306 h 758"/>
              <a:gd name="T30" fmla="*/ 312 w 732"/>
              <a:gd name="T31" fmla="*/ 302 h 758"/>
              <a:gd name="T32" fmla="*/ 284 w 732"/>
              <a:gd name="T33" fmla="*/ 314 h 758"/>
              <a:gd name="T34" fmla="*/ 324 w 732"/>
              <a:gd name="T35" fmla="*/ 274 h 758"/>
              <a:gd name="T36" fmla="*/ 319 w 732"/>
              <a:gd name="T37" fmla="*/ 295 h 758"/>
              <a:gd name="T38" fmla="*/ 343 w 732"/>
              <a:gd name="T39" fmla="*/ 250 h 758"/>
              <a:gd name="T40" fmla="*/ 337 w 732"/>
              <a:gd name="T41" fmla="*/ 245 h 758"/>
              <a:gd name="T42" fmla="*/ 309 w 732"/>
              <a:gd name="T43" fmla="*/ 257 h 758"/>
              <a:gd name="T44" fmla="*/ 349 w 732"/>
              <a:gd name="T45" fmla="*/ 218 h 758"/>
              <a:gd name="T46" fmla="*/ 344 w 732"/>
              <a:gd name="T47" fmla="*/ 238 h 758"/>
              <a:gd name="T48" fmla="*/ 369 w 732"/>
              <a:gd name="T49" fmla="*/ 192 h 758"/>
              <a:gd name="T50" fmla="*/ 363 w 732"/>
              <a:gd name="T51" fmla="*/ 188 h 758"/>
              <a:gd name="T52" fmla="*/ 335 w 732"/>
              <a:gd name="T53" fmla="*/ 199 h 758"/>
              <a:gd name="T54" fmla="*/ 375 w 732"/>
              <a:gd name="T55" fmla="*/ 159 h 758"/>
              <a:gd name="T56" fmla="*/ 370 w 732"/>
              <a:gd name="T57" fmla="*/ 180 h 758"/>
              <a:gd name="T58" fmla="*/ 447 w 732"/>
              <a:gd name="T59" fmla="*/ 20 h 758"/>
              <a:gd name="T60" fmla="*/ 493 w 732"/>
              <a:gd name="T61" fmla="*/ 0 h 758"/>
              <a:gd name="T62" fmla="*/ 576 w 732"/>
              <a:gd name="T63" fmla="*/ 87 h 758"/>
              <a:gd name="T64" fmla="*/ 723 w 732"/>
              <a:gd name="T65" fmla="*/ 201 h 758"/>
              <a:gd name="T66" fmla="*/ 731 w 732"/>
              <a:gd name="T67" fmla="*/ 215 h 758"/>
              <a:gd name="T68" fmla="*/ 719 w 732"/>
              <a:gd name="T69" fmla="*/ 226 h 758"/>
              <a:gd name="T70" fmla="*/ 597 w 732"/>
              <a:gd name="T71" fmla="*/ 205 h 758"/>
              <a:gd name="T72" fmla="*/ 277 w 732"/>
              <a:gd name="T73" fmla="*/ 695 h 758"/>
              <a:gd name="T74" fmla="*/ 106 w 732"/>
              <a:gd name="T75" fmla="*/ 741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2" h="758">
                <a:moveTo>
                  <a:pt x="169" y="288"/>
                </a:moveTo>
                <a:cubicBezTo>
                  <a:pt x="211" y="262"/>
                  <a:pt x="238" y="230"/>
                  <a:pt x="230" y="217"/>
                </a:cubicBezTo>
                <a:cubicBezTo>
                  <a:pt x="221" y="204"/>
                  <a:pt x="181" y="216"/>
                  <a:pt x="140" y="242"/>
                </a:cubicBezTo>
                <a:cubicBezTo>
                  <a:pt x="98" y="269"/>
                  <a:pt x="71" y="301"/>
                  <a:pt x="79" y="314"/>
                </a:cubicBezTo>
                <a:cubicBezTo>
                  <a:pt x="87" y="326"/>
                  <a:pt x="128" y="315"/>
                  <a:pt x="169" y="288"/>
                </a:cubicBezTo>
                <a:close/>
                <a:moveTo>
                  <a:pt x="28" y="583"/>
                </a:moveTo>
                <a:cubicBezTo>
                  <a:pt x="28" y="583"/>
                  <a:pt x="38" y="560"/>
                  <a:pt x="38" y="559"/>
                </a:cubicBezTo>
                <a:cubicBezTo>
                  <a:pt x="39" y="558"/>
                  <a:pt x="102" y="434"/>
                  <a:pt x="85" y="343"/>
                </a:cubicBezTo>
                <a:cubicBezTo>
                  <a:pt x="66" y="345"/>
                  <a:pt x="57" y="338"/>
                  <a:pt x="53" y="332"/>
                </a:cubicBezTo>
                <a:cubicBezTo>
                  <a:pt x="36" y="304"/>
                  <a:pt x="95" y="257"/>
                  <a:pt x="133" y="233"/>
                </a:cubicBezTo>
                <a:cubicBezTo>
                  <a:pt x="171" y="209"/>
                  <a:pt x="209" y="193"/>
                  <a:pt x="233" y="193"/>
                </a:cubicBezTo>
                <a:cubicBezTo>
                  <a:pt x="247" y="193"/>
                  <a:pt x="254" y="199"/>
                  <a:pt x="257" y="204"/>
                </a:cubicBezTo>
                <a:cubicBezTo>
                  <a:pt x="264" y="215"/>
                  <a:pt x="259" y="230"/>
                  <a:pt x="243" y="249"/>
                </a:cubicBezTo>
                <a:cubicBezTo>
                  <a:pt x="244" y="317"/>
                  <a:pt x="226" y="401"/>
                  <a:pt x="225" y="405"/>
                </a:cubicBezTo>
                <a:cubicBezTo>
                  <a:pt x="225" y="406"/>
                  <a:pt x="218" y="435"/>
                  <a:pt x="213" y="449"/>
                </a:cubicBezTo>
                <a:lnTo>
                  <a:pt x="177" y="543"/>
                </a:lnTo>
                <a:lnTo>
                  <a:pt x="153" y="595"/>
                </a:lnTo>
                <a:cubicBezTo>
                  <a:pt x="156" y="601"/>
                  <a:pt x="161" y="611"/>
                  <a:pt x="172" y="611"/>
                </a:cubicBezTo>
                <a:cubicBezTo>
                  <a:pt x="175" y="611"/>
                  <a:pt x="178" y="610"/>
                  <a:pt x="182" y="608"/>
                </a:cubicBezTo>
                <a:lnTo>
                  <a:pt x="292" y="364"/>
                </a:lnTo>
                <a:lnTo>
                  <a:pt x="288" y="363"/>
                </a:lnTo>
                <a:cubicBezTo>
                  <a:pt x="287" y="362"/>
                  <a:pt x="286" y="361"/>
                  <a:pt x="286" y="360"/>
                </a:cubicBezTo>
                <a:lnTo>
                  <a:pt x="277" y="380"/>
                </a:lnTo>
                <a:lnTo>
                  <a:pt x="258" y="372"/>
                </a:lnTo>
                <a:lnTo>
                  <a:pt x="279" y="324"/>
                </a:lnTo>
                <a:lnTo>
                  <a:pt x="298" y="332"/>
                </a:lnTo>
                <a:lnTo>
                  <a:pt x="289" y="352"/>
                </a:lnTo>
                <a:cubicBezTo>
                  <a:pt x="290" y="352"/>
                  <a:pt x="291" y="352"/>
                  <a:pt x="293" y="353"/>
                </a:cubicBezTo>
                <a:lnTo>
                  <a:pt x="296" y="354"/>
                </a:lnTo>
                <a:lnTo>
                  <a:pt x="318" y="306"/>
                </a:lnTo>
                <a:lnTo>
                  <a:pt x="314" y="305"/>
                </a:lnTo>
                <a:cubicBezTo>
                  <a:pt x="313" y="304"/>
                  <a:pt x="312" y="303"/>
                  <a:pt x="312" y="302"/>
                </a:cubicBezTo>
                <a:lnTo>
                  <a:pt x="303" y="322"/>
                </a:lnTo>
                <a:lnTo>
                  <a:pt x="284" y="314"/>
                </a:lnTo>
                <a:lnTo>
                  <a:pt x="305" y="266"/>
                </a:lnTo>
                <a:lnTo>
                  <a:pt x="324" y="274"/>
                </a:lnTo>
                <a:lnTo>
                  <a:pt x="315" y="294"/>
                </a:lnTo>
                <a:cubicBezTo>
                  <a:pt x="316" y="294"/>
                  <a:pt x="317" y="294"/>
                  <a:pt x="319" y="295"/>
                </a:cubicBezTo>
                <a:lnTo>
                  <a:pt x="322" y="296"/>
                </a:lnTo>
                <a:lnTo>
                  <a:pt x="343" y="250"/>
                </a:lnTo>
                <a:lnTo>
                  <a:pt x="339" y="248"/>
                </a:lnTo>
                <a:cubicBezTo>
                  <a:pt x="338" y="247"/>
                  <a:pt x="337" y="246"/>
                  <a:pt x="337" y="245"/>
                </a:cubicBezTo>
                <a:lnTo>
                  <a:pt x="328" y="265"/>
                </a:lnTo>
                <a:lnTo>
                  <a:pt x="309" y="257"/>
                </a:lnTo>
                <a:lnTo>
                  <a:pt x="330" y="209"/>
                </a:lnTo>
                <a:lnTo>
                  <a:pt x="349" y="218"/>
                </a:lnTo>
                <a:lnTo>
                  <a:pt x="340" y="238"/>
                </a:lnTo>
                <a:cubicBezTo>
                  <a:pt x="341" y="238"/>
                  <a:pt x="343" y="237"/>
                  <a:pt x="344" y="238"/>
                </a:cubicBezTo>
                <a:lnTo>
                  <a:pt x="348" y="240"/>
                </a:lnTo>
                <a:lnTo>
                  <a:pt x="369" y="192"/>
                </a:lnTo>
                <a:lnTo>
                  <a:pt x="365" y="190"/>
                </a:lnTo>
                <a:cubicBezTo>
                  <a:pt x="364" y="190"/>
                  <a:pt x="363" y="189"/>
                  <a:pt x="363" y="188"/>
                </a:cubicBezTo>
                <a:lnTo>
                  <a:pt x="354" y="207"/>
                </a:lnTo>
                <a:lnTo>
                  <a:pt x="335" y="199"/>
                </a:lnTo>
                <a:lnTo>
                  <a:pt x="356" y="151"/>
                </a:lnTo>
                <a:lnTo>
                  <a:pt x="375" y="159"/>
                </a:lnTo>
                <a:lnTo>
                  <a:pt x="366" y="180"/>
                </a:lnTo>
                <a:cubicBezTo>
                  <a:pt x="367" y="180"/>
                  <a:pt x="368" y="180"/>
                  <a:pt x="370" y="180"/>
                </a:cubicBezTo>
                <a:lnTo>
                  <a:pt x="374" y="182"/>
                </a:lnTo>
                <a:lnTo>
                  <a:pt x="447" y="20"/>
                </a:lnTo>
                <a:cubicBezTo>
                  <a:pt x="448" y="17"/>
                  <a:pt x="450" y="16"/>
                  <a:pt x="452" y="15"/>
                </a:cubicBezTo>
                <a:cubicBezTo>
                  <a:pt x="458" y="10"/>
                  <a:pt x="473" y="0"/>
                  <a:pt x="493" y="0"/>
                </a:cubicBezTo>
                <a:cubicBezTo>
                  <a:pt x="516" y="0"/>
                  <a:pt x="548" y="14"/>
                  <a:pt x="573" y="79"/>
                </a:cubicBezTo>
                <a:lnTo>
                  <a:pt x="576" y="87"/>
                </a:lnTo>
                <a:cubicBezTo>
                  <a:pt x="584" y="109"/>
                  <a:pt x="599" y="151"/>
                  <a:pt x="620" y="164"/>
                </a:cubicBezTo>
                <a:cubicBezTo>
                  <a:pt x="643" y="178"/>
                  <a:pt x="690" y="193"/>
                  <a:pt x="723" y="201"/>
                </a:cubicBezTo>
                <a:cubicBezTo>
                  <a:pt x="726" y="201"/>
                  <a:pt x="729" y="203"/>
                  <a:pt x="730" y="206"/>
                </a:cubicBezTo>
                <a:cubicBezTo>
                  <a:pt x="732" y="209"/>
                  <a:pt x="732" y="212"/>
                  <a:pt x="731" y="215"/>
                </a:cubicBezTo>
                <a:lnTo>
                  <a:pt x="729" y="219"/>
                </a:lnTo>
                <a:cubicBezTo>
                  <a:pt x="728" y="223"/>
                  <a:pt x="724" y="226"/>
                  <a:pt x="719" y="226"/>
                </a:cubicBezTo>
                <a:lnTo>
                  <a:pt x="719" y="226"/>
                </a:lnTo>
                <a:cubicBezTo>
                  <a:pt x="697" y="226"/>
                  <a:pt x="628" y="222"/>
                  <a:pt x="597" y="205"/>
                </a:cubicBezTo>
                <a:cubicBezTo>
                  <a:pt x="577" y="194"/>
                  <a:pt x="544" y="158"/>
                  <a:pt x="527" y="138"/>
                </a:cubicBezTo>
                <a:lnTo>
                  <a:pt x="277" y="695"/>
                </a:lnTo>
                <a:cubicBezTo>
                  <a:pt x="258" y="736"/>
                  <a:pt x="223" y="758"/>
                  <a:pt x="178" y="758"/>
                </a:cubicBezTo>
                <a:cubicBezTo>
                  <a:pt x="156" y="758"/>
                  <a:pt x="131" y="753"/>
                  <a:pt x="106" y="741"/>
                </a:cubicBezTo>
                <a:cubicBezTo>
                  <a:pt x="30" y="707"/>
                  <a:pt x="0" y="646"/>
                  <a:pt x="28" y="583"/>
                </a:cubicBezTo>
                <a:close/>
              </a:path>
            </a:pathLst>
          </a:custGeom>
          <a:solidFill>
            <a:srgbClr val="106655"/>
          </a:solidFill>
          <a:ln>
            <a:noFill/>
          </a:ln>
          <a:effectLst/>
        </p:spPr>
        <p:txBody>
          <a:bodyPr vert="horz" wrap="square" lIns="91299" tIns="45649" rIns="91299" bIns="45649" numCol="1" anchor="t" anchorCtr="0" compatLnSpc="1"/>
          <a:lstStyle/>
          <a:p>
            <a:endParaRPr lang="en-US" sz="2400">
              <a:solidFill>
                <a:srgbClr val="106655"/>
              </a:solidFill>
            </a:endParaRPr>
          </a:p>
        </p:txBody>
      </p:sp>
      <p:sp>
        <p:nvSpPr>
          <p:cNvPr id="103" name="PA-任意多边形 357"/>
          <p:cNvSpPr>
            <a:spLocks noEditPoints="1"/>
          </p:cNvSpPr>
          <p:nvPr>
            <p:custDataLst>
              <p:tags r:id="rId18"/>
            </p:custDataLst>
          </p:nvPr>
        </p:nvSpPr>
        <p:spPr bwMode="auto">
          <a:xfrm>
            <a:off x="9629775" y="3512820"/>
            <a:ext cx="353060" cy="356235"/>
          </a:xfrm>
          <a:custGeom>
            <a:avLst/>
            <a:gdLst>
              <a:gd name="T0" fmla="*/ 497 w 612"/>
              <a:gd name="T1" fmla="*/ 249 h 612"/>
              <a:gd name="T2" fmla="*/ 497 w 612"/>
              <a:gd name="T3" fmla="*/ 220 h 612"/>
              <a:gd name="T4" fmla="*/ 497 w 612"/>
              <a:gd name="T5" fmla="*/ 115 h 612"/>
              <a:gd name="T6" fmla="*/ 114 w 612"/>
              <a:gd name="T7" fmla="*/ 115 h 612"/>
              <a:gd name="T8" fmla="*/ 114 w 612"/>
              <a:gd name="T9" fmla="*/ 220 h 612"/>
              <a:gd name="T10" fmla="*/ 114 w 612"/>
              <a:gd name="T11" fmla="*/ 249 h 612"/>
              <a:gd name="T12" fmla="*/ 114 w 612"/>
              <a:gd name="T13" fmla="*/ 411 h 612"/>
              <a:gd name="T14" fmla="*/ 497 w 612"/>
              <a:gd name="T15" fmla="*/ 411 h 612"/>
              <a:gd name="T16" fmla="*/ 497 w 612"/>
              <a:gd name="T17" fmla="*/ 249 h 612"/>
              <a:gd name="T18" fmla="*/ 583 w 612"/>
              <a:gd name="T19" fmla="*/ 115 h 612"/>
              <a:gd name="T20" fmla="*/ 554 w 612"/>
              <a:gd name="T21" fmla="*/ 115 h 612"/>
              <a:gd name="T22" fmla="*/ 554 w 612"/>
              <a:gd name="T23" fmla="*/ 278 h 612"/>
              <a:gd name="T24" fmla="*/ 554 w 612"/>
              <a:gd name="T25" fmla="*/ 411 h 612"/>
              <a:gd name="T26" fmla="*/ 554 w 612"/>
              <a:gd name="T27" fmla="*/ 440 h 612"/>
              <a:gd name="T28" fmla="*/ 526 w 612"/>
              <a:gd name="T29" fmla="*/ 469 h 612"/>
              <a:gd name="T30" fmla="*/ 375 w 612"/>
              <a:gd name="T31" fmla="*/ 469 h 612"/>
              <a:gd name="T32" fmla="*/ 469 w 612"/>
              <a:gd name="T33" fmla="*/ 563 h 612"/>
              <a:gd name="T34" fmla="*/ 478 w 612"/>
              <a:gd name="T35" fmla="*/ 584 h 612"/>
              <a:gd name="T36" fmla="*/ 449 w 612"/>
              <a:gd name="T37" fmla="*/ 612 h 612"/>
              <a:gd name="T38" fmla="*/ 429 w 612"/>
              <a:gd name="T39" fmla="*/ 604 h 612"/>
              <a:gd name="T40" fmla="*/ 334 w 612"/>
              <a:gd name="T41" fmla="*/ 509 h 612"/>
              <a:gd name="T42" fmla="*/ 334 w 612"/>
              <a:gd name="T43" fmla="*/ 584 h 612"/>
              <a:gd name="T44" fmla="*/ 306 w 612"/>
              <a:gd name="T45" fmla="*/ 612 h 612"/>
              <a:gd name="T46" fmla="*/ 277 w 612"/>
              <a:gd name="T47" fmla="*/ 584 h 612"/>
              <a:gd name="T48" fmla="*/ 277 w 612"/>
              <a:gd name="T49" fmla="*/ 509 h 612"/>
              <a:gd name="T50" fmla="*/ 182 w 612"/>
              <a:gd name="T51" fmla="*/ 604 h 612"/>
              <a:gd name="T52" fmla="*/ 162 w 612"/>
              <a:gd name="T53" fmla="*/ 612 h 612"/>
              <a:gd name="T54" fmla="*/ 133 w 612"/>
              <a:gd name="T55" fmla="*/ 584 h 612"/>
              <a:gd name="T56" fmla="*/ 142 w 612"/>
              <a:gd name="T57" fmla="*/ 563 h 612"/>
              <a:gd name="T58" fmla="*/ 236 w 612"/>
              <a:gd name="T59" fmla="*/ 469 h 612"/>
              <a:gd name="T60" fmla="*/ 86 w 612"/>
              <a:gd name="T61" fmla="*/ 469 h 612"/>
              <a:gd name="T62" fmla="*/ 57 w 612"/>
              <a:gd name="T63" fmla="*/ 440 h 612"/>
              <a:gd name="T64" fmla="*/ 57 w 612"/>
              <a:gd name="T65" fmla="*/ 411 h 612"/>
              <a:gd name="T66" fmla="*/ 57 w 612"/>
              <a:gd name="T67" fmla="*/ 278 h 612"/>
              <a:gd name="T68" fmla="*/ 57 w 612"/>
              <a:gd name="T69" fmla="*/ 115 h 612"/>
              <a:gd name="T70" fmla="*/ 28 w 612"/>
              <a:gd name="T71" fmla="*/ 115 h 612"/>
              <a:gd name="T72" fmla="*/ 0 w 612"/>
              <a:gd name="T73" fmla="*/ 86 h 612"/>
              <a:gd name="T74" fmla="*/ 28 w 612"/>
              <a:gd name="T75" fmla="*/ 57 h 612"/>
              <a:gd name="T76" fmla="*/ 277 w 612"/>
              <a:gd name="T77" fmla="*/ 57 h 612"/>
              <a:gd name="T78" fmla="*/ 277 w 612"/>
              <a:gd name="T79" fmla="*/ 29 h 612"/>
              <a:gd name="T80" fmla="*/ 306 w 612"/>
              <a:gd name="T81" fmla="*/ 0 h 612"/>
              <a:gd name="T82" fmla="*/ 334 w 612"/>
              <a:gd name="T83" fmla="*/ 29 h 612"/>
              <a:gd name="T84" fmla="*/ 334 w 612"/>
              <a:gd name="T85" fmla="*/ 57 h 612"/>
              <a:gd name="T86" fmla="*/ 583 w 612"/>
              <a:gd name="T87" fmla="*/ 57 h 612"/>
              <a:gd name="T88" fmla="*/ 612 w 612"/>
              <a:gd name="T89" fmla="*/ 86 h 612"/>
              <a:gd name="T90" fmla="*/ 583 w 612"/>
              <a:gd name="T91" fmla="*/ 11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2" h="612">
                <a:moveTo>
                  <a:pt x="497" y="249"/>
                </a:moveTo>
                <a:lnTo>
                  <a:pt x="497" y="220"/>
                </a:lnTo>
                <a:lnTo>
                  <a:pt x="497" y="115"/>
                </a:lnTo>
                <a:lnTo>
                  <a:pt x="114" y="115"/>
                </a:lnTo>
                <a:lnTo>
                  <a:pt x="114" y="220"/>
                </a:lnTo>
                <a:lnTo>
                  <a:pt x="114" y="249"/>
                </a:lnTo>
                <a:lnTo>
                  <a:pt x="114" y="411"/>
                </a:lnTo>
                <a:lnTo>
                  <a:pt x="497" y="411"/>
                </a:lnTo>
                <a:lnTo>
                  <a:pt x="497" y="249"/>
                </a:lnTo>
                <a:close/>
                <a:moveTo>
                  <a:pt x="583" y="115"/>
                </a:moveTo>
                <a:lnTo>
                  <a:pt x="554" y="115"/>
                </a:lnTo>
                <a:lnTo>
                  <a:pt x="554" y="278"/>
                </a:lnTo>
                <a:lnTo>
                  <a:pt x="554" y="411"/>
                </a:lnTo>
                <a:lnTo>
                  <a:pt x="554" y="440"/>
                </a:lnTo>
                <a:cubicBezTo>
                  <a:pt x="554" y="456"/>
                  <a:pt x="541" y="469"/>
                  <a:pt x="526" y="469"/>
                </a:cubicBezTo>
                <a:lnTo>
                  <a:pt x="375" y="469"/>
                </a:lnTo>
                <a:lnTo>
                  <a:pt x="469" y="563"/>
                </a:lnTo>
                <a:cubicBezTo>
                  <a:pt x="475" y="569"/>
                  <a:pt x="478" y="576"/>
                  <a:pt x="478" y="584"/>
                </a:cubicBezTo>
                <a:cubicBezTo>
                  <a:pt x="478" y="600"/>
                  <a:pt x="465" y="612"/>
                  <a:pt x="449" y="612"/>
                </a:cubicBezTo>
                <a:cubicBezTo>
                  <a:pt x="441" y="612"/>
                  <a:pt x="434" y="609"/>
                  <a:pt x="429" y="604"/>
                </a:cubicBezTo>
                <a:lnTo>
                  <a:pt x="334" y="509"/>
                </a:lnTo>
                <a:lnTo>
                  <a:pt x="334" y="584"/>
                </a:lnTo>
                <a:cubicBezTo>
                  <a:pt x="334" y="600"/>
                  <a:pt x="321" y="612"/>
                  <a:pt x="306" y="612"/>
                </a:cubicBezTo>
                <a:cubicBezTo>
                  <a:pt x="290" y="612"/>
                  <a:pt x="277" y="600"/>
                  <a:pt x="277" y="584"/>
                </a:cubicBezTo>
                <a:lnTo>
                  <a:pt x="277" y="509"/>
                </a:lnTo>
                <a:lnTo>
                  <a:pt x="182" y="604"/>
                </a:lnTo>
                <a:cubicBezTo>
                  <a:pt x="177" y="609"/>
                  <a:pt x="170" y="612"/>
                  <a:pt x="162" y="612"/>
                </a:cubicBezTo>
                <a:cubicBezTo>
                  <a:pt x="146" y="612"/>
                  <a:pt x="133" y="600"/>
                  <a:pt x="133" y="584"/>
                </a:cubicBezTo>
                <a:cubicBezTo>
                  <a:pt x="133" y="576"/>
                  <a:pt x="137" y="569"/>
                  <a:pt x="142" y="563"/>
                </a:cubicBezTo>
                <a:lnTo>
                  <a:pt x="236" y="469"/>
                </a:lnTo>
                <a:lnTo>
                  <a:pt x="86" y="469"/>
                </a:lnTo>
                <a:cubicBezTo>
                  <a:pt x="70" y="469"/>
                  <a:pt x="57" y="456"/>
                  <a:pt x="57" y="440"/>
                </a:cubicBezTo>
                <a:lnTo>
                  <a:pt x="57" y="411"/>
                </a:lnTo>
                <a:lnTo>
                  <a:pt x="57" y="278"/>
                </a:lnTo>
                <a:lnTo>
                  <a:pt x="57" y="115"/>
                </a:lnTo>
                <a:lnTo>
                  <a:pt x="28" y="115"/>
                </a:lnTo>
                <a:cubicBezTo>
                  <a:pt x="12" y="115"/>
                  <a:pt x="0" y="102"/>
                  <a:pt x="0" y="86"/>
                </a:cubicBezTo>
                <a:cubicBezTo>
                  <a:pt x="0" y="70"/>
                  <a:pt x="12" y="57"/>
                  <a:pt x="28" y="57"/>
                </a:cubicBezTo>
                <a:lnTo>
                  <a:pt x="277" y="57"/>
                </a:lnTo>
                <a:lnTo>
                  <a:pt x="277" y="29"/>
                </a:lnTo>
                <a:cubicBezTo>
                  <a:pt x="277" y="13"/>
                  <a:pt x="290" y="0"/>
                  <a:pt x="306" y="0"/>
                </a:cubicBezTo>
                <a:cubicBezTo>
                  <a:pt x="321" y="0"/>
                  <a:pt x="334" y="13"/>
                  <a:pt x="334" y="29"/>
                </a:cubicBezTo>
                <a:lnTo>
                  <a:pt x="334" y="57"/>
                </a:lnTo>
                <a:lnTo>
                  <a:pt x="583" y="57"/>
                </a:lnTo>
                <a:cubicBezTo>
                  <a:pt x="599" y="57"/>
                  <a:pt x="612" y="70"/>
                  <a:pt x="612" y="86"/>
                </a:cubicBezTo>
                <a:cubicBezTo>
                  <a:pt x="612" y="102"/>
                  <a:pt x="599" y="115"/>
                  <a:pt x="583" y="115"/>
                </a:cubicBezTo>
                <a:close/>
              </a:path>
            </a:pathLst>
          </a:custGeom>
          <a:solidFill>
            <a:srgbClr val="106655"/>
          </a:solidFill>
          <a:ln>
            <a:noFill/>
          </a:ln>
          <a:effectLst/>
        </p:spPr>
        <p:txBody>
          <a:bodyPr vert="horz" wrap="square" lIns="91299" tIns="45649" rIns="91299" bIns="45649" numCol="1" anchor="t" anchorCtr="0" compatLnSpc="1"/>
          <a:lstStyle/>
          <a:p>
            <a:endParaRPr lang="en-US" sz="2400">
              <a:solidFill>
                <a:srgbClr val="106655"/>
              </a:solidFill>
            </a:endParaRPr>
          </a:p>
        </p:txBody>
      </p:sp>
      <p:sp>
        <p:nvSpPr>
          <p:cNvPr id="20" name="文本框 19"/>
          <p:cNvSpPr txBox="1"/>
          <p:nvPr/>
        </p:nvSpPr>
        <p:spPr>
          <a:xfrm>
            <a:off x="9109075" y="1409700"/>
            <a:ext cx="1581150" cy="368300"/>
          </a:xfrm>
          <a:prstGeom prst="rect">
            <a:avLst/>
          </a:prstGeom>
          <a:noFill/>
        </p:spPr>
        <p:txBody>
          <a:bodyPr wrap="square" rtlCol="0">
            <a:spAutoFit/>
          </a:bodyPr>
          <a:lstStyle/>
          <a:p>
            <a:pPr algn="ctr"/>
            <a:r>
              <a:rPr lang="zh-CN" altLang="en-US">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9109075" y="1695450"/>
            <a:ext cx="1581150" cy="368300"/>
          </a:xfrm>
          <a:prstGeom prst="rect">
            <a:avLst/>
          </a:prstGeom>
          <a:noFill/>
        </p:spPr>
        <p:txBody>
          <a:bodyPr wrap="square" rtlCol="0">
            <a:spAutoFit/>
          </a:bodyPr>
          <a:lstStyle/>
          <a:p>
            <a:pPr algn="ctr"/>
            <a:r>
              <a:rPr lang="zh-CN" altLang="en-US" sz="900">
                <a:solidFill>
                  <a:srgbClr val="106655"/>
                </a:solidFill>
                <a:latin typeface="字魂59号-创粗黑" panose="00000500000000000000" charset="-122"/>
                <a:ea typeface="字魂59号-创粗黑" panose="00000500000000000000" charset="-122"/>
              </a:rPr>
              <a:t>点击此处添加文本</a:t>
            </a:r>
            <a:r>
              <a:rPr lang="zh-CN" altLang="en-US" sz="9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2" name="文本框 1"/>
          <p:cNvSpPr txBox="1"/>
          <p:nvPr/>
        </p:nvSpPr>
        <p:spPr>
          <a:xfrm>
            <a:off x="6003925" y="1409700"/>
            <a:ext cx="1581150" cy="368300"/>
          </a:xfrm>
          <a:prstGeom prst="rect">
            <a:avLst/>
          </a:prstGeom>
          <a:noFill/>
        </p:spPr>
        <p:txBody>
          <a:bodyPr wrap="square" rtlCol="0">
            <a:spAutoFit/>
          </a:bodyPr>
          <a:lstStyle/>
          <a:p>
            <a:pPr algn="ctr"/>
            <a:r>
              <a:rPr lang="zh-CN" altLang="en-US">
                <a:solidFill>
                  <a:srgbClr val="106655"/>
                </a:solidFill>
                <a:latin typeface="字魂59号-创粗黑" panose="00000500000000000000" charset="-122"/>
                <a:ea typeface="字魂59号-创粗黑" panose="00000500000000000000" charset="-122"/>
              </a:rPr>
              <a:t>添加标题</a:t>
            </a:r>
          </a:p>
        </p:txBody>
      </p:sp>
      <p:sp>
        <p:nvSpPr>
          <p:cNvPr id="3" name="文本框 2"/>
          <p:cNvSpPr txBox="1"/>
          <p:nvPr/>
        </p:nvSpPr>
        <p:spPr>
          <a:xfrm>
            <a:off x="6003925" y="1695450"/>
            <a:ext cx="1581150" cy="368300"/>
          </a:xfrm>
          <a:prstGeom prst="rect">
            <a:avLst/>
          </a:prstGeom>
          <a:noFill/>
        </p:spPr>
        <p:txBody>
          <a:bodyPr wrap="square" rtlCol="0">
            <a:spAutoFit/>
          </a:bodyPr>
          <a:lstStyle/>
          <a:p>
            <a:pPr algn="ctr"/>
            <a:r>
              <a:rPr lang="zh-CN" altLang="en-US" sz="900">
                <a:solidFill>
                  <a:srgbClr val="106655"/>
                </a:solidFill>
                <a:latin typeface="字魂59号-创粗黑" panose="00000500000000000000" charset="-122"/>
                <a:ea typeface="字魂59号-创粗黑" panose="00000500000000000000" charset="-122"/>
              </a:rPr>
              <a:t>点击此处添加文本</a:t>
            </a:r>
            <a:r>
              <a:rPr lang="zh-CN" altLang="en-US" sz="9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 name="文本框 3"/>
          <p:cNvSpPr txBox="1"/>
          <p:nvPr/>
        </p:nvSpPr>
        <p:spPr>
          <a:xfrm>
            <a:off x="3013075" y="1409700"/>
            <a:ext cx="1581150" cy="368300"/>
          </a:xfrm>
          <a:prstGeom prst="rect">
            <a:avLst/>
          </a:prstGeom>
          <a:noFill/>
        </p:spPr>
        <p:txBody>
          <a:bodyPr wrap="square" rtlCol="0">
            <a:spAutoFit/>
          </a:bodyPr>
          <a:lstStyle/>
          <a:p>
            <a:pPr algn="ctr"/>
            <a:r>
              <a:rPr lang="zh-CN" altLang="en-US">
                <a:solidFill>
                  <a:srgbClr val="106655"/>
                </a:solidFill>
                <a:latin typeface="字魂59号-创粗黑" panose="00000500000000000000" charset="-122"/>
                <a:ea typeface="字魂59号-创粗黑" panose="00000500000000000000" charset="-122"/>
              </a:rPr>
              <a:t>添加标题</a:t>
            </a:r>
          </a:p>
        </p:txBody>
      </p:sp>
      <p:sp>
        <p:nvSpPr>
          <p:cNvPr id="5" name="文本框 4"/>
          <p:cNvSpPr txBox="1"/>
          <p:nvPr/>
        </p:nvSpPr>
        <p:spPr>
          <a:xfrm>
            <a:off x="3013075" y="1695450"/>
            <a:ext cx="1581150" cy="368300"/>
          </a:xfrm>
          <a:prstGeom prst="rect">
            <a:avLst/>
          </a:prstGeom>
          <a:noFill/>
        </p:spPr>
        <p:txBody>
          <a:bodyPr wrap="square" rtlCol="0">
            <a:spAutoFit/>
          </a:bodyPr>
          <a:lstStyle/>
          <a:p>
            <a:pPr algn="ctr"/>
            <a:r>
              <a:rPr lang="zh-CN" altLang="en-US" sz="900">
                <a:solidFill>
                  <a:srgbClr val="106655"/>
                </a:solidFill>
                <a:latin typeface="字魂59号-创粗黑" panose="00000500000000000000" charset="-122"/>
                <a:ea typeface="字魂59号-创粗黑" panose="00000500000000000000" charset="-122"/>
              </a:rPr>
              <a:t>点击此处添加文本</a:t>
            </a:r>
            <a:r>
              <a:rPr lang="zh-CN" altLang="en-US" sz="9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6" name="文本框 5"/>
          <p:cNvSpPr txBox="1"/>
          <p:nvPr/>
        </p:nvSpPr>
        <p:spPr>
          <a:xfrm>
            <a:off x="1167130" y="5295900"/>
            <a:ext cx="1581150" cy="368300"/>
          </a:xfrm>
          <a:prstGeom prst="rect">
            <a:avLst/>
          </a:prstGeom>
          <a:noFill/>
        </p:spPr>
        <p:txBody>
          <a:bodyPr wrap="square" rtlCol="0">
            <a:spAutoFit/>
          </a:bodyPr>
          <a:lstStyle/>
          <a:p>
            <a:pPr algn="ctr"/>
            <a:r>
              <a:rPr lang="zh-CN" altLang="en-US">
                <a:solidFill>
                  <a:srgbClr val="106655"/>
                </a:solidFill>
                <a:latin typeface="字魂59号-创粗黑" panose="00000500000000000000" charset="-122"/>
                <a:ea typeface="字魂59号-创粗黑" panose="00000500000000000000" charset="-122"/>
              </a:rPr>
              <a:t>添加标题</a:t>
            </a:r>
          </a:p>
        </p:txBody>
      </p:sp>
      <p:sp>
        <p:nvSpPr>
          <p:cNvPr id="7" name="文本框 6"/>
          <p:cNvSpPr txBox="1"/>
          <p:nvPr/>
        </p:nvSpPr>
        <p:spPr>
          <a:xfrm>
            <a:off x="1167130" y="5581650"/>
            <a:ext cx="1581150" cy="368300"/>
          </a:xfrm>
          <a:prstGeom prst="rect">
            <a:avLst/>
          </a:prstGeom>
          <a:noFill/>
        </p:spPr>
        <p:txBody>
          <a:bodyPr wrap="square" rtlCol="0">
            <a:spAutoFit/>
          </a:bodyPr>
          <a:lstStyle/>
          <a:p>
            <a:pPr algn="ctr"/>
            <a:r>
              <a:rPr lang="zh-CN" altLang="en-US" sz="900">
                <a:solidFill>
                  <a:srgbClr val="106655"/>
                </a:solidFill>
                <a:latin typeface="字魂59号-创粗黑" panose="00000500000000000000" charset="-122"/>
                <a:ea typeface="字魂59号-创粗黑" panose="00000500000000000000" charset="-122"/>
              </a:rPr>
              <a:t>点击此处添加文本</a:t>
            </a:r>
            <a:r>
              <a:rPr lang="zh-CN" altLang="en-US" sz="9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8" name="文本框 7"/>
          <p:cNvSpPr txBox="1"/>
          <p:nvPr/>
        </p:nvSpPr>
        <p:spPr>
          <a:xfrm>
            <a:off x="4215130" y="5295900"/>
            <a:ext cx="1581150" cy="368300"/>
          </a:xfrm>
          <a:prstGeom prst="rect">
            <a:avLst/>
          </a:prstGeom>
          <a:noFill/>
        </p:spPr>
        <p:txBody>
          <a:bodyPr wrap="square" rtlCol="0">
            <a:spAutoFit/>
          </a:bodyPr>
          <a:lstStyle/>
          <a:p>
            <a:pPr algn="ctr"/>
            <a:r>
              <a:rPr lang="zh-CN" altLang="en-US">
                <a:solidFill>
                  <a:srgbClr val="106655"/>
                </a:solidFill>
                <a:latin typeface="字魂59号-创粗黑" panose="00000500000000000000" charset="-122"/>
                <a:ea typeface="字魂59号-创粗黑" panose="00000500000000000000" charset="-122"/>
              </a:rPr>
              <a:t>添加标题</a:t>
            </a:r>
          </a:p>
        </p:txBody>
      </p:sp>
      <p:sp>
        <p:nvSpPr>
          <p:cNvPr id="9" name="文本框 8"/>
          <p:cNvSpPr txBox="1"/>
          <p:nvPr/>
        </p:nvSpPr>
        <p:spPr>
          <a:xfrm>
            <a:off x="4215130" y="5581650"/>
            <a:ext cx="1581150" cy="368300"/>
          </a:xfrm>
          <a:prstGeom prst="rect">
            <a:avLst/>
          </a:prstGeom>
          <a:noFill/>
        </p:spPr>
        <p:txBody>
          <a:bodyPr wrap="square" rtlCol="0">
            <a:spAutoFit/>
          </a:bodyPr>
          <a:lstStyle/>
          <a:p>
            <a:pPr algn="ctr"/>
            <a:r>
              <a:rPr lang="zh-CN" altLang="en-US" sz="900">
                <a:solidFill>
                  <a:srgbClr val="106655"/>
                </a:solidFill>
                <a:latin typeface="字魂59号-创粗黑" panose="00000500000000000000" charset="-122"/>
                <a:ea typeface="字魂59号-创粗黑" panose="00000500000000000000" charset="-122"/>
              </a:rPr>
              <a:t>点击此处添加文本</a:t>
            </a:r>
            <a:r>
              <a:rPr lang="zh-CN" altLang="en-US" sz="9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10" name="文本框 9"/>
          <p:cNvSpPr txBox="1"/>
          <p:nvPr/>
        </p:nvSpPr>
        <p:spPr>
          <a:xfrm>
            <a:off x="8101330" y="5295900"/>
            <a:ext cx="1581150" cy="368300"/>
          </a:xfrm>
          <a:prstGeom prst="rect">
            <a:avLst/>
          </a:prstGeom>
          <a:noFill/>
        </p:spPr>
        <p:txBody>
          <a:bodyPr wrap="square" rtlCol="0">
            <a:spAutoFit/>
          </a:bodyPr>
          <a:lstStyle/>
          <a:p>
            <a:pPr algn="ctr"/>
            <a:r>
              <a:rPr lang="zh-CN" altLang="en-US">
                <a:solidFill>
                  <a:srgbClr val="106655"/>
                </a:solidFill>
                <a:latin typeface="字魂59号-创粗黑" panose="00000500000000000000" charset="-122"/>
                <a:ea typeface="字魂59号-创粗黑" panose="00000500000000000000" charset="-122"/>
              </a:rPr>
              <a:t>添加标题</a:t>
            </a:r>
          </a:p>
        </p:txBody>
      </p:sp>
      <p:sp>
        <p:nvSpPr>
          <p:cNvPr id="11" name="文本框 10"/>
          <p:cNvSpPr txBox="1"/>
          <p:nvPr/>
        </p:nvSpPr>
        <p:spPr>
          <a:xfrm>
            <a:off x="8101330" y="5581650"/>
            <a:ext cx="1581150" cy="368300"/>
          </a:xfrm>
          <a:prstGeom prst="rect">
            <a:avLst/>
          </a:prstGeom>
          <a:noFill/>
        </p:spPr>
        <p:txBody>
          <a:bodyPr wrap="square" rtlCol="0">
            <a:spAutoFit/>
          </a:bodyPr>
          <a:lstStyle/>
          <a:p>
            <a:pPr algn="ctr"/>
            <a:r>
              <a:rPr lang="zh-CN" altLang="en-US" sz="900">
                <a:solidFill>
                  <a:srgbClr val="106655"/>
                </a:solidFill>
                <a:latin typeface="字魂59号-创粗黑" panose="00000500000000000000" charset="-122"/>
                <a:ea typeface="字魂59号-创粗黑" panose="00000500000000000000" charset="-122"/>
              </a:rPr>
              <a:t>点击此处添加文本</a:t>
            </a:r>
            <a:r>
              <a:rPr lang="zh-CN" altLang="en-US" sz="9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Ö²ÎïÊ÷Ö¦Ã¢¹û²å»­"/>
          <p:cNvPicPr>
            <a:picLocks noChangeAspect="1"/>
          </p:cNvPicPr>
          <p:nvPr/>
        </p:nvPicPr>
        <p:blipFill>
          <a:blip r:embed="rId3"/>
          <a:srcRect l="7500" t="4163"/>
          <a:stretch>
            <a:fillRect/>
          </a:stretch>
        </p:blipFill>
        <p:spPr>
          <a:xfrm>
            <a:off x="10077450" y="0"/>
            <a:ext cx="2114550" cy="2192655"/>
          </a:xfrm>
          <a:prstGeom prst="rect">
            <a:avLst/>
          </a:prstGeom>
        </p:spPr>
      </p:pic>
      <p:pic>
        <p:nvPicPr>
          <p:cNvPr id="5" name="图片 4" descr="春季植物边框元素"/>
          <p:cNvPicPr>
            <a:picLocks noChangeAspect="1"/>
          </p:cNvPicPr>
          <p:nvPr/>
        </p:nvPicPr>
        <p:blipFill>
          <a:blip r:embed="rId4"/>
          <a:srcRect l="7003" t="18271" r="58143" b="20713"/>
          <a:stretch>
            <a:fillRect/>
          </a:stretch>
        </p:blipFill>
        <p:spPr>
          <a:xfrm>
            <a:off x="19050" y="3815715"/>
            <a:ext cx="2460625" cy="3042285"/>
          </a:xfrm>
          <a:prstGeom prst="rect">
            <a:avLst/>
          </a:prstGeom>
        </p:spPr>
      </p:pic>
      <p:sp>
        <p:nvSpPr>
          <p:cNvPr id="6" name="文本框 5"/>
          <p:cNvSpPr txBox="1"/>
          <p:nvPr/>
        </p:nvSpPr>
        <p:spPr>
          <a:xfrm>
            <a:off x="2670810" y="2722245"/>
            <a:ext cx="6873875" cy="922020"/>
          </a:xfrm>
          <a:prstGeom prst="rect">
            <a:avLst/>
          </a:prstGeom>
          <a:noFill/>
        </p:spPr>
        <p:txBody>
          <a:bodyPr wrap="square" rtlCol="0">
            <a:spAutoFit/>
          </a:bodyPr>
          <a:lstStyle/>
          <a:p>
            <a:pPr algn="dist"/>
            <a:r>
              <a:rPr lang="zh-CN" altLang="en-US" sz="54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活动利弊分析</a:t>
            </a:r>
          </a:p>
        </p:txBody>
      </p:sp>
      <p:sp>
        <p:nvSpPr>
          <p:cNvPr id="7" name="文本框 6"/>
          <p:cNvSpPr txBox="1"/>
          <p:nvPr/>
        </p:nvSpPr>
        <p:spPr>
          <a:xfrm>
            <a:off x="2314575" y="3661410"/>
            <a:ext cx="7563485" cy="275590"/>
          </a:xfrm>
          <a:prstGeom prst="rect">
            <a:avLst/>
          </a:prstGeom>
          <a:noFill/>
        </p:spPr>
        <p:txBody>
          <a:bodyPr wrap="square" rtlCol="0">
            <a:spAutoFit/>
          </a:bodyPr>
          <a:lstStyle/>
          <a:p>
            <a:pPr algn="ct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rPr>
              <a:t>点击此处添加文本</a:t>
            </a:r>
            <a:r>
              <a:rPr lang="zh-CN" altLang="en-US" sz="12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点击此处添加文本点击此处添加文本点击此处添加文本点击此处添加文本点击此处添加文本</a:t>
            </a:r>
          </a:p>
        </p:txBody>
      </p:sp>
      <p:sp>
        <p:nvSpPr>
          <p:cNvPr id="8" name="文本框 7"/>
          <p:cNvSpPr txBox="1"/>
          <p:nvPr/>
        </p:nvSpPr>
        <p:spPr>
          <a:xfrm>
            <a:off x="4095750" y="4137660"/>
            <a:ext cx="4001135" cy="337185"/>
          </a:xfrm>
          <a:prstGeom prst="rect">
            <a:avLst/>
          </a:prstGeom>
          <a:noFill/>
        </p:spPr>
        <p:txBody>
          <a:bodyPr wrap="square" rtlCol="0">
            <a:spAutoFit/>
          </a:bodyPr>
          <a:lstStyle/>
          <a:p>
            <a:pPr algn="ct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汇报人：</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      </a:t>
            </a:r>
            <a:r>
              <a:rPr lang="zh-CN" altLang="en-US"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汇报时间：</a:t>
            </a:r>
            <a:r>
              <a:rPr lang="en-US" altLang="zh-CN" sz="1600">
                <a:solidFill>
                  <a:srgbClr val="116656"/>
                </a:solidFill>
                <a:latin typeface="字魂59号-创粗黑" panose="00000500000000000000" charset="-122"/>
                <a:ea typeface="字魂59号-创粗黑" panose="00000500000000000000" charset="-122"/>
                <a:cs typeface="字魂100号-方方先锋体" panose="00000500000000000000" charset="-122"/>
                <a:sym typeface="+mn-ea"/>
              </a:rPr>
              <a:t>###</a:t>
            </a:r>
          </a:p>
        </p:txBody>
      </p:sp>
      <p:pic>
        <p:nvPicPr>
          <p:cNvPr id="9" name="图片 8" descr="春季植物边框元素"/>
          <p:cNvPicPr>
            <a:picLocks noChangeAspect="1"/>
          </p:cNvPicPr>
          <p:nvPr/>
        </p:nvPicPr>
        <p:blipFill>
          <a:blip r:embed="rId4"/>
          <a:srcRect l="45940" t="16426" r="9001" b="21247"/>
          <a:stretch>
            <a:fillRect/>
          </a:stretch>
        </p:blipFill>
        <p:spPr>
          <a:xfrm rot="4860000">
            <a:off x="9521190" y="4434840"/>
            <a:ext cx="2332355" cy="2245995"/>
          </a:xfrm>
          <a:prstGeom prst="rect">
            <a:avLst/>
          </a:prstGeom>
        </p:spPr>
      </p:pic>
      <p:sp>
        <p:nvSpPr>
          <p:cNvPr id="12" name="圆角矩形 11"/>
          <p:cNvSpPr/>
          <p:nvPr/>
        </p:nvSpPr>
        <p:spPr>
          <a:xfrm>
            <a:off x="4229100" y="4150360"/>
            <a:ext cx="3771900" cy="285750"/>
          </a:xfrm>
          <a:prstGeom prst="roundRect">
            <a:avLst/>
          </a:prstGeom>
          <a:noFill/>
          <a:ln>
            <a:solidFill>
              <a:srgbClr val="106655"/>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033645" y="1962785"/>
            <a:ext cx="2163445" cy="645160"/>
          </a:xfrm>
          <a:prstGeom prst="rect">
            <a:avLst/>
          </a:prstGeom>
          <a:noFill/>
        </p:spPr>
        <p:txBody>
          <a:bodyPr wrap="square" rtlCol="0">
            <a:spAutoFit/>
          </a:bodyPr>
          <a:lstStyle/>
          <a:p>
            <a:pPr algn="dist"/>
            <a:r>
              <a:rPr lang="zh-CN" altLang="en-US" sz="3600">
                <a:solidFill>
                  <a:srgbClr val="116656"/>
                </a:solidFill>
                <a:latin typeface="字魂100号-方方先锋体" panose="00000500000000000000" charset="-122"/>
                <a:ea typeface="字魂100号-方方先锋体" panose="00000500000000000000" charset="-122"/>
                <a:cs typeface="字魂100号-方方先锋体" panose="00000500000000000000" charset="-122"/>
              </a:rPr>
              <a:t>第二节</a:t>
            </a:r>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组合 1"/>
          <p:cNvGrpSpPr/>
          <p:nvPr>
            <p:custDataLst>
              <p:tags r:id="rId1"/>
            </p:custDataLst>
          </p:nvPr>
        </p:nvGrpSpPr>
        <p:grpSpPr>
          <a:xfrm>
            <a:off x="4309595" y="2099895"/>
            <a:ext cx="3572812" cy="3572812"/>
            <a:chOff x="6880270" y="3359832"/>
            <a:chExt cx="5716499" cy="5716499"/>
          </a:xfrm>
        </p:grpSpPr>
        <p:sp>
          <p:nvSpPr>
            <p:cNvPr id="8" name="PA-任意多边形 5"/>
            <p:cNvSpPr/>
            <p:nvPr>
              <p:custDataLst>
                <p:tags r:id="rId10"/>
              </p:custDataLst>
            </p:nvPr>
          </p:nvSpPr>
          <p:spPr bwMode="auto">
            <a:xfrm>
              <a:off x="6880270" y="4173235"/>
              <a:ext cx="1182837" cy="1960591"/>
            </a:xfrm>
            <a:custGeom>
              <a:avLst/>
              <a:gdLst>
                <a:gd name="T0" fmla="*/ 60 w 154"/>
                <a:gd name="T1" fmla="*/ 255 h 255"/>
                <a:gd name="T2" fmla="*/ 154 w 154"/>
                <a:gd name="T3" fmla="*/ 42 h 255"/>
                <a:gd name="T4" fmla="*/ 111 w 154"/>
                <a:gd name="T5" fmla="*/ 0 h 255"/>
                <a:gd name="T6" fmla="*/ 0 w 154"/>
                <a:gd name="T7" fmla="*/ 255 h 255"/>
                <a:gd name="T8" fmla="*/ 60 w 154"/>
                <a:gd name="T9" fmla="*/ 255 h 255"/>
              </a:gdLst>
              <a:ahLst/>
              <a:cxnLst>
                <a:cxn ang="0">
                  <a:pos x="T0" y="T1"/>
                </a:cxn>
                <a:cxn ang="0">
                  <a:pos x="T2" y="T3"/>
                </a:cxn>
                <a:cxn ang="0">
                  <a:pos x="T4" y="T5"/>
                </a:cxn>
                <a:cxn ang="0">
                  <a:pos x="T6" y="T7"/>
                </a:cxn>
                <a:cxn ang="0">
                  <a:pos x="T8" y="T9"/>
                </a:cxn>
              </a:cxnLst>
              <a:rect l="0" t="0" r="r" b="b"/>
              <a:pathLst>
                <a:path w="154" h="255">
                  <a:moveTo>
                    <a:pt x="60" y="255"/>
                  </a:moveTo>
                  <a:cubicBezTo>
                    <a:pt x="62" y="174"/>
                    <a:pt x="96" y="99"/>
                    <a:pt x="154" y="42"/>
                  </a:cubicBezTo>
                  <a:cubicBezTo>
                    <a:pt x="111" y="0"/>
                    <a:pt x="111" y="0"/>
                    <a:pt x="111" y="0"/>
                  </a:cubicBezTo>
                  <a:cubicBezTo>
                    <a:pt x="45" y="65"/>
                    <a:pt x="3" y="155"/>
                    <a:pt x="0" y="255"/>
                  </a:cubicBezTo>
                  <a:cubicBezTo>
                    <a:pt x="60" y="255"/>
                    <a:pt x="60" y="255"/>
                    <a:pt x="60" y="25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9" name="PA-任意多边形 6"/>
            <p:cNvSpPr/>
            <p:nvPr>
              <p:custDataLst>
                <p:tags r:id="rId11"/>
              </p:custDataLst>
            </p:nvPr>
          </p:nvSpPr>
          <p:spPr bwMode="auto">
            <a:xfrm>
              <a:off x="9751481" y="3359832"/>
              <a:ext cx="1960591" cy="1114782"/>
            </a:xfrm>
            <a:custGeom>
              <a:avLst/>
              <a:gdLst>
                <a:gd name="T0" fmla="*/ 0 w 255"/>
                <a:gd name="T1" fmla="*/ 59 h 145"/>
                <a:gd name="T2" fmla="*/ 212 w 255"/>
                <a:gd name="T3" fmla="*/ 145 h 145"/>
                <a:gd name="T4" fmla="*/ 212 w 255"/>
                <a:gd name="T5" fmla="*/ 145 h 145"/>
                <a:gd name="T6" fmla="*/ 255 w 255"/>
                <a:gd name="T7" fmla="*/ 103 h 145"/>
                <a:gd name="T8" fmla="*/ 0 w 255"/>
                <a:gd name="T9" fmla="*/ 0 h 145"/>
                <a:gd name="T10" fmla="*/ 0 w 255"/>
                <a:gd name="T11" fmla="*/ 59 h 145"/>
              </a:gdLst>
              <a:ahLst/>
              <a:cxnLst>
                <a:cxn ang="0">
                  <a:pos x="T0" y="T1"/>
                </a:cxn>
                <a:cxn ang="0">
                  <a:pos x="T2" y="T3"/>
                </a:cxn>
                <a:cxn ang="0">
                  <a:pos x="T4" y="T5"/>
                </a:cxn>
                <a:cxn ang="0">
                  <a:pos x="T6" y="T7"/>
                </a:cxn>
                <a:cxn ang="0">
                  <a:pos x="T8" y="T9"/>
                </a:cxn>
                <a:cxn ang="0">
                  <a:pos x="T10" y="T11"/>
                </a:cxn>
              </a:cxnLst>
              <a:rect l="0" t="0" r="r" b="b"/>
              <a:pathLst>
                <a:path w="255" h="145">
                  <a:moveTo>
                    <a:pt x="0" y="59"/>
                  </a:moveTo>
                  <a:cubicBezTo>
                    <a:pt x="79" y="60"/>
                    <a:pt x="155" y="90"/>
                    <a:pt x="212" y="145"/>
                  </a:cubicBezTo>
                  <a:cubicBezTo>
                    <a:pt x="212" y="145"/>
                    <a:pt x="212" y="145"/>
                    <a:pt x="212" y="145"/>
                  </a:cubicBezTo>
                  <a:cubicBezTo>
                    <a:pt x="255" y="103"/>
                    <a:pt x="255" y="103"/>
                    <a:pt x="255" y="103"/>
                  </a:cubicBezTo>
                  <a:cubicBezTo>
                    <a:pt x="188" y="40"/>
                    <a:pt x="99" y="0"/>
                    <a:pt x="0" y="0"/>
                  </a:cubicBezTo>
                  <a:cubicBezTo>
                    <a:pt x="0" y="59"/>
                    <a:pt x="0" y="59"/>
                    <a:pt x="0" y="59"/>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0" name="PA-任意多边形 7"/>
            <p:cNvSpPr/>
            <p:nvPr>
              <p:custDataLst>
                <p:tags r:id="rId12"/>
              </p:custDataLst>
            </p:nvPr>
          </p:nvSpPr>
          <p:spPr bwMode="auto">
            <a:xfrm>
              <a:off x="11472264" y="6162990"/>
              <a:ext cx="1124505" cy="2028644"/>
            </a:xfrm>
            <a:custGeom>
              <a:avLst/>
              <a:gdLst>
                <a:gd name="T0" fmla="*/ 145 w 146"/>
                <a:gd name="T1" fmla="*/ 0 h 264"/>
                <a:gd name="T2" fmla="*/ 86 w 146"/>
                <a:gd name="T3" fmla="*/ 0 h 264"/>
                <a:gd name="T4" fmla="*/ 86 w 146"/>
                <a:gd name="T5" fmla="*/ 3 h 264"/>
                <a:gd name="T6" fmla="*/ 86 w 146"/>
                <a:gd name="T7" fmla="*/ 7 h 264"/>
                <a:gd name="T8" fmla="*/ 0 w 146"/>
                <a:gd name="T9" fmla="*/ 221 h 264"/>
                <a:gd name="T10" fmla="*/ 0 w 146"/>
                <a:gd name="T11" fmla="*/ 221 h 264"/>
                <a:gd name="T12" fmla="*/ 42 w 146"/>
                <a:gd name="T13" fmla="*/ 264 h 264"/>
                <a:gd name="T14" fmla="*/ 146 w 146"/>
                <a:gd name="T15" fmla="*/ 7 h 264"/>
                <a:gd name="T16" fmla="*/ 145 w 146"/>
                <a:gd name="T1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264">
                  <a:moveTo>
                    <a:pt x="145" y="0"/>
                  </a:moveTo>
                  <a:cubicBezTo>
                    <a:pt x="86" y="0"/>
                    <a:pt x="86" y="0"/>
                    <a:pt x="86" y="0"/>
                  </a:cubicBezTo>
                  <a:cubicBezTo>
                    <a:pt x="86" y="1"/>
                    <a:pt x="86" y="2"/>
                    <a:pt x="86" y="3"/>
                  </a:cubicBezTo>
                  <a:cubicBezTo>
                    <a:pt x="86" y="4"/>
                    <a:pt x="86" y="5"/>
                    <a:pt x="86" y="7"/>
                  </a:cubicBezTo>
                  <a:cubicBezTo>
                    <a:pt x="86" y="87"/>
                    <a:pt x="55" y="163"/>
                    <a:pt x="0" y="221"/>
                  </a:cubicBezTo>
                  <a:cubicBezTo>
                    <a:pt x="0" y="221"/>
                    <a:pt x="0" y="221"/>
                    <a:pt x="0" y="221"/>
                  </a:cubicBezTo>
                  <a:cubicBezTo>
                    <a:pt x="42" y="264"/>
                    <a:pt x="42" y="264"/>
                    <a:pt x="42" y="264"/>
                  </a:cubicBezTo>
                  <a:cubicBezTo>
                    <a:pt x="106" y="197"/>
                    <a:pt x="146" y="106"/>
                    <a:pt x="146" y="7"/>
                  </a:cubicBezTo>
                  <a:cubicBezTo>
                    <a:pt x="146" y="4"/>
                    <a:pt x="145" y="2"/>
                    <a:pt x="145" y="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1" name="PA-任意多边形 8"/>
            <p:cNvSpPr/>
            <p:nvPr>
              <p:custDataLst>
                <p:tags r:id="rId13"/>
              </p:custDataLst>
            </p:nvPr>
          </p:nvSpPr>
          <p:spPr bwMode="auto">
            <a:xfrm>
              <a:off x="6880270" y="6162990"/>
              <a:ext cx="1111543" cy="2028644"/>
            </a:xfrm>
            <a:custGeom>
              <a:avLst/>
              <a:gdLst>
                <a:gd name="T0" fmla="*/ 145 w 145"/>
                <a:gd name="T1" fmla="*/ 221 h 264"/>
                <a:gd name="T2" fmla="*/ 59 w 145"/>
                <a:gd name="T3" fmla="*/ 7 h 264"/>
                <a:gd name="T4" fmla="*/ 59 w 145"/>
                <a:gd name="T5" fmla="*/ 3 h 264"/>
                <a:gd name="T6" fmla="*/ 60 w 145"/>
                <a:gd name="T7" fmla="*/ 0 h 264"/>
                <a:gd name="T8" fmla="*/ 0 w 145"/>
                <a:gd name="T9" fmla="*/ 0 h 264"/>
                <a:gd name="T10" fmla="*/ 0 w 145"/>
                <a:gd name="T11" fmla="*/ 7 h 264"/>
                <a:gd name="T12" fmla="*/ 103 w 145"/>
                <a:gd name="T13" fmla="*/ 264 h 264"/>
                <a:gd name="T14" fmla="*/ 145 w 145"/>
                <a:gd name="T15" fmla="*/ 221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264">
                  <a:moveTo>
                    <a:pt x="145" y="221"/>
                  </a:moveTo>
                  <a:cubicBezTo>
                    <a:pt x="90" y="163"/>
                    <a:pt x="59" y="87"/>
                    <a:pt x="59" y="7"/>
                  </a:cubicBezTo>
                  <a:cubicBezTo>
                    <a:pt x="59" y="5"/>
                    <a:pt x="59" y="4"/>
                    <a:pt x="59" y="3"/>
                  </a:cubicBezTo>
                  <a:cubicBezTo>
                    <a:pt x="60" y="2"/>
                    <a:pt x="60" y="1"/>
                    <a:pt x="60" y="0"/>
                  </a:cubicBezTo>
                  <a:cubicBezTo>
                    <a:pt x="0" y="0"/>
                    <a:pt x="0" y="0"/>
                    <a:pt x="0" y="0"/>
                  </a:cubicBezTo>
                  <a:cubicBezTo>
                    <a:pt x="0" y="2"/>
                    <a:pt x="0" y="4"/>
                    <a:pt x="0" y="7"/>
                  </a:cubicBezTo>
                  <a:cubicBezTo>
                    <a:pt x="0" y="106"/>
                    <a:pt x="39" y="197"/>
                    <a:pt x="103" y="264"/>
                  </a:cubicBezTo>
                  <a:cubicBezTo>
                    <a:pt x="145" y="221"/>
                    <a:pt x="145" y="221"/>
                    <a:pt x="145" y="221"/>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2" name="PA-任意多边形 9"/>
            <p:cNvSpPr/>
            <p:nvPr>
              <p:custDataLst>
                <p:tags r:id="rId14"/>
              </p:custDataLst>
            </p:nvPr>
          </p:nvSpPr>
          <p:spPr bwMode="auto">
            <a:xfrm>
              <a:off x="7761726" y="3359832"/>
              <a:ext cx="1954110" cy="1114782"/>
            </a:xfrm>
            <a:custGeom>
              <a:avLst/>
              <a:gdLst>
                <a:gd name="T0" fmla="*/ 42 w 254"/>
                <a:gd name="T1" fmla="*/ 145 h 145"/>
                <a:gd name="T2" fmla="*/ 254 w 254"/>
                <a:gd name="T3" fmla="*/ 59 h 145"/>
                <a:gd name="T4" fmla="*/ 254 w 254"/>
                <a:gd name="T5" fmla="*/ 59 h 145"/>
                <a:gd name="T6" fmla="*/ 254 w 254"/>
                <a:gd name="T7" fmla="*/ 0 h 145"/>
                <a:gd name="T8" fmla="*/ 0 w 254"/>
                <a:gd name="T9" fmla="*/ 103 h 145"/>
                <a:gd name="T10" fmla="*/ 42 w 254"/>
                <a:gd name="T11" fmla="*/ 145 h 145"/>
              </a:gdLst>
              <a:ahLst/>
              <a:cxnLst>
                <a:cxn ang="0">
                  <a:pos x="T0" y="T1"/>
                </a:cxn>
                <a:cxn ang="0">
                  <a:pos x="T2" y="T3"/>
                </a:cxn>
                <a:cxn ang="0">
                  <a:pos x="T4" y="T5"/>
                </a:cxn>
                <a:cxn ang="0">
                  <a:pos x="T6" y="T7"/>
                </a:cxn>
                <a:cxn ang="0">
                  <a:pos x="T8" y="T9"/>
                </a:cxn>
                <a:cxn ang="0">
                  <a:pos x="T10" y="T11"/>
                </a:cxn>
              </a:cxnLst>
              <a:rect l="0" t="0" r="r" b="b"/>
              <a:pathLst>
                <a:path w="254" h="145">
                  <a:moveTo>
                    <a:pt x="42" y="145"/>
                  </a:moveTo>
                  <a:cubicBezTo>
                    <a:pt x="100" y="90"/>
                    <a:pt x="175" y="60"/>
                    <a:pt x="254" y="59"/>
                  </a:cubicBezTo>
                  <a:cubicBezTo>
                    <a:pt x="254" y="59"/>
                    <a:pt x="254" y="59"/>
                    <a:pt x="254" y="59"/>
                  </a:cubicBezTo>
                  <a:cubicBezTo>
                    <a:pt x="254" y="0"/>
                    <a:pt x="254" y="0"/>
                    <a:pt x="254" y="0"/>
                  </a:cubicBezTo>
                  <a:cubicBezTo>
                    <a:pt x="156" y="0"/>
                    <a:pt x="66" y="40"/>
                    <a:pt x="0" y="103"/>
                  </a:cubicBezTo>
                  <a:cubicBezTo>
                    <a:pt x="42" y="145"/>
                    <a:pt x="42" y="145"/>
                    <a:pt x="42" y="14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3" name="PA-任意多边形 10"/>
            <p:cNvSpPr/>
            <p:nvPr>
              <p:custDataLst>
                <p:tags r:id="rId15"/>
              </p:custDataLst>
            </p:nvPr>
          </p:nvSpPr>
          <p:spPr bwMode="auto">
            <a:xfrm>
              <a:off x="9751481" y="7887013"/>
              <a:ext cx="2022163" cy="1189318"/>
            </a:xfrm>
            <a:custGeom>
              <a:avLst/>
              <a:gdLst>
                <a:gd name="T0" fmla="*/ 221 w 263"/>
                <a:gd name="T1" fmla="*/ 0 h 155"/>
                <a:gd name="T2" fmla="*/ 0 w 263"/>
                <a:gd name="T3" fmla="*/ 95 h 155"/>
                <a:gd name="T4" fmla="*/ 0 w 263"/>
                <a:gd name="T5" fmla="*/ 95 h 155"/>
                <a:gd name="T6" fmla="*/ 0 w 263"/>
                <a:gd name="T7" fmla="*/ 155 h 155"/>
                <a:gd name="T8" fmla="*/ 263 w 263"/>
                <a:gd name="T9" fmla="*/ 43 h 155"/>
                <a:gd name="T10" fmla="*/ 221 w 263"/>
                <a:gd name="T11" fmla="*/ 0 h 155"/>
              </a:gdLst>
              <a:ahLst/>
              <a:cxnLst>
                <a:cxn ang="0">
                  <a:pos x="T0" y="T1"/>
                </a:cxn>
                <a:cxn ang="0">
                  <a:pos x="T2" y="T3"/>
                </a:cxn>
                <a:cxn ang="0">
                  <a:pos x="T4" y="T5"/>
                </a:cxn>
                <a:cxn ang="0">
                  <a:pos x="T6" y="T7"/>
                </a:cxn>
                <a:cxn ang="0">
                  <a:pos x="T8" y="T9"/>
                </a:cxn>
                <a:cxn ang="0">
                  <a:pos x="T10" y="T11"/>
                </a:cxn>
              </a:cxnLst>
              <a:rect l="0" t="0" r="r" b="b"/>
              <a:pathLst>
                <a:path w="263" h="155">
                  <a:moveTo>
                    <a:pt x="221" y="0"/>
                  </a:moveTo>
                  <a:cubicBezTo>
                    <a:pt x="162" y="61"/>
                    <a:pt x="84" y="94"/>
                    <a:pt x="0" y="95"/>
                  </a:cubicBezTo>
                  <a:cubicBezTo>
                    <a:pt x="0" y="95"/>
                    <a:pt x="0" y="95"/>
                    <a:pt x="0" y="95"/>
                  </a:cubicBezTo>
                  <a:cubicBezTo>
                    <a:pt x="0" y="155"/>
                    <a:pt x="0" y="155"/>
                    <a:pt x="0" y="155"/>
                  </a:cubicBezTo>
                  <a:cubicBezTo>
                    <a:pt x="103" y="154"/>
                    <a:pt x="196" y="111"/>
                    <a:pt x="263" y="43"/>
                  </a:cubicBezTo>
                  <a:lnTo>
                    <a:pt x="221" y="0"/>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4" name="PA-任意多边形 11"/>
            <p:cNvSpPr/>
            <p:nvPr>
              <p:custDataLst>
                <p:tags r:id="rId16"/>
              </p:custDataLst>
            </p:nvPr>
          </p:nvSpPr>
          <p:spPr bwMode="auto">
            <a:xfrm>
              <a:off x="11404209" y="4173235"/>
              <a:ext cx="1182837" cy="1960591"/>
            </a:xfrm>
            <a:custGeom>
              <a:avLst/>
              <a:gdLst>
                <a:gd name="T0" fmla="*/ 95 w 154"/>
                <a:gd name="T1" fmla="*/ 255 h 255"/>
                <a:gd name="T2" fmla="*/ 95 w 154"/>
                <a:gd name="T3" fmla="*/ 255 h 255"/>
                <a:gd name="T4" fmla="*/ 154 w 154"/>
                <a:gd name="T5" fmla="*/ 255 h 255"/>
                <a:gd name="T6" fmla="*/ 43 w 154"/>
                <a:gd name="T7" fmla="*/ 0 h 255"/>
                <a:gd name="T8" fmla="*/ 0 w 154"/>
                <a:gd name="T9" fmla="*/ 42 h 255"/>
                <a:gd name="T10" fmla="*/ 95 w 154"/>
                <a:gd name="T11" fmla="*/ 255 h 255"/>
              </a:gdLst>
              <a:ahLst/>
              <a:cxnLst>
                <a:cxn ang="0">
                  <a:pos x="T0" y="T1"/>
                </a:cxn>
                <a:cxn ang="0">
                  <a:pos x="T2" y="T3"/>
                </a:cxn>
                <a:cxn ang="0">
                  <a:pos x="T4" y="T5"/>
                </a:cxn>
                <a:cxn ang="0">
                  <a:pos x="T6" y="T7"/>
                </a:cxn>
                <a:cxn ang="0">
                  <a:pos x="T8" y="T9"/>
                </a:cxn>
                <a:cxn ang="0">
                  <a:pos x="T10" y="T11"/>
                </a:cxn>
              </a:cxnLst>
              <a:rect l="0" t="0" r="r" b="b"/>
              <a:pathLst>
                <a:path w="154" h="255">
                  <a:moveTo>
                    <a:pt x="95" y="255"/>
                  </a:moveTo>
                  <a:cubicBezTo>
                    <a:pt x="95" y="255"/>
                    <a:pt x="95" y="255"/>
                    <a:pt x="95" y="255"/>
                  </a:cubicBezTo>
                  <a:cubicBezTo>
                    <a:pt x="154" y="255"/>
                    <a:pt x="154" y="255"/>
                    <a:pt x="154" y="255"/>
                  </a:cubicBezTo>
                  <a:cubicBezTo>
                    <a:pt x="152" y="155"/>
                    <a:pt x="109" y="65"/>
                    <a:pt x="43" y="0"/>
                  </a:cubicBezTo>
                  <a:cubicBezTo>
                    <a:pt x="0" y="42"/>
                    <a:pt x="0" y="42"/>
                    <a:pt x="0" y="42"/>
                  </a:cubicBezTo>
                  <a:cubicBezTo>
                    <a:pt x="58" y="99"/>
                    <a:pt x="92" y="174"/>
                    <a:pt x="95" y="25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5" name="PA-任意多边形 12"/>
            <p:cNvSpPr/>
            <p:nvPr>
              <p:custDataLst>
                <p:tags r:id="rId17"/>
              </p:custDataLst>
            </p:nvPr>
          </p:nvSpPr>
          <p:spPr bwMode="auto">
            <a:xfrm>
              <a:off x="7693673" y="7887013"/>
              <a:ext cx="2022163" cy="1189318"/>
            </a:xfrm>
            <a:custGeom>
              <a:avLst/>
              <a:gdLst>
                <a:gd name="T0" fmla="*/ 263 w 263"/>
                <a:gd name="T1" fmla="*/ 95 h 155"/>
                <a:gd name="T2" fmla="*/ 42 w 263"/>
                <a:gd name="T3" fmla="*/ 0 h 155"/>
                <a:gd name="T4" fmla="*/ 0 w 263"/>
                <a:gd name="T5" fmla="*/ 43 h 155"/>
                <a:gd name="T6" fmla="*/ 263 w 263"/>
                <a:gd name="T7" fmla="*/ 155 h 155"/>
                <a:gd name="T8" fmla="*/ 263 w 263"/>
                <a:gd name="T9" fmla="*/ 95 h 155"/>
              </a:gdLst>
              <a:ahLst/>
              <a:cxnLst>
                <a:cxn ang="0">
                  <a:pos x="T0" y="T1"/>
                </a:cxn>
                <a:cxn ang="0">
                  <a:pos x="T2" y="T3"/>
                </a:cxn>
                <a:cxn ang="0">
                  <a:pos x="T4" y="T5"/>
                </a:cxn>
                <a:cxn ang="0">
                  <a:pos x="T6" y="T7"/>
                </a:cxn>
                <a:cxn ang="0">
                  <a:pos x="T8" y="T9"/>
                </a:cxn>
              </a:cxnLst>
              <a:rect l="0" t="0" r="r" b="b"/>
              <a:pathLst>
                <a:path w="263" h="155">
                  <a:moveTo>
                    <a:pt x="263" y="95"/>
                  </a:moveTo>
                  <a:cubicBezTo>
                    <a:pt x="180" y="94"/>
                    <a:pt x="101" y="61"/>
                    <a:pt x="42" y="0"/>
                  </a:cubicBezTo>
                  <a:cubicBezTo>
                    <a:pt x="0" y="43"/>
                    <a:pt x="0" y="43"/>
                    <a:pt x="0" y="43"/>
                  </a:cubicBezTo>
                  <a:cubicBezTo>
                    <a:pt x="67" y="111"/>
                    <a:pt x="160" y="154"/>
                    <a:pt x="263" y="155"/>
                  </a:cubicBezTo>
                  <a:cubicBezTo>
                    <a:pt x="263" y="95"/>
                    <a:pt x="263" y="95"/>
                    <a:pt x="263" y="9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7" name="PA-任意多边形 13"/>
            <p:cNvSpPr/>
            <p:nvPr>
              <p:custDataLst>
                <p:tags r:id="rId18"/>
              </p:custDataLst>
            </p:nvPr>
          </p:nvSpPr>
          <p:spPr bwMode="auto">
            <a:xfrm>
              <a:off x="7363126" y="4519983"/>
              <a:ext cx="1043488" cy="1613842"/>
            </a:xfrm>
            <a:custGeom>
              <a:avLst/>
              <a:gdLst>
                <a:gd name="T0" fmla="*/ 60 w 136"/>
                <a:gd name="T1" fmla="*/ 210 h 210"/>
                <a:gd name="T2" fmla="*/ 136 w 136"/>
                <a:gd name="T3" fmla="*/ 42 h 210"/>
                <a:gd name="T4" fmla="*/ 93 w 136"/>
                <a:gd name="T5" fmla="*/ 0 h 210"/>
                <a:gd name="T6" fmla="*/ 0 w 136"/>
                <a:gd name="T7" fmla="*/ 210 h 210"/>
                <a:gd name="T8" fmla="*/ 60 w 136"/>
                <a:gd name="T9" fmla="*/ 210 h 210"/>
              </a:gdLst>
              <a:ahLst/>
              <a:cxnLst>
                <a:cxn ang="0">
                  <a:pos x="T0" y="T1"/>
                </a:cxn>
                <a:cxn ang="0">
                  <a:pos x="T2" y="T3"/>
                </a:cxn>
                <a:cxn ang="0">
                  <a:pos x="T4" y="T5"/>
                </a:cxn>
                <a:cxn ang="0">
                  <a:pos x="T6" y="T7"/>
                </a:cxn>
                <a:cxn ang="0">
                  <a:pos x="T8" y="T9"/>
                </a:cxn>
              </a:cxnLst>
              <a:rect l="0" t="0" r="r" b="b"/>
              <a:pathLst>
                <a:path w="136" h="210">
                  <a:moveTo>
                    <a:pt x="60" y="210"/>
                  </a:moveTo>
                  <a:cubicBezTo>
                    <a:pt x="63" y="146"/>
                    <a:pt x="90" y="87"/>
                    <a:pt x="136" y="42"/>
                  </a:cubicBezTo>
                  <a:cubicBezTo>
                    <a:pt x="93" y="0"/>
                    <a:pt x="93" y="0"/>
                    <a:pt x="93" y="0"/>
                  </a:cubicBezTo>
                  <a:cubicBezTo>
                    <a:pt x="38" y="54"/>
                    <a:pt x="3" y="128"/>
                    <a:pt x="0" y="210"/>
                  </a:cubicBezTo>
                  <a:cubicBezTo>
                    <a:pt x="60" y="210"/>
                    <a:pt x="60" y="210"/>
                    <a:pt x="60" y="21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8" name="PA-任意多边形 14"/>
            <p:cNvSpPr/>
            <p:nvPr>
              <p:custDataLst>
                <p:tags r:id="rId19"/>
              </p:custDataLst>
            </p:nvPr>
          </p:nvSpPr>
          <p:spPr bwMode="auto">
            <a:xfrm>
              <a:off x="7363126" y="6162990"/>
              <a:ext cx="975435" cy="1685136"/>
            </a:xfrm>
            <a:custGeom>
              <a:avLst/>
              <a:gdLst>
                <a:gd name="T0" fmla="*/ 127 w 127"/>
                <a:gd name="T1" fmla="*/ 177 h 219"/>
                <a:gd name="T2" fmla="*/ 60 w 127"/>
                <a:gd name="T3" fmla="*/ 7 h 219"/>
                <a:gd name="T4" fmla="*/ 60 w 127"/>
                <a:gd name="T5" fmla="*/ 2 h 219"/>
                <a:gd name="T6" fmla="*/ 60 w 127"/>
                <a:gd name="T7" fmla="*/ 0 h 219"/>
                <a:gd name="T8" fmla="*/ 0 w 127"/>
                <a:gd name="T9" fmla="*/ 0 h 219"/>
                <a:gd name="T10" fmla="*/ 0 w 127"/>
                <a:gd name="T11" fmla="*/ 7 h 219"/>
                <a:gd name="T12" fmla="*/ 85 w 127"/>
                <a:gd name="T13" fmla="*/ 219 h 219"/>
                <a:gd name="T14" fmla="*/ 127 w 127"/>
                <a:gd name="T15" fmla="*/ 177 h 2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219">
                  <a:moveTo>
                    <a:pt x="127" y="177"/>
                  </a:moveTo>
                  <a:cubicBezTo>
                    <a:pt x="84" y="130"/>
                    <a:pt x="60" y="70"/>
                    <a:pt x="60" y="7"/>
                  </a:cubicBezTo>
                  <a:cubicBezTo>
                    <a:pt x="60" y="5"/>
                    <a:pt x="60" y="4"/>
                    <a:pt x="60" y="2"/>
                  </a:cubicBezTo>
                  <a:cubicBezTo>
                    <a:pt x="60" y="0"/>
                    <a:pt x="60" y="0"/>
                    <a:pt x="60" y="0"/>
                  </a:cubicBezTo>
                  <a:cubicBezTo>
                    <a:pt x="0" y="0"/>
                    <a:pt x="0" y="0"/>
                    <a:pt x="0" y="0"/>
                  </a:cubicBezTo>
                  <a:cubicBezTo>
                    <a:pt x="0" y="2"/>
                    <a:pt x="0" y="4"/>
                    <a:pt x="0" y="7"/>
                  </a:cubicBezTo>
                  <a:cubicBezTo>
                    <a:pt x="0" y="89"/>
                    <a:pt x="32" y="163"/>
                    <a:pt x="85" y="219"/>
                  </a:cubicBezTo>
                  <a:cubicBezTo>
                    <a:pt x="127" y="177"/>
                    <a:pt x="127" y="177"/>
                    <a:pt x="127" y="177"/>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19" name="PA-任意多边形 15"/>
            <p:cNvSpPr/>
            <p:nvPr>
              <p:custDataLst>
                <p:tags r:id="rId20"/>
              </p:custDataLst>
            </p:nvPr>
          </p:nvSpPr>
          <p:spPr bwMode="auto">
            <a:xfrm>
              <a:off x="11128755" y="6162990"/>
              <a:ext cx="975435" cy="1685136"/>
            </a:xfrm>
            <a:custGeom>
              <a:avLst/>
              <a:gdLst>
                <a:gd name="T0" fmla="*/ 127 w 127"/>
                <a:gd name="T1" fmla="*/ 0 h 219"/>
                <a:gd name="T2" fmla="*/ 67 w 127"/>
                <a:gd name="T3" fmla="*/ 0 h 219"/>
                <a:gd name="T4" fmla="*/ 67 w 127"/>
                <a:gd name="T5" fmla="*/ 2 h 219"/>
                <a:gd name="T6" fmla="*/ 67 w 127"/>
                <a:gd name="T7" fmla="*/ 7 h 219"/>
                <a:gd name="T8" fmla="*/ 0 w 127"/>
                <a:gd name="T9" fmla="*/ 177 h 219"/>
                <a:gd name="T10" fmla="*/ 0 w 127"/>
                <a:gd name="T11" fmla="*/ 177 h 219"/>
                <a:gd name="T12" fmla="*/ 42 w 127"/>
                <a:gd name="T13" fmla="*/ 219 h 219"/>
                <a:gd name="T14" fmla="*/ 127 w 127"/>
                <a:gd name="T15" fmla="*/ 7 h 219"/>
                <a:gd name="T16" fmla="*/ 127 w 127"/>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219">
                  <a:moveTo>
                    <a:pt x="127" y="0"/>
                  </a:moveTo>
                  <a:cubicBezTo>
                    <a:pt x="67" y="0"/>
                    <a:pt x="67" y="0"/>
                    <a:pt x="67" y="0"/>
                  </a:cubicBezTo>
                  <a:cubicBezTo>
                    <a:pt x="67" y="2"/>
                    <a:pt x="67" y="2"/>
                    <a:pt x="67" y="2"/>
                  </a:cubicBezTo>
                  <a:cubicBezTo>
                    <a:pt x="67" y="4"/>
                    <a:pt x="67" y="5"/>
                    <a:pt x="67" y="7"/>
                  </a:cubicBezTo>
                  <a:cubicBezTo>
                    <a:pt x="67" y="70"/>
                    <a:pt x="44" y="130"/>
                    <a:pt x="0" y="177"/>
                  </a:cubicBezTo>
                  <a:cubicBezTo>
                    <a:pt x="0" y="177"/>
                    <a:pt x="0" y="177"/>
                    <a:pt x="0" y="177"/>
                  </a:cubicBezTo>
                  <a:cubicBezTo>
                    <a:pt x="42" y="219"/>
                    <a:pt x="42" y="219"/>
                    <a:pt x="42" y="219"/>
                  </a:cubicBezTo>
                  <a:cubicBezTo>
                    <a:pt x="95" y="163"/>
                    <a:pt x="127" y="89"/>
                    <a:pt x="127" y="7"/>
                  </a:cubicBezTo>
                  <a:cubicBezTo>
                    <a:pt x="127" y="4"/>
                    <a:pt x="127" y="2"/>
                    <a:pt x="127" y="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0" name="PA-任意多边形 16"/>
            <p:cNvSpPr/>
            <p:nvPr>
              <p:custDataLst>
                <p:tags r:id="rId21"/>
              </p:custDataLst>
            </p:nvPr>
          </p:nvSpPr>
          <p:spPr bwMode="auto">
            <a:xfrm>
              <a:off x="9751480" y="3842689"/>
              <a:ext cx="1613841" cy="978675"/>
            </a:xfrm>
            <a:custGeom>
              <a:avLst/>
              <a:gdLst>
                <a:gd name="T0" fmla="*/ 0 w 210"/>
                <a:gd name="T1" fmla="*/ 60 h 127"/>
                <a:gd name="T2" fmla="*/ 168 w 210"/>
                <a:gd name="T3" fmla="*/ 127 h 127"/>
                <a:gd name="T4" fmla="*/ 168 w 210"/>
                <a:gd name="T5" fmla="*/ 127 h 127"/>
                <a:gd name="T6" fmla="*/ 210 w 210"/>
                <a:gd name="T7" fmla="*/ 85 h 127"/>
                <a:gd name="T8" fmla="*/ 0 w 210"/>
                <a:gd name="T9" fmla="*/ 0 h 127"/>
                <a:gd name="T10" fmla="*/ 0 w 210"/>
                <a:gd name="T11" fmla="*/ 60 h 127"/>
              </a:gdLst>
              <a:ahLst/>
              <a:cxnLst>
                <a:cxn ang="0">
                  <a:pos x="T0" y="T1"/>
                </a:cxn>
                <a:cxn ang="0">
                  <a:pos x="T2" y="T3"/>
                </a:cxn>
                <a:cxn ang="0">
                  <a:pos x="T4" y="T5"/>
                </a:cxn>
                <a:cxn ang="0">
                  <a:pos x="T6" y="T7"/>
                </a:cxn>
                <a:cxn ang="0">
                  <a:pos x="T8" y="T9"/>
                </a:cxn>
                <a:cxn ang="0">
                  <a:pos x="T10" y="T11"/>
                </a:cxn>
              </a:cxnLst>
              <a:rect l="0" t="0" r="r" b="b"/>
              <a:pathLst>
                <a:path w="210" h="127">
                  <a:moveTo>
                    <a:pt x="0" y="60"/>
                  </a:moveTo>
                  <a:cubicBezTo>
                    <a:pt x="62" y="60"/>
                    <a:pt x="122" y="84"/>
                    <a:pt x="168" y="127"/>
                  </a:cubicBezTo>
                  <a:cubicBezTo>
                    <a:pt x="168" y="127"/>
                    <a:pt x="168" y="127"/>
                    <a:pt x="168" y="127"/>
                  </a:cubicBezTo>
                  <a:cubicBezTo>
                    <a:pt x="210" y="85"/>
                    <a:pt x="210" y="85"/>
                    <a:pt x="210" y="85"/>
                  </a:cubicBezTo>
                  <a:cubicBezTo>
                    <a:pt x="155" y="33"/>
                    <a:pt x="81" y="1"/>
                    <a:pt x="0" y="0"/>
                  </a:cubicBezTo>
                  <a:cubicBezTo>
                    <a:pt x="0" y="60"/>
                    <a:pt x="0" y="60"/>
                    <a:pt x="0" y="6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1" name="PA-任意多边形 17"/>
            <p:cNvSpPr/>
            <p:nvPr>
              <p:custDataLst>
                <p:tags r:id="rId22"/>
              </p:custDataLst>
            </p:nvPr>
          </p:nvSpPr>
          <p:spPr bwMode="auto">
            <a:xfrm>
              <a:off x="8040419" y="7546745"/>
              <a:ext cx="1675415" cy="1037007"/>
            </a:xfrm>
            <a:custGeom>
              <a:avLst/>
              <a:gdLst>
                <a:gd name="T0" fmla="*/ 218 w 218"/>
                <a:gd name="T1" fmla="*/ 75 h 135"/>
                <a:gd name="T2" fmla="*/ 42 w 218"/>
                <a:gd name="T3" fmla="*/ 0 h 135"/>
                <a:gd name="T4" fmla="*/ 0 w 218"/>
                <a:gd name="T5" fmla="*/ 42 h 135"/>
                <a:gd name="T6" fmla="*/ 218 w 218"/>
                <a:gd name="T7" fmla="*/ 135 h 135"/>
                <a:gd name="T8" fmla="*/ 218 w 218"/>
                <a:gd name="T9" fmla="*/ 75 h 135"/>
              </a:gdLst>
              <a:ahLst/>
              <a:cxnLst>
                <a:cxn ang="0">
                  <a:pos x="T0" y="T1"/>
                </a:cxn>
                <a:cxn ang="0">
                  <a:pos x="T2" y="T3"/>
                </a:cxn>
                <a:cxn ang="0">
                  <a:pos x="T4" y="T5"/>
                </a:cxn>
                <a:cxn ang="0">
                  <a:pos x="T6" y="T7"/>
                </a:cxn>
                <a:cxn ang="0">
                  <a:pos x="T8" y="T9"/>
                </a:cxn>
              </a:cxnLst>
              <a:rect l="0" t="0" r="r" b="b"/>
              <a:pathLst>
                <a:path w="218" h="135">
                  <a:moveTo>
                    <a:pt x="218" y="75"/>
                  </a:moveTo>
                  <a:cubicBezTo>
                    <a:pt x="151" y="75"/>
                    <a:pt x="89" y="48"/>
                    <a:pt x="42" y="0"/>
                  </a:cubicBezTo>
                  <a:cubicBezTo>
                    <a:pt x="0" y="42"/>
                    <a:pt x="0" y="42"/>
                    <a:pt x="0" y="42"/>
                  </a:cubicBezTo>
                  <a:cubicBezTo>
                    <a:pt x="55" y="99"/>
                    <a:pt x="133" y="135"/>
                    <a:pt x="218" y="135"/>
                  </a:cubicBezTo>
                  <a:cubicBezTo>
                    <a:pt x="218" y="75"/>
                    <a:pt x="218" y="75"/>
                    <a:pt x="218" y="7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2" name="PA-任意多边形 18"/>
            <p:cNvSpPr/>
            <p:nvPr>
              <p:custDataLst>
                <p:tags r:id="rId23"/>
              </p:custDataLst>
            </p:nvPr>
          </p:nvSpPr>
          <p:spPr bwMode="auto">
            <a:xfrm>
              <a:off x="8101993" y="3842689"/>
              <a:ext cx="1613841" cy="978675"/>
            </a:xfrm>
            <a:custGeom>
              <a:avLst/>
              <a:gdLst>
                <a:gd name="T0" fmla="*/ 43 w 210"/>
                <a:gd name="T1" fmla="*/ 127 h 127"/>
                <a:gd name="T2" fmla="*/ 210 w 210"/>
                <a:gd name="T3" fmla="*/ 60 h 127"/>
                <a:gd name="T4" fmla="*/ 210 w 210"/>
                <a:gd name="T5" fmla="*/ 60 h 127"/>
                <a:gd name="T6" fmla="*/ 210 w 210"/>
                <a:gd name="T7" fmla="*/ 0 h 127"/>
                <a:gd name="T8" fmla="*/ 0 w 210"/>
                <a:gd name="T9" fmla="*/ 85 h 127"/>
                <a:gd name="T10" fmla="*/ 43 w 210"/>
                <a:gd name="T11" fmla="*/ 127 h 127"/>
              </a:gdLst>
              <a:ahLst/>
              <a:cxnLst>
                <a:cxn ang="0">
                  <a:pos x="T0" y="T1"/>
                </a:cxn>
                <a:cxn ang="0">
                  <a:pos x="T2" y="T3"/>
                </a:cxn>
                <a:cxn ang="0">
                  <a:pos x="T4" y="T5"/>
                </a:cxn>
                <a:cxn ang="0">
                  <a:pos x="T6" y="T7"/>
                </a:cxn>
                <a:cxn ang="0">
                  <a:pos x="T8" y="T9"/>
                </a:cxn>
                <a:cxn ang="0">
                  <a:pos x="T10" y="T11"/>
                </a:cxn>
              </a:cxnLst>
              <a:rect l="0" t="0" r="r" b="b"/>
              <a:pathLst>
                <a:path w="210" h="127">
                  <a:moveTo>
                    <a:pt x="43" y="127"/>
                  </a:moveTo>
                  <a:cubicBezTo>
                    <a:pt x="88" y="84"/>
                    <a:pt x="148" y="60"/>
                    <a:pt x="210" y="60"/>
                  </a:cubicBezTo>
                  <a:cubicBezTo>
                    <a:pt x="210" y="60"/>
                    <a:pt x="210" y="60"/>
                    <a:pt x="210" y="60"/>
                  </a:cubicBezTo>
                  <a:cubicBezTo>
                    <a:pt x="210" y="0"/>
                    <a:pt x="210" y="0"/>
                    <a:pt x="210" y="0"/>
                  </a:cubicBezTo>
                  <a:cubicBezTo>
                    <a:pt x="129" y="1"/>
                    <a:pt x="55" y="33"/>
                    <a:pt x="0" y="85"/>
                  </a:cubicBezTo>
                  <a:cubicBezTo>
                    <a:pt x="43" y="127"/>
                    <a:pt x="43" y="127"/>
                    <a:pt x="43" y="127"/>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3" name="PA-任意多边形 19"/>
            <p:cNvSpPr/>
            <p:nvPr>
              <p:custDataLst>
                <p:tags r:id="rId24"/>
              </p:custDataLst>
            </p:nvPr>
          </p:nvSpPr>
          <p:spPr bwMode="auto">
            <a:xfrm>
              <a:off x="9751480" y="7546745"/>
              <a:ext cx="1675415" cy="1037007"/>
            </a:xfrm>
            <a:custGeom>
              <a:avLst/>
              <a:gdLst>
                <a:gd name="T0" fmla="*/ 176 w 218"/>
                <a:gd name="T1" fmla="*/ 0 h 135"/>
                <a:gd name="T2" fmla="*/ 0 w 218"/>
                <a:gd name="T3" fmla="*/ 75 h 135"/>
                <a:gd name="T4" fmla="*/ 0 w 218"/>
                <a:gd name="T5" fmla="*/ 75 h 135"/>
                <a:gd name="T6" fmla="*/ 0 w 218"/>
                <a:gd name="T7" fmla="*/ 135 h 135"/>
                <a:gd name="T8" fmla="*/ 218 w 218"/>
                <a:gd name="T9" fmla="*/ 42 h 135"/>
                <a:gd name="T10" fmla="*/ 176 w 218"/>
                <a:gd name="T11" fmla="*/ 0 h 135"/>
              </a:gdLst>
              <a:ahLst/>
              <a:cxnLst>
                <a:cxn ang="0">
                  <a:pos x="T0" y="T1"/>
                </a:cxn>
                <a:cxn ang="0">
                  <a:pos x="T2" y="T3"/>
                </a:cxn>
                <a:cxn ang="0">
                  <a:pos x="T4" y="T5"/>
                </a:cxn>
                <a:cxn ang="0">
                  <a:pos x="T6" y="T7"/>
                </a:cxn>
                <a:cxn ang="0">
                  <a:pos x="T8" y="T9"/>
                </a:cxn>
                <a:cxn ang="0">
                  <a:pos x="T10" y="T11"/>
                </a:cxn>
              </a:cxnLst>
              <a:rect l="0" t="0" r="r" b="b"/>
              <a:pathLst>
                <a:path w="218" h="135">
                  <a:moveTo>
                    <a:pt x="176" y="0"/>
                  </a:moveTo>
                  <a:cubicBezTo>
                    <a:pt x="129" y="48"/>
                    <a:pt x="67" y="75"/>
                    <a:pt x="0" y="75"/>
                  </a:cubicBezTo>
                  <a:cubicBezTo>
                    <a:pt x="0" y="75"/>
                    <a:pt x="0" y="75"/>
                    <a:pt x="0" y="75"/>
                  </a:cubicBezTo>
                  <a:cubicBezTo>
                    <a:pt x="0" y="135"/>
                    <a:pt x="0" y="135"/>
                    <a:pt x="0" y="135"/>
                  </a:cubicBezTo>
                  <a:cubicBezTo>
                    <a:pt x="85" y="135"/>
                    <a:pt x="163" y="99"/>
                    <a:pt x="218" y="42"/>
                  </a:cubicBezTo>
                  <a:lnTo>
                    <a:pt x="176" y="0"/>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4" name="PA-任意多边形 20"/>
            <p:cNvSpPr/>
            <p:nvPr>
              <p:custDataLst>
                <p:tags r:id="rId25"/>
              </p:custDataLst>
            </p:nvPr>
          </p:nvSpPr>
          <p:spPr bwMode="auto">
            <a:xfrm>
              <a:off x="11067182" y="4519983"/>
              <a:ext cx="1037007" cy="1613842"/>
            </a:xfrm>
            <a:custGeom>
              <a:avLst/>
              <a:gdLst>
                <a:gd name="T0" fmla="*/ 75 w 135"/>
                <a:gd name="T1" fmla="*/ 210 h 210"/>
                <a:gd name="T2" fmla="*/ 75 w 135"/>
                <a:gd name="T3" fmla="*/ 210 h 210"/>
                <a:gd name="T4" fmla="*/ 135 w 135"/>
                <a:gd name="T5" fmla="*/ 210 h 210"/>
                <a:gd name="T6" fmla="*/ 42 w 135"/>
                <a:gd name="T7" fmla="*/ 0 h 210"/>
                <a:gd name="T8" fmla="*/ 0 w 135"/>
                <a:gd name="T9" fmla="*/ 42 h 210"/>
                <a:gd name="T10" fmla="*/ 75 w 135"/>
                <a:gd name="T11" fmla="*/ 210 h 210"/>
              </a:gdLst>
              <a:ahLst/>
              <a:cxnLst>
                <a:cxn ang="0">
                  <a:pos x="T0" y="T1"/>
                </a:cxn>
                <a:cxn ang="0">
                  <a:pos x="T2" y="T3"/>
                </a:cxn>
                <a:cxn ang="0">
                  <a:pos x="T4" y="T5"/>
                </a:cxn>
                <a:cxn ang="0">
                  <a:pos x="T6" y="T7"/>
                </a:cxn>
                <a:cxn ang="0">
                  <a:pos x="T8" y="T9"/>
                </a:cxn>
                <a:cxn ang="0">
                  <a:pos x="T10" y="T11"/>
                </a:cxn>
              </a:cxnLst>
              <a:rect l="0" t="0" r="r" b="b"/>
              <a:pathLst>
                <a:path w="135" h="210">
                  <a:moveTo>
                    <a:pt x="75" y="210"/>
                  </a:moveTo>
                  <a:cubicBezTo>
                    <a:pt x="75" y="210"/>
                    <a:pt x="75" y="210"/>
                    <a:pt x="75" y="210"/>
                  </a:cubicBezTo>
                  <a:cubicBezTo>
                    <a:pt x="135" y="210"/>
                    <a:pt x="135" y="210"/>
                    <a:pt x="135" y="210"/>
                  </a:cubicBezTo>
                  <a:cubicBezTo>
                    <a:pt x="132" y="128"/>
                    <a:pt x="97" y="54"/>
                    <a:pt x="42" y="0"/>
                  </a:cubicBezTo>
                  <a:cubicBezTo>
                    <a:pt x="0" y="42"/>
                    <a:pt x="0" y="42"/>
                    <a:pt x="0" y="42"/>
                  </a:cubicBezTo>
                  <a:cubicBezTo>
                    <a:pt x="46" y="87"/>
                    <a:pt x="72" y="146"/>
                    <a:pt x="75" y="21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6" name="PA-任意多边形 21"/>
            <p:cNvSpPr/>
            <p:nvPr>
              <p:custDataLst>
                <p:tags r:id="rId26"/>
              </p:custDataLst>
            </p:nvPr>
          </p:nvSpPr>
          <p:spPr bwMode="auto">
            <a:xfrm>
              <a:off x="8338560" y="5203760"/>
              <a:ext cx="1351351" cy="930065"/>
            </a:xfrm>
            <a:custGeom>
              <a:avLst/>
              <a:gdLst>
                <a:gd name="T0" fmla="*/ 176 w 176"/>
                <a:gd name="T1" fmla="*/ 121 h 121"/>
                <a:gd name="T2" fmla="*/ 56 w 176"/>
                <a:gd name="T3" fmla="*/ 0 h 121"/>
                <a:gd name="T4" fmla="*/ 0 w 176"/>
                <a:gd name="T5" fmla="*/ 121 h 121"/>
                <a:gd name="T6" fmla="*/ 176 w 176"/>
                <a:gd name="T7" fmla="*/ 121 h 121"/>
              </a:gdLst>
              <a:ahLst/>
              <a:cxnLst>
                <a:cxn ang="0">
                  <a:pos x="T0" y="T1"/>
                </a:cxn>
                <a:cxn ang="0">
                  <a:pos x="T2" y="T3"/>
                </a:cxn>
                <a:cxn ang="0">
                  <a:pos x="T4" y="T5"/>
                </a:cxn>
                <a:cxn ang="0">
                  <a:pos x="T6" y="T7"/>
                </a:cxn>
              </a:cxnLst>
              <a:rect l="0" t="0" r="r" b="b"/>
              <a:pathLst>
                <a:path w="176" h="121">
                  <a:moveTo>
                    <a:pt x="176" y="121"/>
                  </a:moveTo>
                  <a:cubicBezTo>
                    <a:pt x="56" y="0"/>
                    <a:pt x="56" y="0"/>
                    <a:pt x="56" y="0"/>
                  </a:cubicBezTo>
                  <a:cubicBezTo>
                    <a:pt x="24" y="31"/>
                    <a:pt x="3" y="74"/>
                    <a:pt x="0" y="121"/>
                  </a:cubicBezTo>
                  <a:lnTo>
                    <a:pt x="176" y="121"/>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7" name="PA-任意多边形 22"/>
            <p:cNvSpPr/>
            <p:nvPr>
              <p:custDataLst>
                <p:tags r:id="rId27"/>
              </p:custDataLst>
            </p:nvPr>
          </p:nvSpPr>
          <p:spPr bwMode="auto">
            <a:xfrm>
              <a:off x="9751481" y="4821363"/>
              <a:ext cx="923584" cy="1289777"/>
            </a:xfrm>
            <a:custGeom>
              <a:avLst/>
              <a:gdLst>
                <a:gd name="T0" fmla="*/ 0 w 120"/>
                <a:gd name="T1" fmla="*/ 0 h 168"/>
                <a:gd name="T2" fmla="*/ 0 w 120"/>
                <a:gd name="T3" fmla="*/ 168 h 168"/>
                <a:gd name="T4" fmla="*/ 120 w 120"/>
                <a:gd name="T5" fmla="*/ 48 h 168"/>
                <a:gd name="T6" fmla="*/ 0 w 120"/>
                <a:gd name="T7" fmla="*/ 0 h 168"/>
              </a:gdLst>
              <a:ahLst/>
              <a:cxnLst>
                <a:cxn ang="0">
                  <a:pos x="T0" y="T1"/>
                </a:cxn>
                <a:cxn ang="0">
                  <a:pos x="T2" y="T3"/>
                </a:cxn>
                <a:cxn ang="0">
                  <a:pos x="T4" y="T5"/>
                </a:cxn>
                <a:cxn ang="0">
                  <a:pos x="T6" y="T7"/>
                </a:cxn>
              </a:cxnLst>
              <a:rect l="0" t="0" r="r" b="b"/>
              <a:pathLst>
                <a:path w="120" h="168">
                  <a:moveTo>
                    <a:pt x="0" y="0"/>
                  </a:moveTo>
                  <a:cubicBezTo>
                    <a:pt x="0" y="168"/>
                    <a:pt x="0" y="168"/>
                    <a:pt x="0" y="168"/>
                  </a:cubicBezTo>
                  <a:cubicBezTo>
                    <a:pt x="120" y="48"/>
                    <a:pt x="120" y="48"/>
                    <a:pt x="120" y="48"/>
                  </a:cubicBezTo>
                  <a:cubicBezTo>
                    <a:pt x="88" y="18"/>
                    <a:pt x="46" y="0"/>
                    <a:pt x="0" y="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8" name="PA-任意多边形 23"/>
            <p:cNvSpPr/>
            <p:nvPr>
              <p:custDataLst>
                <p:tags r:id="rId28"/>
              </p:custDataLst>
            </p:nvPr>
          </p:nvSpPr>
          <p:spPr bwMode="auto">
            <a:xfrm>
              <a:off x="8338560" y="6162989"/>
              <a:ext cx="1351351" cy="991637"/>
            </a:xfrm>
            <a:custGeom>
              <a:avLst/>
              <a:gdLst>
                <a:gd name="T0" fmla="*/ 0 w 176"/>
                <a:gd name="T1" fmla="*/ 0 h 129"/>
                <a:gd name="T2" fmla="*/ 0 w 176"/>
                <a:gd name="T3" fmla="*/ 7 h 129"/>
                <a:gd name="T4" fmla="*/ 48 w 176"/>
                <a:gd name="T5" fmla="*/ 129 h 129"/>
                <a:gd name="T6" fmla="*/ 176 w 176"/>
                <a:gd name="T7" fmla="*/ 0 h 129"/>
                <a:gd name="T8" fmla="*/ 0 w 176"/>
                <a:gd name="T9" fmla="*/ 0 h 129"/>
              </a:gdLst>
              <a:ahLst/>
              <a:cxnLst>
                <a:cxn ang="0">
                  <a:pos x="T0" y="T1"/>
                </a:cxn>
                <a:cxn ang="0">
                  <a:pos x="T2" y="T3"/>
                </a:cxn>
                <a:cxn ang="0">
                  <a:pos x="T4" y="T5"/>
                </a:cxn>
                <a:cxn ang="0">
                  <a:pos x="T6" y="T7"/>
                </a:cxn>
                <a:cxn ang="0">
                  <a:pos x="T8" y="T9"/>
                </a:cxn>
              </a:cxnLst>
              <a:rect l="0" t="0" r="r" b="b"/>
              <a:pathLst>
                <a:path w="176" h="129">
                  <a:moveTo>
                    <a:pt x="0" y="0"/>
                  </a:moveTo>
                  <a:cubicBezTo>
                    <a:pt x="0" y="2"/>
                    <a:pt x="0" y="4"/>
                    <a:pt x="0" y="7"/>
                  </a:cubicBezTo>
                  <a:cubicBezTo>
                    <a:pt x="0" y="54"/>
                    <a:pt x="18" y="97"/>
                    <a:pt x="48" y="129"/>
                  </a:cubicBezTo>
                  <a:cubicBezTo>
                    <a:pt x="176" y="0"/>
                    <a:pt x="176" y="0"/>
                    <a:pt x="176" y="0"/>
                  </a:cubicBezTo>
                  <a:lnTo>
                    <a:pt x="0" y="0"/>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29" name="PA-任意多边形 24"/>
            <p:cNvSpPr/>
            <p:nvPr>
              <p:custDataLst>
                <p:tags r:id="rId29"/>
              </p:custDataLst>
            </p:nvPr>
          </p:nvSpPr>
          <p:spPr bwMode="auto">
            <a:xfrm>
              <a:off x="9774166" y="6162989"/>
              <a:ext cx="1354590" cy="991637"/>
            </a:xfrm>
            <a:custGeom>
              <a:avLst/>
              <a:gdLst>
                <a:gd name="T0" fmla="*/ 129 w 176"/>
                <a:gd name="T1" fmla="*/ 129 h 129"/>
                <a:gd name="T2" fmla="*/ 176 w 176"/>
                <a:gd name="T3" fmla="*/ 7 h 129"/>
                <a:gd name="T4" fmla="*/ 176 w 176"/>
                <a:gd name="T5" fmla="*/ 0 h 129"/>
                <a:gd name="T6" fmla="*/ 0 w 176"/>
                <a:gd name="T7" fmla="*/ 0 h 129"/>
                <a:gd name="T8" fmla="*/ 129 w 176"/>
                <a:gd name="T9" fmla="*/ 129 h 129"/>
              </a:gdLst>
              <a:ahLst/>
              <a:cxnLst>
                <a:cxn ang="0">
                  <a:pos x="T0" y="T1"/>
                </a:cxn>
                <a:cxn ang="0">
                  <a:pos x="T2" y="T3"/>
                </a:cxn>
                <a:cxn ang="0">
                  <a:pos x="T4" y="T5"/>
                </a:cxn>
                <a:cxn ang="0">
                  <a:pos x="T6" y="T7"/>
                </a:cxn>
                <a:cxn ang="0">
                  <a:pos x="T8" y="T9"/>
                </a:cxn>
              </a:cxnLst>
              <a:rect l="0" t="0" r="r" b="b"/>
              <a:pathLst>
                <a:path w="176" h="129">
                  <a:moveTo>
                    <a:pt x="129" y="129"/>
                  </a:moveTo>
                  <a:cubicBezTo>
                    <a:pt x="158" y="97"/>
                    <a:pt x="176" y="54"/>
                    <a:pt x="176" y="7"/>
                  </a:cubicBezTo>
                  <a:cubicBezTo>
                    <a:pt x="176" y="4"/>
                    <a:pt x="176" y="2"/>
                    <a:pt x="176" y="0"/>
                  </a:cubicBezTo>
                  <a:cubicBezTo>
                    <a:pt x="0" y="0"/>
                    <a:pt x="0" y="0"/>
                    <a:pt x="0" y="0"/>
                  </a:cubicBezTo>
                  <a:lnTo>
                    <a:pt x="129" y="129"/>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0" name="PA-任意多边形 25"/>
            <p:cNvSpPr/>
            <p:nvPr>
              <p:custDataLst>
                <p:tags r:id="rId30"/>
              </p:custDataLst>
            </p:nvPr>
          </p:nvSpPr>
          <p:spPr bwMode="auto">
            <a:xfrm>
              <a:off x="8792249" y="4821363"/>
              <a:ext cx="923584" cy="1289777"/>
            </a:xfrm>
            <a:custGeom>
              <a:avLst/>
              <a:gdLst>
                <a:gd name="T0" fmla="*/ 120 w 120"/>
                <a:gd name="T1" fmla="*/ 168 h 168"/>
                <a:gd name="T2" fmla="*/ 120 w 120"/>
                <a:gd name="T3" fmla="*/ 0 h 168"/>
                <a:gd name="T4" fmla="*/ 0 w 120"/>
                <a:gd name="T5" fmla="*/ 48 h 168"/>
                <a:gd name="T6" fmla="*/ 120 w 120"/>
                <a:gd name="T7" fmla="*/ 168 h 168"/>
              </a:gdLst>
              <a:ahLst/>
              <a:cxnLst>
                <a:cxn ang="0">
                  <a:pos x="T0" y="T1"/>
                </a:cxn>
                <a:cxn ang="0">
                  <a:pos x="T2" y="T3"/>
                </a:cxn>
                <a:cxn ang="0">
                  <a:pos x="T4" y="T5"/>
                </a:cxn>
                <a:cxn ang="0">
                  <a:pos x="T6" y="T7"/>
                </a:cxn>
              </a:cxnLst>
              <a:rect l="0" t="0" r="r" b="b"/>
              <a:pathLst>
                <a:path w="120" h="168">
                  <a:moveTo>
                    <a:pt x="120" y="168"/>
                  </a:moveTo>
                  <a:cubicBezTo>
                    <a:pt x="120" y="0"/>
                    <a:pt x="120" y="0"/>
                    <a:pt x="120" y="0"/>
                  </a:cubicBezTo>
                  <a:cubicBezTo>
                    <a:pt x="74" y="0"/>
                    <a:pt x="32" y="18"/>
                    <a:pt x="0" y="48"/>
                  </a:cubicBezTo>
                  <a:lnTo>
                    <a:pt x="120" y="168"/>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1" name="PA-任意多边形 26"/>
            <p:cNvSpPr/>
            <p:nvPr>
              <p:custDataLst>
                <p:tags r:id="rId31"/>
              </p:custDataLst>
            </p:nvPr>
          </p:nvSpPr>
          <p:spPr bwMode="auto">
            <a:xfrm>
              <a:off x="9774166" y="5203760"/>
              <a:ext cx="1354590" cy="930065"/>
            </a:xfrm>
            <a:custGeom>
              <a:avLst/>
              <a:gdLst>
                <a:gd name="T0" fmla="*/ 120 w 176"/>
                <a:gd name="T1" fmla="*/ 0 h 121"/>
                <a:gd name="T2" fmla="*/ 0 w 176"/>
                <a:gd name="T3" fmla="*/ 121 h 121"/>
                <a:gd name="T4" fmla="*/ 176 w 176"/>
                <a:gd name="T5" fmla="*/ 121 h 121"/>
                <a:gd name="T6" fmla="*/ 120 w 176"/>
                <a:gd name="T7" fmla="*/ 0 h 121"/>
              </a:gdLst>
              <a:ahLst/>
              <a:cxnLst>
                <a:cxn ang="0">
                  <a:pos x="T0" y="T1"/>
                </a:cxn>
                <a:cxn ang="0">
                  <a:pos x="T2" y="T3"/>
                </a:cxn>
                <a:cxn ang="0">
                  <a:pos x="T4" y="T5"/>
                </a:cxn>
                <a:cxn ang="0">
                  <a:pos x="T6" y="T7"/>
                </a:cxn>
              </a:cxnLst>
              <a:rect l="0" t="0" r="r" b="b"/>
              <a:pathLst>
                <a:path w="176" h="121">
                  <a:moveTo>
                    <a:pt x="120" y="0"/>
                  </a:moveTo>
                  <a:cubicBezTo>
                    <a:pt x="0" y="121"/>
                    <a:pt x="0" y="121"/>
                    <a:pt x="0" y="121"/>
                  </a:cubicBezTo>
                  <a:cubicBezTo>
                    <a:pt x="176" y="121"/>
                    <a:pt x="176" y="121"/>
                    <a:pt x="176" y="121"/>
                  </a:cubicBezTo>
                  <a:cubicBezTo>
                    <a:pt x="173" y="74"/>
                    <a:pt x="152" y="31"/>
                    <a:pt x="120" y="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2" name="PA-任意多边形 27"/>
            <p:cNvSpPr/>
            <p:nvPr>
              <p:custDataLst>
                <p:tags r:id="rId32"/>
              </p:custDataLst>
            </p:nvPr>
          </p:nvSpPr>
          <p:spPr bwMode="auto">
            <a:xfrm>
              <a:off x="9751481" y="6188915"/>
              <a:ext cx="991637" cy="1419402"/>
            </a:xfrm>
            <a:custGeom>
              <a:avLst/>
              <a:gdLst>
                <a:gd name="T0" fmla="*/ 0 w 129"/>
                <a:gd name="T1" fmla="*/ 0 h 185"/>
                <a:gd name="T2" fmla="*/ 0 w 129"/>
                <a:gd name="T3" fmla="*/ 185 h 185"/>
                <a:gd name="T4" fmla="*/ 129 w 129"/>
                <a:gd name="T5" fmla="*/ 129 h 185"/>
                <a:gd name="T6" fmla="*/ 0 w 129"/>
                <a:gd name="T7" fmla="*/ 0 h 185"/>
              </a:gdLst>
              <a:ahLst/>
              <a:cxnLst>
                <a:cxn ang="0">
                  <a:pos x="T0" y="T1"/>
                </a:cxn>
                <a:cxn ang="0">
                  <a:pos x="T2" y="T3"/>
                </a:cxn>
                <a:cxn ang="0">
                  <a:pos x="T4" y="T5"/>
                </a:cxn>
                <a:cxn ang="0">
                  <a:pos x="T6" y="T7"/>
                </a:cxn>
              </a:cxnLst>
              <a:rect l="0" t="0" r="r" b="b"/>
              <a:pathLst>
                <a:path w="129" h="185">
                  <a:moveTo>
                    <a:pt x="0" y="0"/>
                  </a:moveTo>
                  <a:cubicBezTo>
                    <a:pt x="0" y="185"/>
                    <a:pt x="0" y="185"/>
                    <a:pt x="0" y="185"/>
                  </a:cubicBezTo>
                  <a:cubicBezTo>
                    <a:pt x="50" y="185"/>
                    <a:pt x="96" y="163"/>
                    <a:pt x="129" y="129"/>
                  </a:cubicBezTo>
                  <a:lnTo>
                    <a:pt x="0" y="0"/>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3" name="PA-任意多边形 28"/>
            <p:cNvSpPr/>
            <p:nvPr>
              <p:custDataLst>
                <p:tags r:id="rId33"/>
              </p:custDataLst>
            </p:nvPr>
          </p:nvSpPr>
          <p:spPr bwMode="auto">
            <a:xfrm>
              <a:off x="8724198" y="6188915"/>
              <a:ext cx="991637" cy="1419402"/>
            </a:xfrm>
            <a:custGeom>
              <a:avLst/>
              <a:gdLst>
                <a:gd name="T0" fmla="*/ 129 w 129"/>
                <a:gd name="T1" fmla="*/ 0 h 185"/>
                <a:gd name="T2" fmla="*/ 0 w 129"/>
                <a:gd name="T3" fmla="*/ 129 h 185"/>
                <a:gd name="T4" fmla="*/ 129 w 129"/>
                <a:gd name="T5" fmla="*/ 185 h 185"/>
                <a:gd name="T6" fmla="*/ 129 w 129"/>
                <a:gd name="T7" fmla="*/ 0 h 185"/>
              </a:gdLst>
              <a:ahLst/>
              <a:cxnLst>
                <a:cxn ang="0">
                  <a:pos x="T0" y="T1"/>
                </a:cxn>
                <a:cxn ang="0">
                  <a:pos x="T2" y="T3"/>
                </a:cxn>
                <a:cxn ang="0">
                  <a:pos x="T4" y="T5"/>
                </a:cxn>
                <a:cxn ang="0">
                  <a:pos x="T6" y="T7"/>
                </a:cxn>
              </a:cxnLst>
              <a:rect l="0" t="0" r="r" b="b"/>
              <a:pathLst>
                <a:path w="129" h="185">
                  <a:moveTo>
                    <a:pt x="129" y="0"/>
                  </a:moveTo>
                  <a:cubicBezTo>
                    <a:pt x="0" y="129"/>
                    <a:pt x="0" y="129"/>
                    <a:pt x="0" y="129"/>
                  </a:cubicBezTo>
                  <a:cubicBezTo>
                    <a:pt x="33" y="163"/>
                    <a:pt x="79" y="185"/>
                    <a:pt x="129" y="185"/>
                  </a:cubicBezTo>
                  <a:lnTo>
                    <a:pt x="129" y="0"/>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5" name="PA-任意多边形 29"/>
            <p:cNvSpPr/>
            <p:nvPr>
              <p:custDataLst>
                <p:tags r:id="rId34"/>
              </p:custDataLst>
            </p:nvPr>
          </p:nvSpPr>
          <p:spPr bwMode="auto">
            <a:xfrm>
              <a:off x="7855705" y="4866734"/>
              <a:ext cx="891178" cy="1267094"/>
            </a:xfrm>
            <a:custGeom>
              <a:avLst/>
              <a:gdLst>
                <a:gd name="T0" fmla="*/ 60 w 116"/>
                <a:gd name="T1" fmla="*/ 165 h 165"/>
                <a:gd name="T2" fmla="*/ 116 w 116"/>
                <a:gd name="T3" fmla="*/ 42 h 165"/>
                <a:gd name="T4" fmla="*/ 74 w 116"/>
                <a:gd name="T5" fmla="*/ 0 h 165"/>
                <a:gd name="T6" fmla="*/ 0 w 116"/>
                <a:gd name="T7" fmla="*/ 165 h 165"/>
                <a:gd name="T8" fmla="*/ 60 w 116"/>
                <a:gd name="T9" fmla="*/ 165 h 165"/>
              </a:gdLst>
              <a:ahLst/>
              <a:cxnLst>
                <a:cxn ang="0">
                  <a:pos x="T0" y="T1"/>
                </a:cxn>
                <a:cxn ang="0">
                  <a:pos x="T2" y="T3"/>
                </a:cxn>
                <a:cxn ang="0">
                  <a:pos x="T4" y="T5"/>
                </a:cxn>
                <a:cxn ang="0">
                  <a:pos x="T6" y="T7"/>
                </a:cxn>
                <a:cxn ang="0">
                  <a:pos x="T8" y="T9"/>
                </a:cxn>
              </a:cxnLst>
              <a:rect l="0" t="0" r="r" b="b"/>
              <a:pathLst>
                <a:path w="116" h="165">
                  <a:moveTo>
                    <a:pt x="60" y="165"/>
                  </a:moveTo>
                  <a:cubicBezTo>
                    <a:pt x="62" y="118"/>
                    <a:pt x="82" y="74"/>
                    <a:pt x="116" y="42"/>
                  </a:cubicBezTo>
                  <a:cubicBezTo>
                    <a:pt x="74" y="0"/>
                    <a:pt x="74" y="0"/>
                    <a:pt x="74" y="0"/>
                  </a:cubicBezTo>
                  <a:cubicBezTo>
                    <a:pt x="31" y="42"/>
                    <a:pt x="2" y="100"/>
                    <a:pt x="0" y="165"/>
                  </a:cubicBezTo>
                  <a:cubicBezTo>
                    <a:pt x="60" y="165"/>
                    <a:pt x="60" y="165"/>
                    <a:pt x="60" y="16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6" name="PA-任意多边形 30"/>
            <p:cNvSpPr/>
            <p:nvPr>
              <p:custDataLst>
                <p:tags r:id="rId35"/>
              </p:custDataLst>
            </p:nvPr>
          </p:nvSpPr>
          <p:spPr bwMode="auto">
            <a:xfrm>
              <a:off x="9751481" y="4335267"/>
              <a:ext cx="1270332" cy="829605"/>
            </a:xfrm>
            <a:custGeom>
              <a:avLst/>
              <a:gdLst>
                <a:gd name="T0" fmla="*/ 0 w 165"/>
                <a:gd name="T1" fmla="*/ 59 h 108"/>
                <a:gd name="T2" fmla="*/ 123 w 165"/>
                <a:gd name="T3" fmla="*/ 108 h 108"/>
                <a:gd name="T4" fmla="*/ 123 w 165"/>
                <a:gd name="T5" fmla="*/ 108 h 108"/>
                <a:gd name="T6" fmla="*/ 165 w 165"/>
                <a:gd name="T7" fmla="*/ 66 h 108"/>
                <a:gd name="T8" fmla="*/ 0 w 165"/>
                <a:gd name="T9" fmla="*/ 0 h 108"/>
                <a:gd name="T10" fmla="*/ 0 w 165"/>
                <a:gd name="T11" fmla="*/ 59 h 108"/>
              </a:gdLst>
              <a:ahLst/>
              <a:cxnLst>
                <a:cxn ang="0">
                  <a:pos x="T0" y="T1"/>
                </a:cxn>
                <a:cxn ang="0">
                  <a:pos x="T2" y="T3"/>
                </a:cxn>
                <a:cxn ang="0">
                  <a:pos x="T4" y="T5"/>
                </a:cxn>
                <a:cxn ang="0">
                  <a:pos x="T6" y="T7"/>
                </a:cxn>
                <a:cxn ang="0">
                  <a:pos x="T8" y="T9"/>
                </a:cxn>
                <a:cxn ang="0">
                  <a:pos x="T10" y="T11"/>
                </a:cxn>
              </a:cxnLst>
              <a:rect l="0" t="0" r="r" b="b"/>
              <a:pathLst>
                <a:path w="165" h="108">
                  <a:moveTo>
                    <a:pt x="0" y="59"/>
                  </a:moveTo>
                  <a:cubicBezTo>
                    <a:pt x="45" y="60"/>
                    <a:pt x="89" y="77"/>
                    <a:pt x="123" y="108"/>
                  </a:cubicBezTo>
                  <a:cubicBezTo>
                    <a:pt x="123" y="108"/>
                    <a:pt x="123" y="108"/>
                    <a:pt x="123" y="108"/>
                  </a:cubicBezTo>
                  <a:cubicBezTo>
                    <a:pt x="165" y="66"/>
                    <a:pt x="165" y="66"/>
                    <a:pt x="165" y="66"/>
                  </a:cubicBezTo>
                  <a:cubicBezTo>
                    <a:pt x="122" y="25"/>
                    <a:pt x="64" y="0"/>
                    <a:pt x="0" y="0"/>
                  </a:cubicBezTo>
                  <a:cubicBezTo>
                    <a:pt x="0" y="59"/>
                    <a:pt x="0" y="59"/>
                    <a:pt x="0" y="59"/>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7" name="PA-任意多边形 31"/>
            <p:cNvSpPr/>
            <p:nvPr>
              <p:custDataLst>
                <p:tags r:id="rId36"/>
              </p:custDataLst>
            </p:nvPr>
          </p:nvSpPr>
          <p:spPr bwMode="auto">
            <a:xfrm>
              <a:off x="7845982" y="6162990"/>
              <a:ext cx="839327" cy="1338386"/>
            </a:xfrm>
            <a:custGeom>
              <a:avLst/>
              <a:gdLst>
                <a:gd name="T0" fmla="*/ 109 w 109"/>
                <a:gd name="T1" fmla="*/ 132 h 174"/>
                <a:gd name="T2" fmla="*/ 60 w 109"/>
                <a:gd name="T3" fmla="*/ 7 h 174"/>
                <a:gd name="T4" fmla="*/ 60 w 109"/>
                <a:gd name="T5" fmla="*/ 1 h 174"/>
                <a:gd name="T6" fmla="*/ 60 w 109"/>
                <a:gd name="T7" fmla="*/ 0 h 174"/>
                <a:gd name="T8" fmla="*/ 1 w 109"/>
                <a:gd name="T9" fmla="*/ 0 h 174"/>
                <a:gd name="T10" fmla="*/ 0 w 109"/>
                <a:gd name="T11" fmla="*/ 7 h 174"/>
                <a:gd name="T12" fmla="*/ 67 w 109"/>
                <a:gd name="T13" fmla="*/ 174 h 174"/>
                <a:gd name="T14" fmla="*/ 109 w 109"/>
                <a:gd name="T15" fmla="*/ 132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74">
                  <a:moveTo>
                    <a:pt x="109" y="132"/>
                  </a:moveTo>
                  <a:cubicBezTo>
                    <a:pt x="77" y="97"/>
                    <a:pt x="60" y="53"/>
                    <a:pt x="60" y="7"/>
                  </a:cubicBezTo>
                  <a:cubicBezTo>
                    <a:pt x="60" y="5"/>
                    <a:pt x="60" y="3"/>
                    <a:pt x="60" y="1"/>
                  </a:cubicBezTo>
                  <a:cubicBezTo>
                    <a:pt x="60" y="0"/>
                    <a:pt x="60" y="0"/>
                    <a:pt x="60" y="0"/>
                  </a:cubicBezTo>
                  <a:cubicBezTo>
                    <a:pt x="1" y="0"/>
                    <a:pt x="1" y="0"/>
                    <a:pt x="1" y="0"/>
                  </a:cubicBezTo>
                  <a:cubicBezTo>
                    <a:pt x="1" y="2"/>
                    <a:pt x="0" y="4"/>
                    <a:pt x="0" y="7"/>
                  </a:cubicBezTo>
                  <a:cubicBezTo>
                    <a:pt x="0" y="71"/>
                    <a:pt x="26" y="130"/>
                    <a:pt x="67" y="174"/>
                  </a:cubicBezTo>
                  <a:cubicBezTo>
                    <a:pt x="109" y="132"/>
                    <a:pt x="109" y="132"/>
                    <a:pt x="109" y="132"/>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8" name="PA-任意多边形 32"/>
            <p:cNvSpPr/>
            <p:nvPr>
              <p:custDataLst>
                <p:tags r:id="rId37"/>
              </p:custDataLst>
            </p:nvPr>
          </p:nvSpPr>
          <p:spPr bwMode="auto">
            <a:xfrm>
              <a:off x="10782007" y="6162990"/>
              <a:ext cx="839327" cy="1338386"/>
            </a:xfrm>
            <a:custGeom>
              <a:avLst/>
              <a:gdLst>
                <a:gd name="T0" fmla="*/ 109 w 109"/>
                <a:gd name="T1" fmla="*/ 0 h 174"/>
                <a:gd name="T2" fmla="*/ 49 w 109"/>
                <a:gd name="T3" fmla="*/ 0 h 174"/>
                <a:gd name="T4" fmla="*/ 49 w 109"/>
                <a:gd name="T5" fmla="*/ 1 h 174"/>
                <a:gd name="T6" fmla="*/ 49 w 109"/>
                <a:gd name="T7" fmla="*/ 7 h 174"/>
                <a:gd name="T8" fmla="*/ 0 w 109"/>
                <a:gd name="T9" fmla="*/ 132 h 174"/>
                <a:gd name="T10" fmla="*/ 0 w 109"/>
                <a:gd name="T11" fmla="*/ 132 h 174"/>
                <a:gd name="T12" fmla="*/ 42 w 109"/>
                <a:gd name="T13" fmla="*/ 174 h 174"/>
                <a:gd name="T14" fmla="*/ 109 w 109"/>
                <a:gd name="T15" fmla="*/ 7 h 174"/>
                <a:gd name="T16" fmla="*/ 109 w 109"/>
                <a:gd name="T1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174">
                  <a:moveTo>
                    <a:pt x="109" y="0"/>
                  </a:moveTo>
                  <a:cubicBezTo>
                    <a:pt x="49" y="0"/>
                    <a:pt x="49" y="0"/>
                    <a:pt x="49" y="0"/>
                  </a:cubicBezTo>
                  <a:cubicBezTo>
                    <a:pt x="49" y="1"/>
                    <a:pt x="49" y="1"/>
                    <a:pt x="49" y="1"/>
                  </a:cubicBezTo>
                  <a:cubicBezTo>
                    <a:pt x="49" y="3"/>
                    <a:pt x="49" y="5"/>
                    <a:pt x="49" y="7"/>
                  </a:cubicBezTo>
                  <a:cubicBezTo>
                    <a:pt x="49" y="53"/>
                    <a:pt x="32" y="97"/>
                    <a:pt x="0" y="132"/>
                  </a:cubicBezTo>
                  <a:cubicBezTo>
                    <a:pt x="0" y="132"/>
                    <a:pt x="0" y="132"/>
                    <a:pt x="0" y="132"/>
                  </a:cubicBezTo>
                  <a:cubicBezTo>
                    <a:pt x="42" y="174"/>
                    <a:pt x="42" y="174"/>
                    <a:pt x="42" y="174"/>
                  </a:cubicBezTo>
                  <a:cubicBezTo>
                    <a:pt x="84" y="130"/>
                    <a:pt x="109" y="71"/>
                    <a:pt x="109" y="7"/>
                  </a:cubicBezTo>
                  <a:cubicBezTo>
                    <a:pt x="109" y="4"/>
                    <a:pt x="109" y="2"/>
                    <a:pt x="109" y="0"/>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39" name="PA-任意多边形 33"/>
            <p:cNvSpPr/>
            <p:nvPr>
              <p:custDataLst>
                <p:tags r:id="rId38"/>
              </p:custDataLst>
            </p:nvPr>
          </p:nvSpPr>
          <p:spPr bwMode="auto">
            <a:xfrm>
              <a:off x="8445502" y="4335267"/>
              <a:ext cx="1270332" cy="829605"/>
            </a:xfrm>
            <a:custGeom>
              <a:avLst/>
              <a:gdLst>
                <a:gd name="T0" fmla="*/ 42 w 165"/>
                <a:gd name="T1" fmla="*/ 108 h 108"/>
                <a:gd name="T2" fmla="*/ 165 w 165"/>
                <a:gd name="T3" fmla="*/ 59 h 108"/>
                <a:gd name="T4" fmla="*/ 165 w 165"/>
                <a:gd name="T5" fmla="*/ 59 h 108"/>
                <a:gd name="T6" fmla="*/ 165 w 165"/>
                <a:gd name="T7" fmla="*/ 0 h 108"/>
                <a:gd name="T8" fmla="*/ 0 w 165"/>
                <a:gd name="T9" fmla="*/ 66 h 108"/>
                <a:gd name="T10" fmla="*/ 42 w 165"/>
                <a:gd name="T11" fmla="*/ 108 h 108"/>
              </a:gdLst>
              <a:ahLst/>
              <a:cxnLst>
                <a:cxn ang="0">
                  <a:pos x="T0" y="T1"/>
                </a:cxn>
                <a:cxn ang="0">
                  <a:pos x="T2" y="T3"/>
                </a:cxn>
                <a:cxn ang="0">
                  <a:pos x="T4" y="T5"/>
                </a:cxn>
                <a:cxn ang="0">
                  <a:pos x="T6" y="T7"/>
                </a:cxn>
                <a:cxn ang="0">
                  <a:pos x="T8" y="T9"/>
                </a:cxn>
                <a:cxn ang="0">
                  <a:pos x="T10" y="T11"/>
                </a:cxn>
              </a:cxnLst>
              <a:rect l="0" t="0" r="r" b="b"/>
              <a:pathLst>
                <a:path w="165" h="108">
                  <a:moveTo>
                    <a:pt x="42" y="108"/>
                  </a:moveTo>
                  <a:cubicBezTo>
                    <a:pt x="76" y="77"/>
                    <a:pt x="120" y="60"/>
                    <a:pt x="165" y="59"/>
                  </a:cubicBezTo>
                  <a:cubicBezTo>
                    <a:pt x="165" y="59"/>
                    <a:pt x="165" y="59"/>
                    <a:pt x="165" y="59"/>
                  </a:cubicBezTo>
                  <a:cubicBezTo>
                    <a:pt x="165" y="0"/>
                    <a:pt x="165" y="0"/>
                    <a:pt x="165" y="0"/>
                  </a:cubicBezTo>
                  <a:cubicBezTo>
                    <a:pt x="102" y="0"/>
                    <a:pt x="44" y="25"/>
                    <a:pt x="0" y="66"/>
                  </a:cubicBezTo>
                  <a:cubicBezTo>
                    <a:pt x="42" y="108"/>
                    <a:pt x="42" y="108"/>
                    <a:pt x="42" y="108"/>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40" name="PA-任意多边形 34"/>
            <p:cNvSpPr/>
            <p:nvPr>
              <p:custDataLst>
                <p:tags r:id="rId39"/>
              </p:custDataLst>
            </p:nvPr>
          </p:nvSpPr>
          <p:spPr bwMode="auto">
            <a:xfrm>
              <a:off x="10720435" y="4866734"/>
              <a:ext cx="891178" cy="1267094"/>
            </a:xfrm>
            <a:custGeom>
              <a:avLst/>
              <a:gdLst>
                <a:gd name="T0" fmla="*/ 57 w 116"/>
                <a:gd name="T1" fmla="*/ 165 h 165"/>
                <a:gd name="T2" fmla="*/ 57 w 116"/>
                <a:gd name="T3" fmla="*/ 165 h 165"/>
                <a:gd name="T4" fmla="*/ 116 w 116"/>
                <a:gd name="T5" fmla="*/ 165 h 165"/>
                <a:gd name="T6" fmla="*/ 42 w 116"/>
                <a:gd name="T7" fmla="*/ 0 h 165"/>
                <a:gd name="T8" fmla="*/ 0 w 116"/>
                <a:gd name="T9" fmla="*/ 42 h 165"/>
                <a:gd name="T10" fmla="*/ 57 w 116"/>
                <a:gd name="T11" fmla="*/ 165 h 165"/>
              </a:gdLst>
              <a:ahLst/>
              <a:cxnLst>
                <a:cxn ang="0">
                  <a:pos x="T0" y="T1"/>
                </a:cxn>
                <a:cxn ang="0">
                  <a:pos x="T2" y="T3"/>
                </a:cxn>
                <a:cxn ang="0">
                  <a:pos x="T4" y="T5"/>
                </a:cxn>
                <a:cxn ang="0">
                  <a:pos x="T6" y="T7"/>
                </a:cxn>
                <a:cxn ang="0">
                  <a:pos x="T8" y="T9"/>
                </a:cxn>
                <a:cxn ang="0">
                  <a:pos x="T10" y="T11"/>
                </a:cxn>
              </a:cxnLst>
              <a:rect l="0" t="0" r="r" b="b"/>
              <a:pathLst>
                <a:path w="116" h="165">
                  <a:moveTo>
                    <a:pt x="57" y="165"/>
                  </a:moveTo>
                  <a:cubicBezTo>
                    <a:pt x="57" y="165"/>
                    <a:pt x="57" y="165"/>
                    <a:pt x="57" y="165"/>
                  </a:cubicBezTo>
                  <a:cubicBezTo>
                    <a:pt x="116" y="165"/>
                    <a:pt x="116" y="165"/>
                    <a:pt x="116" y="165"/>
                  </a:cubicBezTo>
                  <a:cubicBezTo>
                    <a:pt x="114" y="100"/>
                    <a:pt x="86" y="42"/>
                    <a:pt x="42" y="0"/>
                  </a:cubicBezTo>
                  <a:cubicBezTo>
                    <a:pt x="0" y="42"/>
                    <a:pt x="0" y="42"/>
                    <a:pt x="0" y="42"/>
                  </a:cubicBezTo>
                  <a:cubicBezTo>
                    <a:pt x="34" y="74"/>
                    <a:pt x="54" y="118"/>
                    <a:pt x="57" y="165"/>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41" name="PA-任意多边形 35"/>
            <p:cNvSpPr/>
            <p:nvPr>
              <p:custDataLst>
                <p:tags r:id="rId40"/>
              </p:custDataLst>
            </p:nvPr>
          </p:nvSpPr>
          <p:spPr bwMode="auto">
            <a:xfrm>
              <a:off x="9751481" y="7203237"/>
              <a:ext cx="1338387" cy="897659"/>
            </a:xfrm>
            <a:custGeom>
              <a:avLst/>
              <a:gdLst>
                <a:gd name="T0" fmla="*/ 131 w 174"/>
                <a:gd name="T1" fmla="*/ 0 h 117"/>
                <a:gd name="T2" fmla="*/ 0 w 174"/>
                <a:gd name="T3" fmla="*/ 57 h 117"/>
                <a:gd name="T4" fmla="*/ 0 w 174"/>
                <a:gd name="T5" fmla="*/ 57 h 117"/>
                <a:gd name="T6" fmla="*/ 0 w 174"/>
                <a:gd name="T7" fmla="*/ 117 h 117"/>
                <a:gd name="T8" fmla="*/ 174 w 174"/>
                <a:gd name="T9" fmla="*/ 42 h 117"/>
                <a:gd name="T10" fmla="*/ 131 w 174"/>
                <a:gd name="T11" fmla="*/ 0 h 117"/>
              </a:gdLst>
              <a:ahLst/>
              <a:cxnLst>
                <a:cxn ang="0">
                  <a:pos x="T0" y="T1"/>
                </a:cxn>
                <a:cxn ang="0">
                  <a:pos x="T2" y="T3"/>
                </a:cxn>
                <a:cxn ang="0">
                  <a:pos x="T4" y="T5"/>
                </a:cxn>
                <a:cxn ang="0">
                  <a:pos x="T6" y="T7"/>
                </a:cxn>
                <a:cxn ang="0">
                  <a:pos x="T8" y="T9"/>
                </a:cxn>
                <a:cxn ang="0">
                  <a:pos x="T10" y="T11"/>
                </a:cxn>
              </a:cxnLst>
              <a:rect l="0" t="0" r="r" b="b"/>
              <a:pathLst>
                <a:path w="174" h="117">
                  <a:moveTo>
                    <a:pt x="131" y="0"/>
                  </a:moveTo>
                  <a:cubicBezTo>
                    <a:pt x="97" y="36"/>
                    <a:pt x="50" y="56"/>
                    <a:pt x="0" y="57"/>
                  </a:cubicBezTo>
                  <a:cubicBezTo>
                    <a:pt x="0" y="57"/>
                    <a:pt x="0" y="57"/>
                    <a:pt x="0" y="57"/>
                  </a:cubicBezTo>
                  <a:cubicBezTo>
                    <a:pt x="0" y="117"/>
                    <a:pt x="0" y="117"/>
                    <a:pt x="0" y="117"/>
                  </a:cubicBezTo>
                  <a:cubicBezTo>
                    <a:pt x="68" y="116"/>
                    <a:pt x="129" y="88"/>
                    <a:pt x="174" y="42"/>
                  </a:cubicBezTo>
                  <a:lnTo>
                    <a:pt x="131" y="0"/>
                  </a:ln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sp>
          <p:nvSpPr>
            <p:cNvPr id="42" name="PA-任意多边形 36"/>
            <p:cNvSpPr/>
            <p:nvPr>
              <p:custDataLst>
                <p:tags r:id="rId41"/>
              </p:custDataLst>
            </p:nvPr>
          </p:nvSpPr>
          <p:spPr bwMode="auto">
            <a:xfrm>
              <a:off x="8383928" y="7203237"/>
              <a:ext cx="1331905" cy="897659"/>
            </a:xfrm>
            <a:custGeom>
              <a:avLst/>
              <a:gdLst>
                <a:gd name="T0" fmla="*/ 173 w 173"/>
                <a:gd name="T1" fmla="*/ 57 h 117"/>
                <a:gd name="T2" fmla="*/ 42 w 173"/>
                <a:gd name="T3" fmla="*/ 0 h 117"/>
                <a:gd name="T4" fmla="*/ 0 w 173"/>
                <a:gd name="T5" fmla="*/ 42 h 117"/>
                <a:gd name="T6" fmla="*/ 173 w 173"/>
                <a:gd name="T7" fmla="*/ 117 h 117"/>
                <a:gd name="T8" fmla="*/ 173 w 173"/>
                <a:gd name="T9" fmla="*/ 57 h 117"/>
              </a:gdLst>
              <a:ahLst/>
              <a:cxnLst>
                <a:cxn ang="0">
                  <a:pos x="T0" y="T1"/>
                </a:cxn>
                <a:cxn ang="0">
                  <a:pos x="T2" y="T3"/>
                </a:cxn>
                <a:cxn ang="0">
                  <a:pos x="T4" y="T5"/>
                </a:cxn>
                <a:cxn ang="0">
                  <a:pos x="T6" y="T7"/>
                </a:cxn>
                <a:cxn ang="0">
                  <a:pos x="T8" y="T9"/>
                </a:cxn>
              </a:cxnLst>
              <a:rect l="0" t="0" r="r" b="b"/>
              <a:pathLst>
                <a:path w="173" h="117">
                  <a:moveTo>
                    <a:pt x="173" y="57"/>
                  </a:moveTo>
                  <a:cubicBezTo>
                    <a:pt x="123" y="56"/>
                    <a:pt x="77" y="36"/>
                    <a:pt x="42" y="0"/>
                  </a:cubicBezTo>
                  <a:cubicBezTo>
                    <a:pt x="0" y="42"/>
                    <a:pt x="0" y="42"/>
                    <a:pt x="0" y="42"/>
                  </a:cubicBezTo>
                  <a:cubicBezTo>
                    <a:pt x="44" y="88"/>
                    <a:pt x="105" y="116"/>
                    <a:pt x="173" y="117"/>
                  </a:cubicBezTo>
                  <a:cubicBezTo>
                    <a:pt x="173" y="57"/>
                    <a:pt x="173" y="57"/>
                    <a:pt x="173" y="57"/>
                  </a:cubicBezTo>
                  <a:close/>
                </a:path>
              </a:pathLst>
            </a:custGeom>
            <a:solidFill>
              <a:srgbClr val="106655"/>
            </a:solidFill>
            <a:ln>
              <a:noFill/>
            </a:ln>
          </p:spPr>
          <p:txBody>
            <a:bodyPr vert="horz" wrap="square" lIns="91299" tIns="45649" rIns="91299" bIns="45649" numCol="1" anchor="t" anchorCtr="0" compatLnSpc="1"/>
            <a:lstStyle/>
            <a:p>
              <a:endParaRPr lang="id-ID" sz="2000">
                <a:solidFill>
                  <a:schemeClr val="bg1"/>
                </a:solidFill>
                <a:latin typeface="字魂59号-创粗黑" panose="00000500000000000000" charset="-122"/>
                <a:ea typeface="字魂59号-创粗黑" panose="00000500000000000000" charset="-122"/>
              </a:endParaRPr>
            </a:p>
          </p:txBody>
        </p:sp>
      </p:grpSp>
      <p:sp>
        <p:nvSpPr>
          <p:cNvPr id="62" name="PA-圆角矩形 61"/>
          <p:cNvSpPr/>
          <p:nvPr>
            <p:custDataLst>
              <p:tags r:id="rId2"/>
            </p:custDataLst>
          </p:nvPr>
        </p:nvSpPr>
        <p:spPr>
          <a:xfrm>
            <a:off x="8373516" y="3067961"/>
            <a:ext cx="353083" cy="432458"/>
          </a:xfrm>
          <a:prstGeom prst="roundRect">
            <a:avLst/>
          </a:prstGeom>
          <a:solidFill>
            <a:srgbClr val="106655"/>
          </a:solidFill>
          <a:ln>
            <a:noFill/>
          </a:ln>
        </p:spPr>
        <p:txBody>
          <a:bodyPr wrap="none">
            <a:spAutoFit/>
          </a:bodyPr>
          <a:lstStyle/>
          <a:p>
            <a:pPr algn="r"/>
            <a:r>
              <a:rPr lang="en-US" sz="2000" dirty="0">
                <a:solidFill>
                  <a:schemeClr val="bg1"/>
                </a:solidFill>
                <a:latin typeface="字魂59号-创粗黑" panose="00000500000000000000" charset="-122"/>
                <a:ea typeface="字魂59号-创粗黑" panose="00000500000000000000" charset="-122"/>
              </a:rPr>
              <a:t>6</a:t>
            </a:r>
          </a:p>
        </p:txBody>
      </p:sp>
      <p:sp>
        <p:nvSpPr>
          <p:cNvPr id="63" name="PA-圆角矩形 62"/>
          <p:cNvSpPr/>
          <p:nvPr>
            <p:custDataLst>
              <p:tags r:id="rId3"/>
            </p:custDataLst>
          </p:nvPr>
        </p:nvSpPr>
        <p:spPr>
          <a:xfrm>
            <a:off x="8375783" y="4090484"/>
            <a:ext cx="350816" cy="432096"/>
          </a:xfrm>
          <a:prstGeom prst="roundRect">
            <a:avLst/>
          </a:prstGeom>
          <a:solidFill>
            <a:srgbClr val="106655"/>
          </a:solidFill>
          <a:ln>
            <a:noFill/>
          </a:ln>
        </p:spPr>
        <p:txBody>
          <a:bodyPr wrap="none">
            <a:spAutoFit/>
          </a:bodyPr>
          <a:lstStyle/>
          <a:p>
            <a:pPr algn="r"/>
            <a:r>
              <a:rPr lang="en-US" sz="2000" dirty="0">
                <a:solidFill>
                  <a:schemeClr val="bg1"/>
                </a:solidFill>
                <a:latin typeface="字魂59号-创粗黑" panose="00000500000000000000" charset="-122"/>
                <a:ea typeface="字魂59号-创粗黑" panose="00000500000000000000" charset="-122"/>
              </a:rPr>
              <a:t>7</a:t>
            </a:r>
          </a:p>
        </p:txBody>
      </p:sp>
      <p:sp>
        <p:nvSpPr>
          <p:cNvPr id="64" name="PA-圆角矩形 63"/>
          <p:cNvSpPr/>
          <p:nvPr>
            <p:custDataLst>
              <p:tags r:id="rId4"/>
            </p:custDataLst>
          </p:nvPr>
        </p:nvSpPr>
        <p:spPr>
          <a:xfrm>
            <a:off x="8366517" y="5114726"/>
            <a:ext cx="360082" cy="432472"/>
          </a:xfrm>
          <a:prstGeom prst="roundRect">
            <a:avLst/>
          </a:prstGeom>
          <a:solidFill>
            <a:srgbClr val="106655"/>
          </a:solidFill>
          <a:ln>
            <a:noFill/>
          </a:ln>
        </p:spPr>
        <p:txBody>
          <a:bodyPr wrap="none">
            <a:spAutoFit/>
          </a:bodyPr>
          <a:lstStyle/>
          <a:p>
            <a:pPr algn="r"/>
            <a:r>
              <a:rPr lang="en-US" sz="2000" dirty="0">
                <a:solidFill>
                  <a:schemeClr val="bg1"/>
                </a:solidFill>
                <a:latin typeface="字魂59号-创粗黑" panose="00000500000000000000" charset="-122"/>
                <a:ea typeface="字魂59号-创粗黑" panose="00000500000000000000" charset="-122"/>
              </a:rPr>
              <a:t>8</a:t>
            </a:r>
          </a:p>
        </p:txBody>
      </p:sp>
      <p:sp>
        <p:nvSpPr>
          <p:cNvPr id="66" name="PA-圆角矩形 65"/>
          <p:cNvSpPr/>
          <p:nvPr>
            <p:custDataLst>
              <p:tags r:id="rId5"/>
            </p:custDataLst>
          </p:nvPr>
        </p:nvSpPr>
        <p:spPr>
          <a:xfrm>
            <a:off x="8376677" y="2051464"/>
            <a:ext cx="349922" cy="432472"/>
          </a:xfrm>
          <a:prstGeom prst="roundRect">
            <a:avLst/>
          </a:prstGeom>
          <a:solidFill>
            <a:srgbClr val="106655"/>
          </a:solidFill>
          <a:ln>
            <a:noFill/>
          </a:ln>
        </p:spPr>
        <p:txBody>
          <a:bodyPr wrap="none">
            <a:spAutoFit/>
          </a:bodyPr>
          <a:lstStyle/>
          <a:p>
            <a:pPr algn="r"/>
            <a:r>
              <a:rPr lang="en-US" sz="2000" dirty="0">
                <a:solidFill>
                  <a:schemeClr val="bg1"/>
                </a:solidFill>
                <a:latin typeface="字魂59号-创粗黑" panose="00000500000000000000" charset="-122"/>
                <a:ea typeface="字魂59号-创粗黑" panose="00000500000000000000" charset="-122"/>
              </a:rPr>
              <a:t>5</a:t>
            </a:r>
          </a:p>
        </p:txBody>
      </p:sp>
      <p:sp>
        <p:nvSpPr>
          <p:cNvPr id="74" name="PA-圆角矩形 73"/>
          <p:cNvSpPr/>
          <p:nvPr>
            <p:custDataLst>
              <p:tags r:id="rId6"/>
            </p:custDataLst>
          </p:nvPr>
        </p:nvSpPr>
        <p:spPr>
          <a:xfrm>
            <a:off x="3457850" y="3063230"/>
            <a:ext cx="355002" cy="432472"/>
          </a:xfrm>
          <a:prstGeom prst="roundRect">
            <a:avLst/>
          </a:prstGeom>
          <a:solidFill>
            <a:srgbClr val="106655"/>
          </a:solidFill>
          <a:ln>
            <a:noFill/>
          </a:ln>
        </p:spPr>
        <p:txBody>
          <a:bodyPr wrap="none">
            <a:spAutoFit/>
          </a:bodyPr>
          <a:lstStyle/>
          <a:p>
            <a:r>
              <a:rPr lang="en-US" sz="2000" dirty="0">
                <a:solidFill>
                  <a:schemeClr val="bg1"/>
                </a:solidFill>
                <a:latin typeface="字魂59号-创粗黑" panose="00000500000000000000" charset="-122"/>
                <a:ea typeface="字魂59号-创粗黑" panose="00000500000000000000" charset="-122"/>
              </a:rPr>
              <a:t>2</a:t>
            </a:r>
          </a:p>
        </p:txBody>
      </p:sp>
      <p:sp>
        <p:nvSpPr>
          <p:cNvPr id="75" name="PA-圆角矩形 74"/>
          <p:cNvSpPr/>
          <p:nvPr>
            <p:custDataLst>
              <p:tags r:id="rId7"/>
            </p:custDataLst>
          </p:nvPr>
        </p:nvSpPr>
        <p:spPr>
          <a:xfrm>
            <a:off x="3457850" y="4085752"/>
            <a:ext cx="352086" cy="432096"/>
          </a:xfrm>
          <a:prstGeom prst="roundRect">
            <a:avLst/>
          </a:prstGeom>
          <a:solidFill>
            <a:srgbClr val="106655"/>
          </a:solidFill>
          <a:ln>
            <a:noFill/>
          </a:ln>
        </p:spPr>
        <p:txBody>
          <a:bodyPr wrap="none">
            <a:spAutoFit/>
          </a:bodyPr>
          <a:lstStyle/>
          <a:p>
            <a:r>
              <a:rPr lang="en-US" sz="2000" dirty="0">
                <a:solidFill>
                  <a:schemeClr val="bg1"/>
                </a:solidFill>
                <a:latin typeface="字魂59号-创粗黑" panose="00000500000000000000" charset="-122"/>
                <a:ea typeface="字魂59号-创粗黑" panose="00000500000000000000" charset="-122"/>
              </a:rPr>
              <a:t>3</a:t>
            </a:r>
          </a:p>
        </p:txBody>
      </p:sp>
      <p:sp>
        <p:nvSpPr>
          <p:cNvPr id="76" name="PA-圆角矩形 75"/>
          <p:cNvSpPr/>
          <p:nvPr>
            <p:custDataLst>
              <p:tags r:id="rId8"/>
            </p:custDataLst>
          </p:nvPr>
        </p:nvSpPr>
        <p:spPr>
          <a:xfrm>
            <a:off x="3457850" y="5109995"/>
            <a:ext cx="365163" cy="441998"/>
          </a:xfrm>
          <a:prstGeom prst="roundRect">
            <a:avLst/>
          </a:prstGeom>
          <a:solidFill>
            <a:srgbClr val="106655"/>
          </a:solidFill>
          <a:ln>
            <a:noFill/>
          </a:ln>
        </p:spPr>
        <p:txBody>
          <a:bodyPr wrap="none">
            <a:spAutoFit/>
          </a:bodyPr>
          <a:lstStyle/>
          <a:p>
            <a:r>
              <a:rPr lang="en-US" sz="2000" dirty="0">
                <a:solidFill>
                  <a:schemeClr val="bg1"/>
                </a:solidFill>
                <a:latin typeface="字魂59号-创粗黑" panose="00000500000000000000" charset="-122"/>
                <a:ea typeface="字魂59号-创粗黑" panose="00000500000000000000" charset="-122"/>
              </a:rPr>
              <a:t>4</a:t>
            </a:r>
          </a:p>
        </p:txBody>
      </p:sp>
      <p:sp>
        <p:nvSpPr>
          <p:cNvPr id="78" name="PA-圆角矩形 77"/>
          <p:cNvSpPr/>
          <p:nvPr>
            <p:custDataLst>
              <p:tags r:id="rId9"/>
            </p:custDataLst>
          </p:nvPr>
        </p:nvSpPr>
        <p:spPr>
          <a:xfrm>
            <a:off x="3457850" y="2046732"/>
            <a:ext cx="311808" cy="432458"/>
          </a:xfrm>
          <a:prstGeom prst="roundRect">
            <a:avLst/>
          </a:prstGeom>
          <a:solidFill>
            <a:srgbClr val="106655"/>
          </a:solidFill>
          <a:ln>
            <a:noFill/>
          </a:ln>
        </p:spPr>
        <p:txBody>
          <a:bodyPr wrap="none">
            <a:spAutoFit/>
          </a:bodyPr>
          <a:lstStyle/>
          <a:p>
            <a:r>
              <a:rPr lang="en-US" sz="2000" dirty="0">
                <a:solidFill>
                  <a:schemeClr val="bg1"/>
                </a:solidFill>
                <a:latin typeface="字魂59号-创粗黑" panose="00000500000000000000" charset="-122"/>
                <a:ea typeface="字魂59号-创粗黑" panose="00000500000000000000" charset="-122"/>
              </a:rPr>
              <a:t>1</a:t>
            </a:r>
          </a:p>
        </p:txBody>
      </p:sp>
      <p:sp>
        <p:nvSpPr>
          <p:cNvPr id="3" name="文本框 2"/>
          <p:cNvSpPr txBox="1"/>
          <p:nvPr/>
        </p:nvSpPr>
        <p:spPr>
          <a:xfrm>
            <a:off x="1096010" y="2002790"/>
            <a:ext cx="2247265" cy="398780"/>
          </a:xfrm>
          <a:prstGeom prst="rect">
            <a:avLst/>
          </a:prstGeom>
          <a:noFill/>
        </p:spPr>
        <p:txBody>
          <a:bodyPr wrap="square" rtlCol="0">
            <a:spAutoFit/>
          </a:bodyPr>
          <a:lstStyle/>
          <a:p>
            <a:pPr algn="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4" name="文本框 3"/>
          <p:cNvSpPr txBox="1"/>
          <p:nvPr/>
        </p:nvSpPr>
        <p:spPr>
          <a:xfrm>
            <a:off x="1096010" y="2288540"/>
            <a:ext cx="2247265" cy="245110"/>
          </a:xfrm>
          <a:prstGeom prst="rect">
            <a:avLst/>
          </a:prstGeom>
          <a:noFill/>
        </p:spPr>
        <p:txBody>
          <a:bodyPr wrap="square" rtlCol="0">
            <a:spAutoFit/>
          </a:bodyPr>
          <a:lstStyle/>
          <a:p>
            <a:pPr algn="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5" name="文本框 4"/>
          <p:cNvSpPr txBox="1"/>
          <p:nvPr/>
        </p:nvSpPr>
        <p:spPr>
          <a:xfrm>
            <a:off x="1096010" y="3088640"/>
            <a:ext cx="2247265" cy="398780"/>
          </a:xfrm>
          <a:prstGeom prst="rect">
            <a:avLst/>
          </a:prstGeom>
          <a:noFill/>
        </p:spPr>
        <p:txBody>
          <a:bodyPr wrap="square" rtlCol="0">
            <a:spAutoFit/>
          </a:bodyPr>
          <a:lstStyle/>
          <a:p>
            <a:pPr algn="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6" name="文本框 5"/>
          <p:cNvSpPr txBox="1"/>
          <p:nvPr/>
        </p:nvSpPr>
        <p:spPr>
          <a:xfrm>
            <a:off x="1096010" y="3374390"/>
            <a:ext cx="2247265" cy="245110"/>
          </a:xfrm>
          <a:prstGeom prst="rect">
            <a:avLst/>
          </a:prstGeom>
          <a:noFill/>
        </p:spPr>
        <p:txBody>
          <a:bodyPr wrap="square" rtlCol="0">
            <a:spAutoFit/>
          </a:bodyPr>
          <a:lstStyle/>
          <a:p>
            <a:pPr algn="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7" name="文本框 6"/>
          <p:cNvSpPr txBox="1"/>
          <p:nvPr/>
        </p:nvSpPr>
        <p:spPr>
          <a:xfrm>
            <a:off x="1096010" y="4060190"/>
            <a:ext cx="2247265" cy="398780"/>
          </a:xfrm>
          <a:prstGeom prst="rect">
            <a:avLst/>
          </a:prstGeom>
          <a:noFill/>
        </p:spPr>
        <p:txBody>
          <a:bodyPr wrap="square" rtlCol="0">
            <a:spAutoFit/>
          </a:bodyPr>
          <a:lstStyle/>
          <a:p>
            <a:pPr algn="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16" name="文本框 15"/>
          <p:cNvSpPr txBox="1"/>
          <p:nvPr/>
        </p:nvSpPr>
        <p:spPr>
          <a:xfrm>
            <a:off x="1096010" y="4345940"/>
            <a:ext cx="2247265" cy="245110"/>
          </a:xfrm>
          <a:prstGeom prst="rect">
            <a:avLst/>
          </a:prstGeom>
          <a:noFill/>
        </p:spPr>
        <p:txBody>
          <a:bodyPr wrap="square" rtlCol="0">
            <a:spAutoFit/>
          </a:bodyPr>
          <a:lstStyle/>
          <a:p>
            <a:pPr algn="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25" name="文本框 24"/>
          <p:cNvSpPr txBox="1"/>
          <p:nvPr/>
        </p:nvSpPr>
        <p:spPr>
          <a:xfrm>
            <a:off x="1096010" y="5107940"/>
            <a:ext cx="2247265" cy="398780"/>
          </a:xfrm>
          <a:prstGeom prst="rect">
            <a:avLst/>
          </a:prstGeom>
          <a:noFill/>
        </p:spPr>
        <p:txBody>
          <a:bodyPr wrap="square" rtlCol="0">
            <a:spAutoFit/>
          </a:bodyPr>
          <a:lstStyle/>
          <a:p>
            <a:pPr algn="r"/>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34" name="文本框 33"/>
          <p:cNvSpPr txBox="1"/>
          <p:nvPr/>
        </p:nvSpPr>
        <p:spPr>
          <a:xfrm>
            <a:off x="1096010" y="5393690"/>
            <a:ext cx="2247265" cy="245110"/>
          </a:xfrm>
          <a:prstGeom prst="rect">
            <a:avLst/>
          </a:prstGeom>
          <a:noFill/>
        </p:spPr>
        <p:txBody>
          <a:bodyPr wrap="square" rtlCol="0">
            <a:spAutoFit/>
          </a:bodyPr>
          <a:lstStyle/>
          <a:p>
            <a:pPr algn="r"/>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3" name="文本框 42"/>
          <p:cNvSpPr txBox="1"/>
          <p:nvPr/>
        </p:nvSpPr>
        <p:spPr>
          <a:xfrm>
            <a:off x="8963660" y="2002790"/>
            <a:ext cx="224726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44" name="文本框 43"/>
          <p:cNvSpPr txBox="1"/>
          <p:nvPr/>
        </p:nvSpPr>
        <p:spPr>
          <a:xfrm>
            <a:off x="8963660" y="2288540"/>
            <a:ext cx="224726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5" name="文本框 44"/>
          <p:cNvSpPr txBox="1"/>
          <p:nvPr/>
        </p:nvSpPr>
        <p:spPr>
          <a:xfrm>
            <a:off x="8963660" y="3088640"/>
            <a:ext cx="224726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46" name="文本框 45"/>
          <p:cNvSpPr txBox="1"/>
          <p:nvPr/>
        </p:nvSpPr>
        <p:spPr>
          <a:xfrm>
            <a:off x="8963660" y="3374390"/>
            <a:ext cx="224726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7" name="文本框 46"/>
          <p:cNvSpPr txBox="1"/>
          <p:nvPr/>
        </p:nvSpPr>
        <p:spPr>
          <a:xfrm>
            <a:off x="8963660" y="4060190"/>
            <a:ext cx="224726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48" name="文本框 47"/>
          <p:cNvSpPr txBox="1"/>
          <p:nvPr/>
        </p:nvSpPr>
        <p:spPr>
          <a:xfrm>
            <a:off x="8963660" y="4345940"/>
            <a:ext cx="224726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9" name="文本框 48"/>
          <p:cNvSpPr txBox="1"/>
          <p:nvPr/>
        </p:nvSpPr>
        <p:spPr>
          <a:xfrm>
            <a:off x="8963660" y="5107940"/>
            <a:ext cx="224726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50" name="文本框 49"/>
          <p:cNvSpPr txBox="1"/>
          <p:nvPr/>
        </p:nvSpPr>
        <p:spPr>
          <a:xfrm>
            <a:off x="8963660" y="5393690"/>
            <a:ext cx="224726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PA-组合 5922"/>
          <p:cNvGrpSpPr/>
          <p:nvPr>
            <p:custDataLst>
              <p:tags r:id="rId1"/>
            </p:custDataLst>
          </p:nvPr>
        </p:nvGrpSpPr>
        <p:grpSpPr>
          <a:xfrm>
            <a:off x="1437926" y="2348116"/>
            <a:ext cx="3475306" cy="2953971"/>
            <a:chOff x="0" y="0"/>
            <a:chExt cx="6562173" cy="5577774"/>
          </a:xfrm>
        </p:grpSpPr>
        <p:sp>
          <p:nvSpPr>
            <p:cNvPr id="51" name="PA-形状 5919"/>
            <p:cNvSpPr/>
            <p:nvPr>
              <p:custDataLst>
                <p:tags r:id="rId37"/>
              </p:custDataLst>
            </p:nvPr>
          </p:nvSpPr>
          <p:spPr>
            <a:xfrm>
              <a:off x="0" y="0"/>
              <a:ext cx="6562173" cy="5577774"/>
            </a:xfrm>
            <a:custGeom>
              <a:avLst/>
              <a:gdLst/>
              <a:ahLst/>
              <a:cxnLst>
                <a:cxn ang="0">
                  <a:pos x="wd2" y="hd2"/>
                </a:cxn>
                <a:cxn ang="5400000">
                  <a:pos x="wd2" y="hd2"/>
                </a:cxn>
                <a:cxn ang="10800000">
                  <a:pos x="wd2" y="hd2"/>
                </a:cxn>
                <a:cxn ang="16200000">
                  <a:pos x="wd2" y="hd2"/>
                </a:cxn>
              </a:cxnLst>
              <a:rect l="0" t="0" r="r" b="b"/>
              <a:pathLst>
                <a:path w="21600" h="21600" extrusionOk="0">
                  <a:moveTo>
                    <a:pt x="13169" y="21129"/>
                  </a:moveTo>
                  <a:cubicBezTo>
                    <a:pt x="13171" y="21128"/>
                    <a:pt x="13174" y="21128"/>
                    <a:pt x="13177" y="21127"/>
                  </a:cubicBezTo>
                  <a:cubicBezTo>
                    <a:pt x="13179" y="21126"/>
                    <a:pt x="13182" y="21125"/>
                    <a:pt x="13184" y="21124"/>
                  </a:cubicBezTo>
                  <a:cubicBezTo>
                    <a:pt x="13188" y="21123"/>
                    <a:pt x="13193" y="21121"/>
                    <a:pt x="13197" y="21120"/>
                  </a:cubicBezTo>
                  <a:cubicBezTo>
                    <a:pt x="13200" y="21119"/>
                    <a:pt x="13203" y="21118"/>
                    <a:pt x="13206" y="21117"/>
                  </a:cubicBezTo>
                  <a:cubicBezTo>
                    <a:pt x="13209" y="21116"/>
                    <a:pt x="13212" y="21115"/>
                    <a:pt x="13216" y="21113"/>
                  </a:cubicBezTo>
                  <a:cubicBezTo>
                    <a:pt x="13219" y="21112"/>
                    <a:pt x="13222" y="21111"/>
                    <a:pt x="13226" y="21110"/>
                  </a:cubicBezTo>
                  <a:cubicBezTo>
                    <a:pt x="13229" y="21109"/>
                    <a:pt x="13232" y="21108"/>
                    <a:pt x="13235" y="21107"/>
                  </a:cubicBezTo>
                  <a:cubicBezTo>
                    <a:pt x="13238" y="21106"/>
                    <a:pt x="13241" y="21105"/>
                    <a:pt x="13244" y="21104"/>
                  </a:cubicBezTo>
                  <a:cubicBezTo>
                    <a:pt x="13247" y="21103"/>
                    <a:pt x="13251" y="21101"/>
                    <a:pt x="13254" y="21100"/>
                  </a:cubicBezTo>
                  <a:cubicBezTo>
                    <a:pt x="13256" y="21100"/>
                    <a:pt x="13258" y="21099"/>
                    <a:pt x="13260" y="21098"/>
                  </a:cubicBezTo>
                  <a:cubicBezTo>
                    <a:pt x="13264" y="21097"/>
                    <a:pt x="13268" y="21096"/>
                    <a:pt x="13272" y="21094"/>
                  </a:cubicBezTo>
                  <a:cubicBezTo>
                    <a:pt x="13276" y="21093"/>
                    <a:pt x="13279" y="21092"/>
                    <a:pt x="13282" y="21091"/>
                  </a:cubicBezTo>
                  <a:cubicBezTo>
                    <a:pt x="13286" y="21090"/>
                    <a:pt x="13289" y="21089"/>
                    <a:pt x="13292" y="21087"/>
                  </a:cubicBezTo>
                  <a:cubicBezTo>
                    <a:pt x="13295" y="21086"/>
                    <a:pt x="13299" y="21085"/>
                    <a:pt x="13302" y="21084"/>
                  </a:cubicBezTo>
                  <a:cubicBezTo>
                    <a:pt x="13305" y="21083"/>
                    <a:pt x="13307" y="21082"/>
                    <a:pt x="13310" y="21081"/>
                  </a:cubicBezTo>
                  <a:cubicBezTo>
                    <a:pt x="13314" y="21080"/>
                    <a:pt x="13317" y="21079"/>
                    <a:pt x="13320" y="21078"/>
                  </a:cubicBezTo>
                  <a:cubicBezTo>
                    <a:pt x="13324" y="21077"/>
                    <a:pt x="13327" y="21075"/>
                    <a:pt x="13330" y="21074"/>
                  </a:cubicBezTo>
                  <a:cubicBezTo>
                    <a:pt x="13333" y="21073"/>
                    <a:pt x="13336" y="21072"/>
                    <a:pt x="13338" y="21071"/>
                  </a:cubicBezTo>
                  <a:cubicBezTo>
                    <a:pt x="13341" y="21071"/>
                    <a:pt x="13343" y="21070"/>
                    <a:pt x="13345" y="21069"/>
                  </a:cubicBezTo>
                  <a:cubicBezTo>
                    <a:pt x="13350" y="21068"/>
                    <a:pt x="13354" y="21066"/>
                    <a:pt x="13359" y="21065"/>
                  </a:cubicBezTo>
                  <a:cubicBezTo>
                    <a:pt x="13362" y="21064"/>
                    <a:pt x="13364" y="21063"/>
                    <a:pt x="13367" y="21062"/>
                  </a:cubicBezTo>
                  <a:cubicBezTo>
                    <a:pt x="13371" y="21061"/>
                    <a:pt x="13374" y="21059"/>
                    <a:pt x="13378" y="21058"/>
                  </a:cubicBezTo>
                  <a:cubicBezTo>
                    <a:pt x="13381" y="21057"/>
                    <a:pt x="13384" y="21056"/>
                    <a:pt x="13387" y="21055"/>
                  </a:cubicBezTo>
                  <a:cubicBezTo>
                    <a:pt x="13389" y="21054"/>
                    <a:pt x="13391" y="21054"/>
                    <a:pt x="13393" y="21053"/>
                  </a:cubicBezTo>
                  <a:cubicBezTo>
                    <a:pt x="13401" y="21050"/>
                    <a:pt x="13408" y="21048"/>
                    <a:pt x="13416" y="21045"/>
                  </a:cubicBezTo>
                  <a:cubicBezTo>
                    <a:pt x="13418" y="21044"/>
                    <a:pt x="13420" y="21044"/>
                    <a:pt x="13422" y="21043"/>
                  </a:cubicBezTo>
                  <a:cubicBezTo>
                    <a:pt x="13426" y="21042"/>
                    <a:pt x="13430" y="21040"/>
                    <a:pt x="13434" y="21039"/>
                  </a:cubicBezTo>
                  <a:cubicBezTo>
                    <a:pt x="13437" y="21038"/>
                    <a:pt x="13441" y="21037"/>
                    <a:pt x="13444" y="21035"/>
                  </a:cubicBezTo>
                  <a:cubicBezTo>
                    <a:pt x="13447" y="21034"/>
                    <a:pt x="13450" y="21033"/>
                    <a:pt x="13453" y="21032"/>
                  </a:cubicBezTo>
                  <a:cubicBezTo>
                    <a:pt x="13456" y="21031"/>
                    <a:pt x="13460" y="21030"/>
                    <a:pt x="13463" y="21029"/>
                  </a:cubicBezTo>
                  <a:cubicBezTo>
                    <a:pt x="13466" y="21028"/>
                    <a:pt x="13469" y="21027"/>
                    <a:pt x="13472" y="21026"/>
                  </a:cubicBezTo>
                  <a:cubicBezTo>
                    <a:pt x="13475" y="21025"/>
                    <a:pt x="13479" y="21024"/>
                    <a:pt x="13482" y="21022"/>
                  </a:cubicBezTo>
                  <a:cubicBezTo>
                    <a:pt x="13485" y="21021"/>
                    <a:pt x="13488" y="21020"/>
                    <a:pt x="13491" y="21019"/>
                  </a:cubicBezTo>
                  <a:cubicBezTo>
                    <a:pt x="13493" y="21019"/>
                    <a:pt x="13495" y="21018"/>
                    <a:pt x="13498" y="21017"/>
                  </a:cubicBezTo>
                  <a:cubicBezTo>
                    <a:pt x="13502" y="21016"/>
                    <a:pt x="13506" y="21014"/>
                    <a:pt x="13510" y="21013"/>
                  </a:cubicBezTo>
                  <a:cubicBezTo>
                    <a:pt x="13513" y="21012"/>
                    <a:pt x="13517" y="21011"/>
                    <a:pt x="13520" y="21010"/>
                  </a:cubicBezTo>
                  <a:cubicBezTo>
                    <a:pt x="13523" y="21009"/>
                    <a:pt x="13526" y="21007"/>
                    <a:pt x="13530" y="21006"/>
                  </a:cubicBezTo>
                  <a:cubicBezTo>
                    <a:pt x="13533" y="21005"/>
                    <a:pt x="13536" y="21004"/>
                    <a:pt x="13539" y="21003"/>
                  </a:cubicBezTo>
                  <a:cubicBezTo>
                    <a:pt x="13542" y="21002"/>
                    <a:pt x="13545" y="21001"/>
                    <a:pt x="13548" y="21000"/>
                  </a:cubicBezTo>
                  <a:cubicBezTo>
                    <a:pt x="13551" y="20999"/>
                    <a:pt x="13553" y="20998"/>
                    <a:pt x="13555" y="20998"/>
                  </a:cubicBezTo>
                  <a:cubicBezTo>
                    <a:pt x="13560" y="20996"/>
                    <a:pt x="13565" y="20994"/>
                    <a:pt x="13570" y="20993"/>
                  </a:cubicBezTo>
                  <a:cubicBezTo>
                    <a:pt x="13572" y="20992"/>
                    <a:pt x="13575" y="20991"/>
                    <a:pt x="13577" y="20990"/>
                  </a:cubicBezTo>
                  <a:cubicBezTo>
                    <a:pt x="13579" y="20989"/>
                    <a:pt x="13581" y="20989"/>
                    <a:pt x="13583" y="20988"/>
                  </a:cubicBezTo>
                  <a:cubicBezTo>
                    <a:pt x="13587" y="20987"/>
                    <a:pt x="13591" y="20985"/>
                    <a:pt x="13596" y="20984"/>
                  </a:cubicBezTo>
                  <a:cubicBezTo>
                    <a:pt x="13599" y="20983"/>
                    <a:pt x="13602" y="20981"/>
                    <a:pt x="13606" y="20980"/>
                  </a:cubicBezTo>
                  <a:cubicBezTo>
                    <a:pt x="13609" y="20979"/>
                    <a:pt x="13612" y="20978"/>
                    <a:pt x="13615" y="20977"/>
                  </a:cubicBezTo>
                  <a:cubicBezTo>
                    <a:pt x="13618" y="20976"/>
                    <a:pt x="13621" y="20975"/>
                    <a:pt x="13624" y="20974"/>
                  </a:cubicBezTo>
                  <a:cubicBezTo>
                    <a:pt x="13628" y="20973"/>
                    <a:pt x="13631" y="20972"/>
                    <a:pt x="13634" y="20971"/>
                  </a:cubicBezTo>
                  <a:cubicBezTo>
                    <a:pt x="13637" y="20970"/>
                    <a:pt x="13640" y="20968"/>
                    <a:pt x="13643" y="20967"/>
                  </a:cubicBezTo>
                  <a:cubicBezTo>
                    <a:pt x="13647" y="20966"/>
                    <a:pt x="13650" y="20965"/>
                    <a:pt x="13653" y="20964"/>
                  </a:cubicBezTo>
                  <a:cubicBezTo>
                    <a:pt x="13656" y="20963"/>
                    <a:pt x="13659" y="20962"/>
                    <a:pt x="13662" y="20961"/>
                  </a:cubicBezTo>
                  <a:cubicBezTo>
                    <a:pt x="13666" y="20960"/>
                    <a:pt x="13669" y="20959"/>
                    <a:pt x="13672" y="20958"/>
                  </a:cubicBezTo>
                  <a:cubicBezTo>
                    <a:pt x="13674" y="20957"/>
                    <a:pt x="13676" y="20956"/>
                    <a:pt x="13678" y="20955"/>
                  </a:cubicBezTo>
                  <a:cubicBezTo>
                    <a:pt x="13682" y="20954"/>
                    <a:pt x="13687" y="20953"/>
                    <a:pt x="13691" y="20951"/>
                  </a:cubicBezTo>
                  <a:cubicBezTo>
                    <a:pt x="13694" y="20950"/>
                    <a:pt x="13698" y="20949"/>
                    <a:pt x="13701" y="20948"/>
                  </a:cubicBezTo>
                  <a:cubicBezTo>
                    <a:pt x="13704" y="20947"/>
                    <a:pt x="13707" y="20946"/>
                    <a:pt x="13710" y="20945"/>
                  </a:cubicBezTo>
                  <a:cubicBezTo>
                    <a:pt x="13713" y="20944"/>
                    <a:pt x="13716" y="20943"/>
                    <a:pt x="13719" y="20942"/>
                  </a:cubicBezTo>
                  <a:cubicBezTo>
                    <a:pt x="13721" y="20941"/>
                    <a:pt x="13723" y="20940"/>
                    <a:pt x="13726" y="20939"/>
                  </a:cubicBezTo>
                  <a:cubicBezTo>
                    <a:pt x="13730" y="20938"/>
                    <a:pt x="13734" y="20937"/>
                    <a:pt x="13738" y="20935"/>
                  </a:cubicBezTo>
                  <a:cubicBezTo>
                    <a:pt x="13742" y="20934"/>
                    <a:pt x="13745" y="20933"/>
                    <a:pt x="13748" y="20932"/>
                  </a:cubicBezTo>
                  <a:cubicBezTo>
                    <a:pt x="13751" y="20931"/>
                    <a:pt x="13754" y="20929"/>
                    <a:pt x="13758" y="20929"/>
                  </a:cubicBezTo>
                  <a:cubicBezTo>
                    <a:pt x="13760" y="20928"/>
                    <a:pt x="13763" y="20926"/>
                    <a:pt x="13766" y="20925"/>
                  </a:cubicBezTo>
                  <a:cubicBezTo>
                    <a:pt x="13770" y="20924"/>
                    <a:pt x="13773" y="20923"/>
                    <a:pt x="13776" y="20922"/>
                  </a:cubicBezTo>
                  <a:cubicBezTo>
                    <a:pt x="13780" y="20921"/>
                    <a:pt x="13783" y="20920"/>
                    <a:pt x="13786" y="20919"/>
                  </a:cubicBezTo>
                  <a:cubicBezTo>
                    <a:pt x="13789" y="20918"/>
                    <a:pt x="13792" y="20917"/>
                    <a:pt x="13796" y="20915"/>
                  </a:cubicBezTo>
                  <a:cubicBezTo>
                    <a:pt x="13799" y="20914"/>
                    <a:pt x="13802" y="20913"/>
                    <a:pt x="13805" y="20912"/>
                  </a:cubicBezTo>
                  <a:cubicBezTo>
                    <a:pt x="13807" y="20912"/>
                    <a:pt x="13809" y="20911"/>
                    <a:pt x="13812" y="20910"/>
                  </a:cubicBezTo>
                  <a:cubicBezTo>
                    <a:pt x="13819" y="20908"/>
                    <a:pt x="13826" y="20905"/>
                    <a:pt x="13834" y="20902"/>
                  </a:cubicBezTo>
                  <a:cubicBezTo>
                    <a:pt x="13836" y="20902"/>
                    <a:pt x="13838" y="20901"/>
                    <a:pt x="13840" y="20900"/>
                  </a:cubicBezTo>
                  <a:cubicBezTo>
                    <a:pt x="13844" y="20899"/>
                    <a:pt x="13848" y="20897"/>
                    <a:pt x="13853" y="20896"/>
                  </a:cubicBezTo>
                  <a:cubicBezTo>
                    <a:pt x="13856" y="20895"/>
                    <a:pt x="13859" y="20894"/>
                    <a:pt x="13862" y="20893"/>
                  </a:cubicBezTo>
                  <a:cubicBezTo>
                    <a:pt x="13865" y="20892"/>
                    <a:pt x="13868" y="20891"/>
                    <a:pt x="13871" y="20890"/>
                  </a:cubicBezTo>
                  <a:cubicBezTo>
                    <a:pt x="13874" y="20889"/>
                    <a:pt x="13878" y="20887"/>
                    <a:pt x="13882" y="20886"/>
                  </a:cubicBezTo>
                  <a:cubicBezTo>
                    <a:pt x="13884" y="20885"/>
                    <a:pt x="13886" y="20885"/>
                    <a:pt x="13888" y="20884"/>
                  </a:cubicBezTo>
                  <a:cubicBezTo>
                    <a:pt x="13891" y="20883"/>
                    <a:pt x="13895" y="20882"/>
                    <a:pt x="13899" y="20880"/>
                  </a:cubicBezTo>
                  <a:cubicBezTo>
                    <a:pt x="13905" y="20878"/>
                    <a:pt x="13911" y="20876"/>
                    <a:pt x="13917" y="20874"/>
                  </a:cubicBezTo>
                  <a:cubicBezTo>
                    <a:pt x="13921" y="20873"/>
                    <a:pt x="13925" y="20871"/>
                    <a:pt x="13928" y="20870"/>
                  </a:cubicBezTo>
                  <a:cubicBezTo>
                    <a:pt x="13932" y="20869"/>
                    <a:pt x="13935" y="20868"/>
                    <a:pt x="13938" y="20867"/>
                  </a:cubicBezTo>
                  <a:cubicBezTo>
                    <a:pt x="13941" y="20866"/>
                    <a:pt x="13944" y="20865"/>
                    <a:pt x="13947" y="20864"/>
                  </a:cubicBezTo>
                  <a:cubicBezTo>
                    <a:pt x="13950" y="20863"/>
                    <a:pt x="13954" y="20861"/>
                    <a:pt x="13958" y="20860"/>
                  </a:cubicBezTo>
                  <a:cubicBezTo>
                    <a:pt x="13960" y="20859"/>
                    <a:pt x="13963" y="20858"/>
                    <a:pt x="13966" y="20857"/>
                  </a:cubicBezTo>
                  <a:cubicBezTo>
                    <a:pt x="13968" y="20856"/>
                    <a:pt x="13971" y="20856"/>
                    <a:pt x="13973" y="20855"/>
                  </a:cubicBezTo>
                  <a:cubicBezTo>
                    <a:pt x="13979" y="20853"/>
                    <a:pt x="13986" y="20850"/>
                    <a:pt x="13993" y="20848"/>
                  </a:cubicBezTo>
                  <a:cubicBezTo>
                    <a:pt x="13996" y="20847"/>
                    <a:pt x="14000" y="20846"/>
                    <a:pt x="14004" y="20844"/>
                  </a:cubicBezTo>
                  <a:cubicBezTo>
                    <a:pt x="14007" y="20843"/>
                    <a:pt x="14011" y="20842"/>
                    <a:pt x="14014" y="20841"/>
                  </a:cubicBezTo>
                  <a:cubicBezTo>
                    <a:pt x="14017" y="20840"/>
                    <a:pt x="14020" y="20839"/>
                    <a:pt x="14023" y="20838"/>
                  </a:cubicBezTo>
                  <a:cubicBezTo>
                    <a:pt x="14027" y="20837"/>
                    <a:pt x="14029" y="20836"/>
                    <a:pt x="14032" y="20835"/>
                  </a:cubicBezTo>
                  <a:cubicBezTo>
                    <a:pt x="14036" y="20833"/>
                    <a:pt x="14039" y="20832"/>
                    <a:pt x="14043" y="20831"/>
                  </a:cubicBezTo>
                  <a:cubicBezTo>
                    <a:pt x="14045" y="20830"/>
                    <a:pt x="14046" y="20830"/>
                    <a:pt x="14048" y="20829"/>
                  </a:cubicBezTo>
                  <a:cubicBezTo>
                    <a:pt x="14056" y="20827"/>
                    <a:pt x="14064" y="20824"/>
                    <a:pt x="14072" y="20821"/>
                  </a:cubicBezTo>
                  <a:cubicBezTo>
                    <a:pt x="14074" y="20820"/>
                    <a:pt x="14076" y="20820"/>
                    <a:pt x="14077" y="20819"/>
                  </a:cubicBezTo>
                  <a:cubicBezTo>
                    <a:pt x="14082" y="20818"/>
                    <a:pt x="14086" y="20816"/>
                    <a:pt x="14090" y="20815"/>
                  </a:cubicBezTo>
                  <a:cubicBezTo>
                    <a:pt x="14093" y="20814"/>
                    <a:pt x="14096" y="20813"/>
                    <a:pt x="14099" y="20812"/>
                  </a:cubicBezTo>
                  <a:cubicBezTo>
                    <a:pt x="18424" y="19365"/>
                    <a:pt x="21600" y="14676"/>
                    <a:pt x="21600" y="9131"/>
                  </a:cubicBezTo>
                  <a:cubicBezTo>
                    <a:pt x="21600" y="5635"/>
                    <a:pt x="20318" y="2307"/>
                    <a:pt x="18082" y="0"/>
                  </a:cubicBezTo>
                  <a:lnTo>
                    <a:pt x="18077" y="7"/>
                  </a:lnTo>
                  <a:cubicBezTo>
                    <a:pt x="18075" y="6"/>
                    <a:pt x="18074" y="5"/>
                    <a:pt x="18073" y="3"/>
                  </a:cubicBezTo>
                  <a:lnTo>
                    <a:pt x="18067" y="11"/>
                  </a:lnTo>
                  <a:cubicBezTo>
                    <a:pt x="18066" y="9"/>
                    <a:pt x="18064" y="8"/>
                    <a:pt x="18063" y="6"/>
                  </a:cubicBezTo>
                  <a:lnTo>
                    <a:pt x="18058" y="14"/>
                  </a:lnTo>
                  <a:cubicBezTo>
                    <a:pt x="18056" y="12"/>
                    <a:pt x="18055" y="11"/>
                    <a:pt x="18054" y="10"/>
                  </a:cubicBezTo>
                  <a:lnTo>
                    <a:pt x="18048" y="17"/>
                  </a:lnTo>
                  <a:cubicBezTo>
                    <a:pt x="18047" y="16"/>
                    <a:pt x="18045" y="14"/>
                    <a:pt x="18044" y="13"/>
                  </a:cubicBezTo>
                  <a:lnTo>
                    <a:pt x="18039" y="20"/>
                  </a:lnTo>
                  <a:cubicBezTo>
                    <a:pt x="18037" y="19"/>
                    <a:pt x="18036" y="18"/>
                    <a:pt x="18035" y="16"/>
                  </a:cubicBezTo>
                  <a:lnTo>
                    <a:pt x="18029" y="24"/>
                  </a:lnTo>
                  <a:cubicBezTo>
                    <a:pt x="18028" y="22"/>
                    <a:pt x="18026" y="21"/>
                    <a:pt x="18025" y="19"/>
                  </a:cubicBezTo>
                  <a:lnTo>
                    <a:pt x="18020" y="27"/>
                  </a:lnTo>
                  <a:cubicBezTo>
                    <a:pt x="18018" y="26"/>
                    <a:pt x="18017" y="24"/>
                    <a:pt x="18016" y="23"/>
                  </a:cubicBezTo>
                  <a:lnTo>
                    <a:pt x="18010" y="30"/>
                  </a:lnTo>
                  <a:cubicBezTo>
                    <a:pt x="18009" y="29"/>
                    <a:pt x="18007" y="27"/>
                    <a:pt x="18006" y="26"/>
                  </a:cubicBezTo>
                  <a:lnTo>
                    <a:pt x="18001" y="33"/>
                  </a:lnTo>
                  <a:cubicBezTo>
                    <a:pt x="17999" y="32"/>
                    <a:pt x="17998" y="31"/>
                    <a:pt x="17997" y="29"/>
                  </a:cubicBezTo>
                  <a:lnTo>
                    <a:pt x="17991" y="37"/>
                  </a:lnTo>
                  <a:cubicBezTo>
                    <a:pt x="17990" y="35"/>
                    <a:pt x="17988" y="34"/>
                    <a:pt x="17987" y="32"/>
                  </a:cubicBezTo>
                  <a:lnTo>
                    <a:pt x="17981" y="40"/>
                  </a:lnTo>
                  <a:cubicBezTo>
                    <a:pt x="17980" y="39"/>
                    <a:pt x="17979" y="37"/>
                    <a:pt x="17978" y="36"/>
                  </a:cubicBezTo>
                  <a:lnTo>
                    <a:pt x="17972" y="43"/>
                  </a:lnTo>
                  <a:cubicBezTo>
                    <a:pt x="17971" y="42"/>
                    <a:pt x="17969" y="40"/>
                    <a:pt x="17968" y="39"/>
                  </a:cubicBezTo>
                  <a:lnTo>
                    <a:pt x="17962" y="46"/>
                  </a:lnTo>
                  <a:cubicBezTo>
                    <a:pt x="17961" y="45"/>
                    <a:pt x="17960" y="44"/>
                    <a:pt x="17959" y="42"/>
                  </a:cubicBezTo>
                  <a:lnTo>
                    <a:pt x="17953" y="50"/>
                  </a:lnTo>
                  <a:cubicBezTo>
                    <a:pt x="17952" y="48"/>
                    <a:pt x="17950" y="47"/>
                    <a:pt x="17949" y="45"/>
                  </a:cubicBezTo>
                  <a:lnTo>
                    <a:pt x="17944" y="53"/>
                  </a:lnTo>
                  <a:cubicBezTo>
                    <a:pt x="17942" y="51"/>
                    <a:pt x="17941" y="50"/>
                    <a:pt x="17940" y="49"/>
                  </a:cubicBezTo>
                  <a:lnTo>
                    <a:pt x="17934" y="56"/>
                  </a:lnTo>
                  <a:cubicBezTo>
                    <a:pt x="17933" y="55"/>
                    <a:pt x="17931" y="53"/>
                    <a:pt x="17930" y="52"/>
                  </a:cubicBezTo>
                  <a:lnTo>
                    <a:pt x="17924" y="59"/>
                  </a:lnTo>
                  <a:cubicBezTo>
                    <a:pt x="17923" y="58"/>
                    <a:pt x="17922" y="57"/>
                    <a:pt x="17921" y="55"/>
                  </a:cubicBezTo>
                  <a:lnTo>
                    <a:pt x="17915" y="63"/>
                  </a:lnTo>
                  <a:cubicBezTo>
                    <a:pt x="17914" y="61"/>
                    <a:pt x="17912" y="60"/>
                    <a:pt x="17911" y="58"/>
                  </a:cubicBezTo>
                  <a:lnTo>
                    <a:pt x="17905" y="66"/>
                  </a:lnTo>
                  <a:cubicBezTo>
                    <a:pt x="17904" y="64"/>
                    <a:pt x="17903" y="63"/>
                    <a:pt x="17902" y="62"/>
                  </a:cubicBezTo>
                  <a:lnTo>
                    <a:pt x="17896" y="69"/>
                  </a:lnTo>
                  <a:cubicBezTo>
                    <a:pt x="17895" y="68"/>
                    <a:pt x="17893" y="66"/>
                    <a:pt x="17892" y="65"/>
                  </a:cubicBezTo>
                  <a:lnTo>
                    <a:pt x="17887" y="72"/>
                  </a:lnTo>
                  <a:cubicBezTo>
                    <a:pt x="17885" y="71"/>
                    <a:pt x="17884" y="70"/>
                    <a:pt x="17883" y="68"/>
                  </a:cubicBezTo>
                  <a:lnTo>
                    <a:pt x="17877" y="76"/>
                  </a:lnTo>
                  <a:cubicBezTo>
                    <a:pt x="17876" y="74"/>
                    <a:pt x="17874" y="73"/>
                    <a:pt x="17873" y="71"/>
                  </a:cubicBezTo>
                  <a:lnTo>
                    <a:pt x="17867" y="79"/>
                  </a:lnTo>
                  <a:cubicBezTo>
                    <a:pt x="17866" y="77"/>
                    <a:pt x="17865" y="76"/>
                    <a:pt x="17863" y="75"/>
                  </a:cubicBezTo>
                  <a:lnTo>
                    <a:pt x="17858" y="82"/>
                  </a:lnTo>
                  <a:cubicBezTo>
                    <a:pt x="17857" y="81"/>
                    <a:pt x="17855" y="79"/>
                    <a:pt x="17854" y="78"/>
                  </a:cubicBezTo>
                  <a:lnTo>
                    <a:pt x="17848" y="85"/>
                  </a:lnTo>
                  <a:cubicBezTo>
                    <a:pt x="17847" y="84"/>
                    <a:pt x="17846" y="82"/>
                    <a:pt x="17845" y="81"/>
                  </a:cubicBezTo>
                  <a:lnTo>
                    <a:pt x="17839" y="89"/>
                  </a:lnTo>
                  <a:cubicBezTo>
                    <a:pt x="17838" y="87"/>
                    <a:pt x="17836" y="86"/>
                    <a:pt x="17835" y="84"/>
                  </a:cubicBezTo>
                  <a:lnTo>
                    <a:pt x="17830" y="92"/>
                  </a:lnTo>
                  <a:cubicBezTo>
                    <a:pt x="17828" y="90"/>
                    <a:pt x="17827" y="89"/>
                    <a:pt x="17826" y="88"/>
                  </a:cubicBezTo>
                  <a:lnTo>
                    <a:pt x="17820" y="95"/>
                  </a:lnTo>
                  <a:cubicBezTo>
                    <a:pt x="17819" y="94"/>
                    <a:pt x="17817" y="92"/>
                    <a:pt x="17816" y="91"/>
                  </a:cubicBezTo>
                  <a:lnTo>
                    <a:pt x="17810" y="98"/>
                  </a:lnTo>
                  <a:cubicBezTo>
                    <a:pt x="17809" y="97"/>
                    <a:pt x="17808" y="95"/>
                    <a:pt x="17806" y="94"/>
                  </a:cubicBezTo>
                  <a:lnTo>
                    <a:pt x="17801" y="102"/>
                  </a:lnTo>
                  <a:cubicBezTo>
                    <a:pt x="17800" y="100"/>
                    <a:pt x="17798" y="99"/>
                    <a:pt x="17797" y="97"/>
                  </a:cubicBezTo>
                  <a:lnTo>
                    <a:pt x="17791" y="105"/>
                  </a:lnTo>
                  <a:cubicBezTo>
                    <a:pt x="17790" y="103"/>
                    <a:pt x="17789" y="102"/>
                    <a:pt x="17788" y="101"/>
                  </a:cubicBezTo>
                  <a:lnTo>
                    <a:pt x="17782" y="108"/>
                  </a:lnTo>
                  <a:cubicBezTo>
                    <a:pt x="17781" y="107"/>
                    <a:pt x="17779" y="105"/>
                    <a:pt x="17778" y="104"/>
                  </a:cubicBezTo>
                  <a:lnTo>
                    <a:pt x="17772" y="111"/>
                  </a:lnTo>
                  <a:cubicBezTo>
                    <a:pt x="17771" y="110"/>
                    <a:pt x="17770" y="108"/>
                    <a:pt x="17769" y="107"/>
                  </a:cubicBezTo>
                  <a:lnTo>
                    <a:pt x="17763" y="115"/>
                  </a:lnTo>
                  <a:cubicBezTo>
                    <a:pt x="17762" y="113"/>
                    <a:pt x="17760" y="112"/>
                    <a:pt x="17759" y="110"/>
                  </a:cubicBezTo>
                  <a:lnTo>
                    <a:pt x="17753" y="118"/>
                  </a:lnTo>
                  <a:cubicBezTo>
                    <a:pt x="17752" y="116"/>
                    <a:pt x="17751" y="115"/>
                    <a:pt x="17750" y="114"/>
                  </a:cubicBezTo>
                  <a:lnTo>
                    <a:pt x="17744" y="121"/>
                  </a:lnTo>
                  <a:cubicBezTo>
                    <a:pt x="17743" y="120"/>
                    <a:pt x="17741" y="118"/>
                    <a:pt x="17740" y="117"/>
                  </a:cubicBezTo>
                  <a:lnTo>
                    <a:pt x="17734" y="124"/>
                  </a:lnTo>
                  <a:cubicBezTo>
                    <a:pt x="17733" y="123"/>
                    <a:pt x="17732" y="121"/>
                    <a:pt x="17730" y="120"/>
                  </a:cubicBezTo>
                  <a:lnTo>
                    <a:pt x="17725" y="128"/>
                  </a:lnTo>
                  <a:cubicBezTo>
                    <a:pt x="17724" y="126"/>
                    <a:pt x="17722" y="125"/>
                    <a:pt x="17721" y="123"/>
                  </a:cubicBezTo>
                  <a:lnTo>
                    <a:pt x="17715" y="131"/>
                  </a:lnTo>
                  <a:cubicBezTo>
                    <a:pt x="17714" y="129"/>
                    <a:pt x="17713" y="128"/>
                    <a:pt x="17711" y="127"/>
                  </a:cubicBezTo>
                  <a:lnTo>
                    <a:pt x="17706" y="134"/>
                  </a:lnTo>
                  <a:cubicBezTo>
                    <a:pt x="17705" y="133"/>
                    <a:pt x="17703" y="131"/>
                    <a:pt x="17702" y="130"/>
                  </a:cubicBezTo>
                  <a:lnTo>
                    <a:pt x="17696" y="137"/>
                  </a:lnTo>
                  <a:cubicBezTo>
                    <a:pt x="17695" y="136"/>
                    <a:pt x="17694" y="134"/>
                    <a:pt x="17692" y="133"/>
                  </a:cubicBezTo>
                  <a:lnTo>
                    <a:pt x="17687" y="140"/>
                  </a:lnTo>
                  <a:cubicBezTo>
                    <a:pt x="17686" y="139"/>
                    <a:pt x="17684" y="138"/>
                    <a:pt x="17683" y="136"/>
                  </a:cubicBezTo>
                  <a:lnTo>
                    <a:pt x="17677" y="144"/>
                  </a:lnTo>
                  <a:cubicBezTo>
                    <a:pt x="17676" y="142"/>
                    <a:pt x="17675" y="141"/>
                    <a:pt x="17673" y="140"/>
                  </a:cubicBezTo>
                  <a:lnTo>
                    <a:pt x="17668" y="147"/>
                  </a:lnTo>
                  <a:cubicBezTo>
                    <a:pt x="17667" y="146"/>
                    <a:pt x="17665" y="144"/>
                    <a:pt x="17664" y="143"/>
                  </a:cubicBezTo>
                  <a:lnTo>
                    <a:pt x="17658" y="150"/>
                  </a:lnTo>
                  <a:cubicBezTo>
                    <a:pt x="17657" y="149"/>
                    <a:pt x="17656" y="147"/>
                    <a:pt x="17654" y="146"/>
                  </a:cubicBezTo>
                  <a:lnTo>
                    <a:pt x="17649" y="153"/>
                  </a:lnTo>
                  <a:cubicBezTo>
                    <a:pt x="17648" y="152"/>
                    <a:pt x="17646" y="151"/>
                    <a:pt x="17645" y="149"/>
                  </a:cubicBezTo>
                  <a:lnTo>
                    <a:pt x="17639" y="157"/>
                  </a:lnTo>
                  <a:cubicBezTo>
                    <a:pt x="17638" y="155"/>
                    <a:pt x="17637" y="154"/>
                    <a:pt x="17635" y="153"/>
                  </a:cubicBezTo>
                  <a:lnTo>
                    <a:pt x="17630" y="160"/>
                  </a:lnTo>
                  <a:cubicBezTo>
                    <a:pt x="17629" y="159"/>
                    <a:pt x="17627" y="157"/>
                    <a:pt x="17626" y="156"/>
                  </a:cubicBezTo>
                  <a:lnTo>
                    <a:pt x="17620" y="163"/>
                  </a:lnTo>
                  <a:cubicBezTo>
                    <a:pt x="17619" y="162"/>
                    <a:pt x="17618" y="160"/>
                    <a:pt x="17616" y="159"/>
                  </a:cubicBezTo>
                  <a:lnTo>
                    <a:pt x="17611" y="166"/>
                  </a:lnTo>
                  <a:cubicBezTo>
                    <a:pt x="17610" y="165"/>
                    <a:pt x="17608" y="164"/>
                    <a:pt x="17607" y="162"/>
                  </a:cubicBezTo>
                  <a:lnTo>
                    <a:pt x="17601" y="170"/>
                  </a:lnTo>
                  <a:cubicBezTo>
                    <a:pt x="17600" y="168"/>
                    <a:pt x="17599" y="167"/>
                    <a:pt x="17597" y="165"/>
                  </a:cubicBezTo>
                  <a:lnTo>
                    <a:pt x="17592" y="173"/>
                  </a:lnTo>
                  <a:cubicBezTo>
                    <a:pt x="17591" y="172"/>
                    <a:pt x="17589" y="170"/>
                    <a:pt x="17588" y="169"/>
                  </a:cubicBezTo>
                  <a:lnTo>
                    <a:pt x="17582" y="176"/>
                  </a:lnTo>
                  <a:cubicBezTo>
                    <a:pt x="17581" y="175"/>
                    <a:pt x="17580" y="173"/>
                    <a:pt x="17578" y="172"/>
                  </a:cubicBezTo>
                  <a:lnTo>
                    <a:pt x="17573" y="179"/>
                  </a:lnTo>
                  <a:cubicBezTo>
                    <a:pt x="17572" y="178"/>
                    <a:pt x="17570" y="177"/>
                    <a:pt x="17569" y="175"/>
                  </a:cubicBezTo>
                  <a:lnTo>
                    <a:pt x="17563" y="183"/>
                  </a:lnTo>
                  <a:cubicBezTo>
                    <a:pt x="17562" y="181"/>
                    <a:pt x="17561" y="180"/>
                    <a:pt x="17559" y="178"/>
                  </a:cubicBezTo>
                  <a:lnTo>
                    <a:pt x="17554" y="186"/>
                  </a:lnTo>
                  <a:cubicBezTo>
                    <a:pt x="17553" y="185"/>
                    <a:pt x="17551" y="183"/>
                    <a:pt x="17550" y="182"/>
                  </a:cubicBezTo>
                  <a:lnTo>
                    <a:pt x="17544" y="189"/>
                  </a:lnTo>
                  <a:cubicBezTo>
                    <a:pt x="17543" y="188"/>
                    <a:pt x="17542" y="186"/>
                    <a:pt x="17540" y="185"/>
                  </a:cubicBezTo>
                  <a:lnTo>
                    <a:pt x="17535" y="192"/>
                  </a:lnTo>
                  <a:cubicBezTo>
                    <a:pt x="17534" y="191"/>
                    <a:pt x="17532" y="190"/>
                    <a:pt x="17531" y="188"/>
                  </a:cubicBezTo>
                  <a:lnTo>
                    <a:pt x="17525" y="196"/>
                  </a:lnTo>
                  <a:cubicBezTo>
                    <a:pt x="17524" y="194"/>
                    <a:pt x="17523" y="193"/>
                    <a:pt x="17521" y="191"/>
                  </a:cubicBezTo>
                  <a:lnTo>
                    <a:pt x="17516" y="199"/>
                  </a:lnTo>
                  <a:cubicBezTo>
                    <a:pt x="17515" y="197"/>
                    <a:pt x="17513" y="196"/>
                    <a:pt x="17512" y="195"/>
                  </a:cubicBezTo>
                  <a:lnTo>
                    <a:pt x="17506" y="202"/>
                  </a:lnTo>
                  <a:cubicBezTo>
                    <a:pt x="17505" y="201"/>
                    <a:pt x="17504" y="199"/>
                    <a:pt x="17502" y="198"/>
                  </a:cubicBezTo>
                  <a:lnTo>
                    <a:pt x="17497" y="205"/>
                  </a:lnTo>
                  <a:cubicBezTo>
                    <a:pt x="17496" y="204"/>
                    <a:pt x="17494" y="203"/>
                    <a:pt x="17493" y="201"/>
                  </a:cubicBezTo>
                  <a:lnTo>
                    <a:pt x="17487" y="209"/>
                  </a:lnTo>
                  <a:cubicBezTo>
                    <a:pt x="17486" y="207"/>
                    <a:pt x="17485" y="206"/>
                    <a:pt x="17483" y="204"/>
                  </a:cubicBezTo>
                  <a:lnTo>
                    <a:pt x="17478" y="212"/>
                  </a:lnTo>
                  <a:cubicBezTo>
                    <a:pt x="17477" y="210"/>
                    <a:pt x="17475" y="209"/>
                    <a:pt x="17474" y="208"/>
                  </a:cubicBezTo>
                  <a:lnTo>
                    <a:pt x="17468" y="215"/>
                  </a:lnTo>
                  <a:cubicBezTo>
                    <a:pt x="17467" y="214"/>
                    <a:pt x="17466" y="212"/>
                    <a:pt x="17464" y="211"/>
                  </a:cubicBezTo>
                  <a:lnTo>
                    <a:pt x="17459" y="218"/>
                  </a:lnTo>
                  <a:cubicBezTo>
                    <a:pt x="17458" y="217"/>
                    <a:pt x="17456" y="216"/>
                    <a:pt x="17455" y="214"/>
                  </a:cubicBezTo>
                  <a:lnTo>
                    <a:pt x="17449" y="222"/>
                  </a:lnTo>
                  <a:cubicBezTo>
                    <a:pt x="17448" y="220"/>
                    <a:pt x="17447" y="219"/>
                    <a:pt x="17445" y="217"/>
                  </a:cubicBezTo>
                  <a:lnTo>
                    <a:pt x="17440" y="225"/>
                  </a:lnTo>
                  <a:cubicBezTo>
                    <a:pt x="17439" y="223"/>
                    <a:pt x="17437" y="222"/>
                    <a:pt x="17436" y="221"/>
                  </a:cubicBezTo>
                  <a:lnTo>
                    <a:pt x="17430" y="228"/>
                  </a:lnTo>
                  <a:cubicBezTo>
                    <a:pt x="17429" y="227"/>
                    <a:pt x="17428" y="225"/>
                    <a:pt x="17426" y="224"/>
                  </a:cubicBezTo>
                  <a:lnTo>
                    <a:pt x="17421" y="231"/>
                  </a:lnTo>
                  <a:cubicBezTo>
                    <a:pt x="17420" y="230"/>
                    <a:pt x="17418" y="228"/>
                    <a:pt x="17417" y="227"/>
                  </a:cubicBezTo>
                  <a:lnTo>
                    <a:pt x="17411" y="235"/>
                  </a:lnTo>
                  <a:cubicBezTo>
                    <a:pt x="17410" y="233"/>
                    <a:pt x="17409" y="232"/>
                    <a:pt x="17407" y="230"/>
                  </a:cubicBezTo>
                  <a:lnTo>
                    <a:pt x="17402" y="238"/>
                  </a:lnTo>
                  <a:cubicBezTo>
                    <a:pt x="17400" y="236"/>
                    <a:pt x="17399" y="235"/>
                    <a:pt x="17398" y="234"/>
                  </a:cubicBezTo>
                  <a:lnTo>
                    <a:pt x="17392" y="241"/>
                  </a:lnTo>
                  <a:cubicBezTo>
                    <a:pt x="17391" y="240"/>
                    <a:pt x="17390" y="238"/>
                    <a:pt x="17388" y="237"/>
                  </a:cubicBezTo>
                  <a:lnTo>
                    <a:pt x="17383" y="244"/>
                  </a:lnTo>
                  <a:cubicBezTo>
                    <a:pt x="17381" y="243"/>
                    <a:pt x="17380" y="241"/>
                    <a:pt x="17379" y="240"/>
                  </a:cubicBezTo>
                  <a:lnTo>
                    <a:pt x="17373" y="248"/>
                  </a:lnTo>
                  <a:cubicBezTo>
                    <a:pt x="17372" y="246"/>
                    <a:pt x="17371" y="245"/>
                    <a:pt x="17369" y="243"/>
                  </a:cubicBezTo>
                  <a:lnTo>
                    <a:pt x="17364" y="251"/>
                  </a:lnTo>
                  <a:cubicBezTo>
                    <a:pt x="17362" y="249"/>
                    <a:pt x="17361" y="248"/>
                    <a:pt x="17360" y="247"/>
                  </a:cubicBezTo>
                  <a:lnTo>
                    <a:pt x="17354" y="254"/>
                  </a:lnTo>
                  <a:cubicBezTo>
                    <a:pt x="17353" y="253"/>
                    <a:pt x="17352" y="251"/>
                    <a:pt x="17350" y="250"/>
                  </a:cubicBezTo>
                  <a:lnTo>
                    <a:pt x="17345" y="257"/>
                  </a:lnTo>
                  <a:cubicBezTo>
                    <a:pt x="17343" y="256"/>
                    <a:pt x="17342" y="254"/>
                    <a:pt x="17341" y="253"/>
                  </a:cubicBezTo>
                  <a:lnTo>
                    <a:pt x="17335" y="260"/>
                  </a:lnTo>
                  <a:cubicBezTo>
                    <a:pt x="17334" y="259"/>
                    <a:pt x="17333" y="258"/>
                    <a:pt x="17331" y="256"/>
                  </a:cubicBezTo>
                  <a:lnTo>
                    <a:pt x="17326" y="264"/>
                  </a:lnTo>
                  <a:cubicBezTo>
                    <a:pt x="17324" y="262"/>
                    <a:pt x="17323" y="261"/>
                    <a:pt x="17322" y="260"/>
                  </a:cubicBezTo>
                  <a:lnTo>
                    <a:pt x="17316" y="267"/>
                  </a:lnTo>
                  <a:cubicBezTo>
                    <a:pt x="17315" y="266"/>
                    <a:pt x="17314" y="264"/>
                    <a:pt x="17312" y="263"/>
                  </a:cubicBezTo>
                  <a:lnTo>
                    <a:pt x="17307" y="270"/>
                  </a:lnTo>
                  <a:cubicBezTo>
                    <a:pt x="17305" y="269"/>
                    <a:pt x="17304" y="267"/>
                    <a:pt x="17303" y="266"/>
                  </a:cubicBezTo>
                  <a:lnTo>
                    <a:pt x="17297" y="274"/>
                  </a:lnTo>
                  <a:cubicBezTo>
                    <a:pt x="17296" y="272"/>
                    <a:pt x="17295" y="271"/>
                    <a:pt x="17293" y="269"/>
                  </a:cubicBezTo>
                  <a:lnTo>
                    <a:pt x="17288" y="277"/>
                  </a:lnTo>
                  <a:cubicBezTo>
                    <a:pt x="17286" y="275"/>
                    <a:pt x="17285" y="274"/>
                    <a:pt x="17284" y="273"/>
                  </a:cubicBezTo>
                  <a:lnTo>
                    <a:pt x="17278" y="280"/>
                  </a:lnTo>
                  <a:cubicBezTo>
                    <a:pt x="17277" y="279"/>
                    <a:pt x="17276" y="277"/>
                    <a:pt x="17274" y="276"/>
                  </a:cubicBezTo>
                  <a:lnTo>
                    <a:pt x="17269" y="283"/>
                  </a:lnTo>
                  <a:cubicBezTo>
                    <a:pt x="17267" y="282"/>
                    <a:pt x="17266" y="280"/>
                    <a:pt x="17265" y="279"/>
                  </a:cubicBezTo>
                  <a:lnTo>
                    <a:pt x="17259" y="287"/>
                  </a:lnTo>
                  <a:cubicBezTo>
                    <a:pt x="17258" y="285"/>
                    <a:pt x="17257" y="284"/>
                    <a:pt x="17255" y="282"/>
                  </a:cubicBezTo>
                  <a:lnTo>
                    <a:pt x="17250" y="290"/>
                  </a:lnTo>
                  <a:cubicBezTo>
                    <a:pt x="17248" y="288"/>
                    <a:pt x="17247" y="287"/>
                    <a:pt x="17246" y="286"/>
                  </a:cubicBezTo>
                  <a:lnTo>
                    <a:pt x="17240" y="293"/>
                  </a:lnTo>
                  <a:cubicBezTo>
                    <a:pt x="17239" y="292"/>
                    <a:pt x="17238" y="290"/>
                    <a:pt x="17236" y="289"/>
                  </a:cubicBezTo>
                  <a:lnTo>
                    <a:pt x="17231" y="296"/>
                  </a:lnTo>
                  <a:cubicBezTo>
                    <a:pt x="17229" y="295"/>
                    <a:pt x="17228" y="293"/>
                    <a:pt x="17227" y="292"/>
                  </a:cubicBezTo>
                  <a:lnTo>
                    <a:pt x="17221" y="299"/>
                  </a:lnTo>
                  <a:cubicBezTo>
                    <a:pt x="17220" y="298"/>
                    <a:pt x="17219" y="297"/>
                    <a:pt x="17217" y="295"/>
                  </a:cubicBezTo>
                  <a:lnTo>
                    <a:pt x="17212" y="303"/>
                  </a:lnTo>
                  <a:cubicBezTo>
                    <a:pt x="17210" y="301"/>
                    <a:pt x="17209" y="300"/>
                    <a:pt x="17208" y="299"/>
                  </a:cubicBezTo>
                  <a:lnTo>
                    <a:pt x="17202" y="306"/>
                  </a:lnTo>
                  <a:cubicBezTo>
                    <a:pt x="17201" y="305"/>
                    <a:pt x="17200" y="303"/>
                    <a:pt x="17198" y="302"/>
                  </a:cubicBezTo>
                  <a:lnTo>
                    <a:pt x="17193" y="309"/>
                  </a:lnTo>
                  <a:cubicBezTo>
                    <a:pt x="17191" y="308"/>
                    <a:pt x="17190" y="306"/>
                    <a:pt x="17189" y="305"/>
                  </a:cubicBezTo>
                  <a:lnTo>
                    <a:pt x="17183" y="312"/>
                  </a:lnTo>
                  <a:cubicBezTo>
                    <a:pt x="17182" y="311"/>
                    <a:pt x="17181" y="310"/>
                    <a:pt x="17179" y="308"/>
                  </a:cubicBezTo>
                  <a:lnTo>
                    <a:pt x="17174" y="316"/>
                  </a:lnTo>
                  <a:cubicBezTo>
                    <a:pt x="17172" y="314"/>
                    <a:pt x="17171" y="313"/>
                    <a:pt x="17170" y="311"/>
                  </a:cubicBezTo>
                  <a:lnTo>
                    <a:pt x="17164" y="319"/>
                  </a:lnTo>
                  <a:cubicBezTo>
                    <a:pt x="17163" y="318"/>
                    <a:pt x="17162" y="316"/>
                    <a:pt x="17160" y="315"/>
                  </a:cubicBezTo>
                  <a:lnTo>
                    <a:pt x="17155" y="322"/>
                  </a:lnTo>
                  <a:cubicBezTo>
                    <a:pt x="17153" y="321"/>
                    <a:pt x="17152" y="319"/>
                    <a:pt x="17151" y="318"/>
                  </a:cubicBezTo>
                  <a:lnTo>
                    <a:pt x="17145" y="325"/>
                  </a:lnTo>
                  <a:cubicBezTo>
                    <a:pt x="17144" y="324"/>
                    <a:pt x="17143" y="323"/>
                    <a:pt x="17141" y="321"/>
                  </a:cubicBezTo>
                  <a:lnTo>
                    <a:pt x="17136" y="329"/>
                  </a:lnTo>
                  <a:cubicBezTo>
                    <a:pt x="17134" y="327"/>
                    <a:pt x="17133" y="326"/>
                    <a:pt x="17132" y="324"/>
                  </a:cubicBezTo>
                  <a:lnTo>
                    <a:pt x="17126" y="332"/>
                  </a:lnTo>
                  <a:cubicBezTo>
                    <a:pt x="17125" y="330"/>
                    <a:pt x="17124" y="329"/>
                    <a:pt x="17122" y="328"/>
                  </a:cubicBezTo>
                  <a:lnTo>
                    <a:pt x="15876" y="1999"/>
                  </a:lnTo>
                  <a:cubicBezTo>
                    <a:pt x="17703" y="3884"/>
                    <a:pt x="18750" y="6603"/>
                    <a:pt x="18750" y="9459"/>
                  </a:cubicBezTo>
                  <a:cubicBezTo>
                    <a:pt x="18750" y="13764"/>
                    <a:pt x="16406" y="17437"/>
                    <a:pt x="13140" y="18805"/>
                  </a:cubicBezTo>
                  <a:cubicBezTo>
                    <a:pt x="12542" y="18964"/>
                    <a:pt x="11919" y="19049"/>
                    <a:pt x="11280" y="19049"/>
                  </a:cubicBezTo>
                  <a:cubicBezTo>
                    <a:pt x="6631" y="19049"/>
                    <a:pt x="2850" y="14600"/>
                    <a:pt x="2850" y="9131"/>
                  </a:cubicBezTo>
                  <a:cubicBezTo>
                    <a:pt x="2850" y="7350"/>
                    <a:pt x="3255" y="5604"/>
                    <a:pt x="4022" y="4082"/>
                  </a:cubicBezTo>
                  <a:lnTo>
                    <a:pt x="2396" y="2948"/>
                  </a:lnTo>
                  <a:cubicBezTo>
                    <a:pt x="2395" y="2951"/>
                    <a:pt x="2394" y="2953"/>
                    <a:pt x="2393" y="2955"/>
                  </a:cubicBezTo>
                  <a:lnTo>
                    <a:pt x="2387" y="2951"/>
                  </a:lnTo>
                  <a:cubicBezTo>
                    <a:pt x="2386" y="2954"/>
                    <a:pt x="2385" y="2956"/>
                    <a:pt x="2383" y="2959"/>
                  </a:cubicBezTo>
                  <a:lnTo>
                    <a:pt x="2377" y="2955"/>
                  </a:lnTo>
                  <a:cubicBezTo>
                    <a:pt x="2376" y="2957"/>
                    <a:pt x="2375" y="2960"/>
                    <a:pt x="2374" y="2962"/>
                  </a:cubicBezTo>
                  <a:lnTo>
                    <a:pt x="2368" y="2958"/>
                  </a:lnTo>
                  <a:cubicBezTo>
                    <a:pt x="2367" y="2960"/>
                    <a:pt x="2366" y="2963"/>
                    <a:pt x="2364" y="2965"/>
                  </a:cubicBezTo>
                  <a:lnTo>
                    <a:pt x="2358" y="2961"/>
                  </a:lnTo>
                  <a:cubicBezTo>
                    <a:pt x="2357" y="2964"/>
                    <a:pt x="2356" y="2966"/>
                    <a:pt x="2355" y="2968"/>
                  </a:cubicBezTo>
                  <a:lnTo>
                    <a:pt x="2349" y="2964"/>
                  </a:lnTo>
                  <a:cubicBezTo>
                    <a:pt x="2348" y="2967"/>
                    <a:pt x="2347" y="2969"/>
                    <a:pt x="2345" y="2972"/>
                  </a:cubicBezTo>
                  <a:lnTo>
                    <a:pt x="2339" y="2968"/>
                  </a:lnTo>
                  <a:cubicBezTo>
                    <a:pt x="2338" y="2970"/>
                    <a:pt x="2337" y="2972"/>
                    <a:pt x="2336" y="2975"/>
                  </a:cubicBezTo>
                  <a:lnTo>
                    <a:pt x="2330" y="2971"/>
                  </a:lnTo>
                  <a:cubicBezTo>
                    <a:pt x="2329" y="2973"/>
                    <a:pt x="2328" y="2976"/>
                    <a:pt x="2326" y="2978"/>
                  </a:cubicBezTo>
                  <a:lnTo>
                    <a:pt x="2320" y="2974"/>
                  </a:lnTo>
                  <a:cubicBezTo>
                    <a:pt x="2319" y="2977"/>
                    <a:pt x="2318" y="2979"/>
                    <a:pt x="2317" y="2981"/>
                  </a:cubicBezTo>
                  <a:lnTo>
                    <a:pt x="2311" y="2977"/>
                  </a:lnTo>
                  <a:cubicBezTo>
                    <a:pt x="2310" y="2980"/>
                    <a:pt x="2309" y="2982"/>
                    <a:pt x="2307" y="2985"/>
                  </a:cubicBezTo>
                  <a:lnTo>
                    <a:pt x="2301" y="2981"/>
                  </a:lnTo>
                  <a:cubicBezTo>
                    <a:pt x="2300" y="2983"/>
                    <a:pt x="2299" y="2985"/>
                    <a:pt x="2298" y="2988"/>
                  </a:cubicBezTo>
                  <a:lnTo>
                    <a:pt x="2292" y="2984"/>
                  </a:lnTo>
                  <a:cubicBezTo>
                    <a:pt x="2291" y="2986"/>
                    <a:pt x="2290" y="2989"/>
                    <a:pt x="2288" y="2991"/>
                  </a:cubicBezTo>
                  <a:lnTo>
                    <a:pt x="2282" y="2987"/>
                  </a:lnTo>
                  <a:cubicBezTo>
                    <a:pt x="2281" y="2989"/>
                    <a:pt x="2280" y="2992"/>
                    <a:pt x="2279" y="2994"/>
                  </a:cubicBezTo>
                  <a:lnTo>
                    <a:pt x="2273" y="2990"/>
                  </a:lnTo>
                  <a:cubicBezTo>
                    <a:pt x="2272" y="2993"/>
                    <a:pt x="2271" y="2995"/>
                    <a:pt x="2269" y="2998"/>
                  </a:cubicBezTo>
                  <a:lnTo>
                    <a:pt x="2263" y="2994"/>
                  </a:lnTo>
                  <a:cubicBezTo>
                    <a:pt x="2262" y="2996"/>
                    <a:pt x="2261" y="2998"/>
                    <a:pt x="2260" y="3001"/>
                  </a:cubicBezTo>
                  <a:lnTo>
                    <a:pt x="2254" y="2997"/>
                  </a:lnTo>
                  <a:cubicBezTo>
                    <a:pt x="2253" y="2999"/>
                    <a:pt x="2252" y="3002"/>
                    <a:pt x="2250" y="3004"/>
                  </a:cubicBezTo>
                  <a:lnTo>
                    <a:pt x="2244" y="3000"/>
                  </a:lnTo>
                  <a:cubicBezTo>
                    <a:pt x="2243" y="3003"/>
                    <a:pt x="2242" y="3005"/>
                    <a:pt x="2241" y="3007"/>
                  </a:cubicBezTo>
                  <a:lnTo>
                    <a:pt x="2235" y="3003"/>
                  </a:lnTo>
                  <a:cubicBezTo>
                    <a:pt x="2234" y="3006"/>
                    <a:pt x="2233" y="3008"/>
                    <a:pt x="2231" y="3011"/>
                  </a:cubicBezTo>
                  <a:lnTo>
                    <a:pt x="2225" y="3007"/>
                  </a:lnTo>
                  <a:cubicBezTo>
                    <a:pt x="2224" y="3009"/>
                    <a:pt x="2223" y="3011"/>
                    <a:pt x="2222" y="3014"/>
                  </a:cubicBezTo>
                  <a:lnTo>
                    <a:pt x="2216" y="3010"/>
                  </a:lnTo>
                  <a:cubicBezTo>
                    <a:pt x="2215" y="3012"/>
                    <a:pt x="2214" y="3015"/>
                    <a:pt x="2212" y="3017"/>
                  </a:cubicBezTo>
                  <a:lnTo>
                    <a:pt x="2206" y="3013"/>
                  </a:lnTo>
                  <a:cubicBezTo>
                    <a:pt x="2205" y="3015"/>
                    <a:pt x="2204" y="3018"/>
                    <a:pt x="2203" y="3020"/>
                  </a:cubicBezTo>
                  <a:lnTo>
                    <a:pt x="2197" y="3016"/>
                  </a:lnTo>
                  <a:cubicBezTo>
                    <a:pt x="2196" y="3019"/>
                    <a:pt x="2195" y="3021"/>
                    <a:pt x="2193" y="3024"/>
                  </a:cubicBezTo>
                  <a:lnTo>
                    <a:pt x="2187" y="3020"/>
                  </a:lnTo>
                  <a:cubicBezTo>
                    <a:pt x="2186" y="3022"/>
                    <a:pt x="2185" y="3024"/>
                    <a:pt x="2184" y="3027"/>
                  </a:cubicBezTo>
                  <a:lnTo>
                    <a:pt x="2178" y="3023"/>
                  </a:lnTo>
                  <a:cubicBezTo>
                    <a:pt x="2177" y="3025"/>
                    <a:pt x="2176" y="3028"/>
                    <a:pt x="2174" y="3030"/>
                  </a:cubicBezTo>
                  <a:lnTo>
                    <a:pt x="2168" y="3026"/>
                  </a:lnTo>
                  <a:cubicBezTo>
                    <a:pt x="2167" y="3028"/>
                    <a:pt x="2166" y="3031"/>
                    <a:pt x="2165" y="3033"/>
                  </a:cubicBezTo>
                  <a:lnTo>
                    <a:pt x="2159" y="3029"/>
                  </a:lnTo>
                  <a:cubicBezTo>
                    <a:pt x="2158" y="3032"/>
                    <a:pt x="2157" y="3034"/>
                    <a:pt x="2155" y="3037"/>
                  </a:cubicBezTo>
                  <a:lnTo>
                    <a:pt x="2149" y="3032"/>
                  </a:lnTo>
                  <a:cubicBezTo>
                    <a:pt x="2148" y="3035"/>
                    <a:pt x="2147" y="3037"/>
                    <a:pt x="2146" y="3040"/>
                  </a:cubicBezTo>
                  <a:lnTo>
                    <a:pt x="2140" y="3036"/>
                  </a:lnTo>
                  <a:cubicBezTo>
                    <a:pt x="2139" y="3038"/>
                    <a:pt x="2137" y="3041"/>
                    <a:pt x="2136" y="3043"/>
                  </a:cubicBezTo>
                  <a:lnTo>
                    <a:pt x="2130" y="3039"/>
                  </a:lnTo>
                  <a:cubicBezTo>
                    <a:pt x="2129" y="3041"/>
                    <a:pt x="2128" y="3044"/>
                    <a:pt x="2127" y="3046"/>
                  </a:cubicBezTo>
                  <a:lnTo>
                    <a:pt x="2121" y="3042"/>
                  </a:lnTo>
                  <a:cubicBezTo>
                    <a:pt x="2120" y="3045"/>
                    <a:pt x="2118" y="3047"/>
                    <a:pt x="2117" y="3050"/>
                  </a:cubicBezTo>
                  <a:lnTo>
                    <a:pt x="2111" y="3046"/>
                  </a:lnTo>
                  <a:cubicBezTo>
                    <a:pt x="2110" y="3048"/>
                    <a:pt x="2109" y="3050"/>
                    <a:pt x="2108" y="3053"/>
                  </a:cubicBezTo>
                  <a:lnTo>
                    <a:pt x="2102" y="3049"/>
                  </a:lnTo>
                  <a:cubicBezTo>
                    <a:pt x="2101" y="3051"/>
                    <a:pt x="2099" y="3054"/>
                    <a:pt x="2098" y="3056"/>
                  </a:cubicBezTo>
                  <a:lnTo>
                    <a:pt x="2092" y="3052"/>
                  </a:lnTo>
                  <a:cubicBezTo>
                    <a:pt x="2091" y="3054"/>
                    <a:pt x="2090" y="3057"/>
                    <a:pt x="2089" y="3059"/>
                  </a:cubicBezTo>
                  <a:lnTo>
                    <a:pt x="2083" y="3055"/>
                  </a:lnTo>
                  <a:cubicBezTo>
                    <a:pt x="2082" y="3058"/>
                    <a:pt x="2080" y="3060"/>
                    <a:pt x="2079" y="3063"/>
                  </a:cubicBezTo>
                  <a:lnTo>
                    <a:pt x="2073" y="3058"/>
                  </a:lnTo>
                  <a:cubicBezTo>
                    <a:pt x="2072" y="3061"/>
                    <a:pt x="2071" y="3063"/>
                    <a:pt x="2070" y="3066"/>
                  </a:cubicBezTo>
                  <a:lnTo>
                    <a:pt x="2064" y="3062"/>
                  </a:lnTo>
                  <a:cubicBezTo>
                    <a:pt x="2063" y="3064"/>
                    <a:pt x="2061" y="3067"/>
                    <a:pt x="2060" y="3069"/>
                  </a:cubicBezTo>
                  <a:lnTo>
                    <a:pt x="2054" y="3065"/>
                  </a:lnTo>
                  <a:cubicBezTo>
                    <a:pt x="2053" y="3067"/>
                    <a:pt x="2052" y="3070"/>
                    <a:pt x="2051" y="3072"/>
                  </a:cubicBezTo>
                  <a:lnTo>
                    <a:pt x="2045" y="3068"/>
                  </a:lnTo>
                  <a:cubicBezTo>
                    <a:pt x="2044" y="3071"/>
                    <a:pt x="2042" y="3073"/>
                    <a:pt x="2041" y="3076"/>
                  </a:cubicBezTo>
                  <a:lnTo>
                    <a:pt x="2035" y="3071"/>
                  </a:lnTo>
                  <a:cubicBezTo>
                    <a:pt x="2034" y="3074"/>
                    <a:pt x="2033" y="3076"/>
                    <a:pt x="2032" y="3079"/>
                  </a:cubicBezTo>
                  <a:lnTo>
                    <a:pt x="2026" y="3075"/>
                  </a:lnTo>
                  <a:cubicBezTo>
                    <a:pt x="2025" y="3077"/>
                    <a:pt x="2024" y="3080"/>
                    <a:pt x="2022" y="3082"/>
                  </a:cubicBezTo>
                  <a:lnTo>
                    <a:pt x="2016" y="3078"/>
                  </a:lnTo>
                  <a:cubicBezTo>
                    <a:pt x="2015" y="3080"/>
                    <a:pt x="2014" y="3083"/>
                    <a:pt x="2013" y="3085"/>
                  </a:cubicBezTo>
                  <a:lnTo>
                    <a:pt x="2007" y="3081"/>
                  </a:lnTo>
                  <a:cubicBezTo>
                    <a:pt x="2006" y="3084"/>
                    <a:pt x="2005" y="3086"/>
                    <a:pt x="2003" y="3089"/>
                  </a:cubicBezTo>
                  <a:lnTo>
                    <a:pt x="1997" y="3084"/>
                  </a:lnTo>
                  <a:cubicBezTo>
                    <a:pt x="1996" y="3087"/>
                    <a:pt x="1995" y="3089"/>
                    <a:pt x="1994" y="3092"/>
                  </a:cubicBezTo>
                  <a:lnTo>
                    <a:pt x="1988" y="3088"/>
                  </a:lnTo>
                  <a:cubicBezTo>
                    <a:pt x="1987" y="3090"/>
                    <a:pt x="1985" y="3093"/>
                    <a:pt x="1984" y="3095"/>
                  </a:cubicBezTo>
                  <a:lnTo>
                    <a:pt x="1978" y="3091"/>
                  </a:lnTo>
                  <a:cubicBezTo>
                    <a:pt x="1977" y="3093"/>
                    <a:pt x="1976" y="3096"/>
                    <a:pt x="1975" y="3098"/>
                  </a:cubicBezTo>
                  <a:lnTo>
                    <a:pt x="1969" y="3094"/>
                  </a:lnTo>
                  <a:cubicBezTo>
                    <a:pt x="1968" y="3097"/>
                    <a:pt x="1966" y="3099"/>
                    <a:pt x="1965" y="3101"/>
                  </a:cubicBezTo>
                  <a:lnTo>
                    <a:pt x="1959" y="3097"/>
                  </a:lnTo>
                  <a:cubicBezTo>
                    <a:pt x="1958" y="3100"/>
                    <a:pt x="1957" y="3102"/>
                    <a:pt x="1956" y="3105"/>
                  </a:cubicBezTo>
                  <a:lnTo>
                    <a:pt x="1950" y="3101"/>
                  </a:lnTo>
                  <a:cubicBezTo>
                    <a:pt x="1949" y="3103"/>
                    <a:pt x="1947" y="3106"/>
                    <a:pt x="1946" y="3108"/>
                  </a:cubicBezTo>
                  <a:lnTo>
                    <a:pt x="1940" y="3104"/>
                  </a:lnTo>
                  <a:cubicBezTo>
                    <a:pt x="1939" y="3106"/>
                    <a:pt x="1938" y="3109"/>
                    <a:pt x="1937" y="3111"/>
                  </a:cubicBezTo>
                  <a:lnTo>
                    <a:pt x="1931" y="3107"/>
                  </a:lnTo>
                  <a:cubicBezTo>
                    <a:pt x="1929" y="3110"/>
                    <a:pt x="1928" y="3112"/>
                    <a:pt x="1927" y="3115"/>
                  </a:cubicBezTo>
                  <a:lnTo>
                    <a:pt x="1921" y="3110"/>
                  </a:lnTo>
                  <a:cubicBezTo>
                    <a:pt x="1920" y="3113"/>
                    <a:pt x="1919" y="3115"/>
                    <a:pt x="1918" y="3118"/>
                  </a:cubicBezTo>
                  <a:lnTo>
                    <a:pt x="1912" y="3114"/>
                  </a:lnTo>
                  <a:cubicBezTo>
                    <a:pt x="1911" y="3116"/>
                    <a:pt x="1909" y="3119"/>
                    <a:pt x="1908" y="3121"/>
                  </a:cubicBezTo>
                  <a:lnTo>
                    <a:pt x="1902" y="3117"/>
                  </a:lnTo>
                  <a:cubicBezTo>
                    <a:pt x="1901" y="3119"/>
                    <a:pt x="1900" y="3122"/>
                    <a:pt x="1899" y="3124"/>
                  </a:cubicBezTo>
                  <a:lnTo>
                    <a:pt x="1893" y="3120"/>
                  </a:lnTo>
                  <a:cubicBezTo>
                    <a:pt x="1892" y="3123"/>
                    <a:pt x="1890" y="3125"/>
                    <a:pt x="1889" y="3127"/>
                  </a:cubicBezTo>
                  <a:lnTo>
                    <a:pt x="1883" y="3123"/>
                  </a:lnTo>
                  <a:cubicBezTo>
                    <a:pt x="1882" y="3126"/>
                    <a:pt x="1881" y="3128"/>
                    <a:pt x="1880" y="3131"/>
                  </a:cubicBezTo>
                  <a:lnTo>
                    <a:pt x="1874" y="3127"/>
                  </a:lnTo>
                  <a:cubicBezTo>
                    <a:pt x="1873" y="3129"/>
                    <a:pt x="1871" y="3132"/>
                    <a:pt x="1870" y="3134"/>
                  </a:cubicBezTo>
                  <a:lnTo>
                    <a:pt x="1864" y="3130"/>
                  </a:lnTo>
                  <a:cubicBezTo>
                    <a:pt x="1863" y="3132"/>
                    <a:pt x="1862" y="3135"/>
                    <a:pt x="1861" y="3137"/>
                  </a:cubicBezTo>
                  <a:lnTo>
                    <a:pt x="1855" y="3133"/>
                  </a:lnTo>
                  <a:cubicBezTo>
                    <a:pt x="1854" y="3136"/>
                    <a:pt x="1852" y="3138"/>
                    <a:pt x="1851" y="3140"/>
                  </a:cubicBezTo>
                  <a:lnTo>
                    <a:pt x="1845" y="3136"/>
                  </a:lnTo>
                  <a:cubicBezTo>
                    <a:pt x="1844" y="3139"/>
                    <a:pt x="1843" y="3141"/>
                    <a:pt x="1842" y="3144"/>
                  </a:cubicBezTo>
                  <a:lnTo>
                    <a:pt x="1836" y="3140"/>
                  </a:lnTo>
                  <a:cubicBezTo>
                    <a:pt x="1835" y="3142"/>
                    <a:pt x="1833" y="3145"/>
                    <a:pt x="1832" y="3147"/>
                  </a:cubicBezTo>
                  <a:lnTo>
                    <a:pt x="1826" y="3143"/>
                  </a:lnTo>
                  <a:cubicBezTo>
                    <a:pt x="1825" y="3145"/>
                    <a:pt x="1824" y="3148"/>
                    <a:pt x="1823" y="3150"/>
                  </a:cubicBezTo>
                  <a:lnTo>
                    <a:pt x="1817" y="3146"/>
                  </a:lnTo>
                  <a:cubicBezTo>
                    <a:pt x="1816" y="3148"/>
                    <a:pt x="1814" y="3151"/>
                    <a:pt x="1813" y="3153"/>
                  </a:cubicBezTo>
                  <a:lnTo>
                    <a:pt x="1807" y="3149"/>
                  </a:lnTo>
                  <a:cubicBezTo>
                    <a:pt x="1806" y="3152"/>
                    <a:pt x="1805" y="3154"/>
                    <a:pt x="1804" y="3157"/>
                  </a:cubicBezTo>
                  <a:lnTo>
                    <a:pt x="1798" y="3153"/>
                  </a:lnTo>
                  <a:cubicBezTo>
                    <a:pt x="1797" y="3155"/>
                    <a:pt x="1795" y="3157"/>
                    <a:pt x="1794" y="3160"/>
                  </a:cubicBezTo>
                  <a:lnTo>
                    <a:pt x="1788" y="3156"/>
                  </a:lnTo>
                  <a:cubicBezTo>
                    <a:pt x="1787" y="3158"/>
                    <a:pt x="1786" y="3161"/>
                    <a:pt x="1785" y="3163"/>
                  </a:cubicBezTo>
                  <a:lnTo>
                    <a:pt x="1779" y="3159"/>
                  </a:lnTo>
                  <a:cubicBezTo>
                    <a:pt x="1778" y="3161"/>
                    <a:pt x="1776" y="3164"/>
                    <a:pt x="1775" y="3166"/>
                  </a:cubicBezTo>
                  <a:lnTo>
                    <a:pt x="1769" y="3162"/>
                  </a:lnTo>
                  <a:cubicBezTo>
                    <a:pt x="1768" y="3165"/>
                    <a:pt x="1767" y="3167"/>
                    <a:pt x="1766" y="3170"/>
                  </a:cubicBezTo>
                  <a:lnTo>
                    <a:pt x="1760" y="3166"/>
                  </a:lnTo>
                  <a:cubicBezTo>
                    <a:pt x="1758" y="3168"/>
                    <a:pt x="1757" y="3170"/>
                    <a:pt x="1756" y="3173"/>
                  </a:cubicBezTo>
                  <a:lnTo>
                    <a:pt x="1750" y="3169"/>
                  </a:lnTo>
                  <a:cubicBezTo>
                    <a:pt x="1749" y="3171"/>
                    <a:pt x="1748" y="3174"/>
                    <a:pt x="1747" y="3176"/>
                  </a:cubicBezTo>
                  <a:lnTo>
                    <a:pt x="1741" y="3172"/>
                  </a:lnTo>
                  <a:cubicBezTo>
                    <a:pt x="1739" y="3174"/>
                    <a:pt x="1738" y="3177"/>
                    <a:pt x="1737" y="3179"/>
                  </a:cubicBezTo>
                  <a:lnTo>
                    <a:pt x="1731" y="3175"/>
                  </a:lnTo>
                  <a:cubicBezTo>
                    <a:pt x="1730" y="3178"/>
                    <a:pt x="1729" y="3180"/>
                    <a:pt x="1728" y="3183"/>
                  </a:cubicBezTo>
                  <a:lnTo>
                    <a:pt x="1722" y="3179"/>
                  </a:lnTo>
                  <a:cubicBezTo>
                    <a:pt x="1720" y="3181"/>
                    <a:pt x="1719" y="3183"/>
                    <a:pt x="1718" y="3186"/>
                  </a:cubicBezTo>
                  <a:lnTo>
                    <a:pt x="1712" y="3182"/>
                  </a:lnTo>
                  <a:cubicBezTo>
                    <a:pt x="1711" y="3184"/>
                    <a:pt x="1710" y="3187"/>
                    <a:pt x="1709" y="3189"/>
                  </a:cubicBezTo>
                  <a:lnTo>
                    <a:pt x="1703" y="3185"/>
                  </a:lnTo>
                  <a:cubicBezTo>
                    <a:pt x="1701" y="3187"/>
                    <a:pt x="1700" y="3190"/>
                    <a:pt x="1699" y="3192"/>
                  </a:cubicBezTo>
                  <a:lnTo>
                    <a:pt x="1693" y="3188"/>
                  </a:lnTo>
                  <a:cubicBezTo>
                    <a:pt x="1692" y="3191"/>
                    <a:pt x="1691" y="3193"/>
                    <a:pt x="1690" y="3196"/>
                  </a:cubicBezTo>
                  <a:lnTo>
                    <a:pt x="1684" y="3191"/>
                  </a:lnTo>
                  <a:cubicBezTo>
                    <a:pt x="1683" y="3194"/>
                    <a:pt x="1681" y="3196"/>
                    <a:pt x="1680" y="3199"/>
                  </a:cubicBezTo>
                  <a:lnTo>
                    <a:pt x="1674" y="3195"/>
                  </a:lnTo>
                  <a:cubicBezTo>
                    <a:pt x="1673" y="3197"/>
                    <a:pt x="1672" y="3200"/>
                    <a:pt x="1671" y="3202"/>
                  </a:cubicBezTo>
                  <a:lnTo>
                    <a:pt x="1665" y="3198"/>
                  </a:lnTo>
                  <a:cubicBezTo>
                    <a:pt x="1663" y="3200"/>
                    <a:pt x="1662" y="3203"/>
                    <a:pt x="1661" y="3205"/>
                  </a:cubicBezTo>
                  <a:lnTo>
                    <a:pt x="1655" y="3201"/>
                  </a:lnTo>
                  <a:cubicBezTo>
                    <a:pt x="1654" y="3204"/>
                    <a:pt x="1653" y="3206"/>
                    <a:pt x="1652" y="3209"/>
                  </a:cubicBezTo>
                  <a:lnTo>
                    <a:pt x="1646" y="3204"/>
                  </a:lnTo>
                  <a:cubicBezTo>
                    <a:pt x="1644" y="3207"/>
                    <a:pt x="1643" y="3209"/>
                    <a:pt x="1642" y="3212"/>
                  </a:cubicBezTo>
                  <a:lnTo>
                    <a:pt x="1636" y="3208"/>
                  </a:lnTo>
                  <a:cubicBezTo>
                    <a:pt x="1635" y="3210"/>
                    <a:pt x="1634" y="3213"/>
                    <a:pt x="1633" y="3215"/>
                  </a:cubicBezTo>
                  <a:lnTo>
                    <a:pt x="1627" y="3211"/>
                  </a:lnTo>
                  <a:cubicBezTo>
                    <a:pt x="1626" y="3213"/>
                    <a:pt x="1624" y="3216"/>
                    <a:pt x="1623" y="3218"/>
                  </a:cubicBezTo>
                  <a:lnTo>
                    <a:pt x="1617" y="3214"/>
                  </a:lnTo>
                  <a:cubicBezTo>
                    <a:pt x="1616" y="3217"/>
                    <a:pt x="1615" y="3219"/>
                    <a:pt x="1614" y="3222"/>
                  </a:cubicBezTo>
                  <a:lnTo>
                    <a:pt x="1608" y="3217"/>
                  </a:lnTo>
                  <a:cubicBezTo>
                    <a:pt x="1606" y="3220"/>
                    <a:pt x="1605" y="3222"/>
                    <a:pt x="1604" y="3225"/>
                  </a:cubicBezTo>
                  <a:lnTo>
                    <a:pt x="1598" y="3221"/>
                  </a:lnTo>
                  <a:cubicBezTo>
                    <a:pt x="1597" y="3223"/>
                    <a:pt x="1596" y="3226"/>
                    <a:pt x="1595" y="3228"/>
                  </a:cubicBezTo>
                  <a:lnTo>
                    <a:pt x="1589" y="3224"/>
                  </a:lnTo>
                  <a:cubicBezTo>
                    <a:pt x="1588" y="3226"/>
                    <a:pt x="1586" y="3229"/>
                    <a:pt x="1585" y="3231"/>
                  </a:cubicBezTo>
                  <a:lnTo>
                    <a:pt x="1579" y="3227"/>
                  </a:lnTo>
                  <a:cubicBezTo>
                    <a:pt x="1578" y="3230"/>
                    <a:pt x="1577" y="3232"/>
                    <a:pt x="1576" y="3235"/>
                  </a:cubicBezTo>
                  <a:lnTo>
                    <a:pt x="1570" y="3230"/>
                  </a:lnTo>
                  <a:cubicBezTo>
                    <a:pt x="1568" y="3233"/>
                    <a:pt x="1567" y="3235"/>
                    <a:pt x="1566" y="3238"/>
                  </a:cubicBezTo>
                  <a:lnTo>
                    <a:pt x="1560" y="3234"/>
                  </a:lnTo>
                  <a:cubicBezTo>
                    <a:pt x="1559" y="3236"/>
                    <a:pt x="1558" y="3239"/>
                    <a:pt x="1557" y="3241"/>
                  </a:cubicBezTo>
                  <a:lnTo>
                    <a:pt x="1551" y="3237"/>
                  </a:lnTo>
                  <a:cubicBezTo>
                    <a:pt x="1549" y="3239"/>
                    <a:pt x="1548" y="3242"/>
                    <a:pt x="1547" y="3244"/>
                  </a:cubicBezTo>
                  <a:lnTo>
                    <a:pt x="1541" y="3240"/>
                  </a:lnTo>
                  <a:cubicBezTo>
                    <a:pt x="1540" y="3243"/>
                    <a:pt x="1539" y="3245"/>
                    <a:pt x="1538" y="3248"/>
                  </a:cubicBezTo>
                  <a:lnTo>
                    <a:pt x="1532" y="3243"/>
                  </a:lnTo>
                  <a:cubicBezTo>
                    <a:pt x="1530" y="3246"/>
                    <a:pt x="1529" y="3248"/>
                    <a:pt x="1528" y="3251"/>
                  </a:cubicBezTo>
                  <a:lnTo>
                    <a:pt x="1522" y="3247"/>
                  </a:lnTo>
                  <a:cubicBezTo>
                    <a:pt x="1521" y="3249"/>
                    <a:pt x="1520" y="3252"/>
                    <a:pt x="1519" y="3254"/>
                  </a:cubicBezTo>
                  <a:lnTo>
                    <a:pt x="1513" y="3250"/>
                  </a:lnTo>
                  <a:cubicBezTo>
                    <a:pt x="1511" y="3252"/>
                    <a:pt x="1510" y="3255"/>
                    <a:pt x="1509" y="3257"/>
                  </a:cubicBezTo>
                  <a:lnTo>
                    <a:pt x="1503" y="3253"/>
                  </a:lnTo>
                  <a:cubicBezTo>
                    <a:pt x="1502" y="3256"/>
                    <a:pt x="1501" y="3258"/>
                    <a:pt x="1500" y="3261"/>
                  </a:cubicBezTo>
                  <a:lnTo>
                    <a:pt x="1494" y="3256"/>
                  </a:lnTo>
                  <a:cubicBezTo>
                    <a:pt x="1492" y="3259"/>
                    <a:pt x="1491" y="3261"/>
                    <a:pt x="1490" y="3264"/>
                  </a:cubicBezTo>
                  <a:lnTo>
                    <a:pt x="1484" y="3260"/>
                  </a:lnTo>
                  <a:cubicBezTo>
                    <a:pt x="1483" y="3262"/>
                    <a:pt x="1482" y="3264"/>
                    <a:pt x="1481" y="3267"/>
                  </a:cubicBezTo>
                  <a:lnTo>
                    <a:pt x="1475" y="3263"/>
                  </a:lnTo>
                  <a:cubicBezTo>
                    <a:pt x="1473" y="3265"/>
                    <a:pt x="1472" y="3268"/>
                    <a:pt x="1471" y="3270"/>
                  </a:cubicBezTo>
                  <a:lnTo>
                    <a:pt x="1465" y="3266"/>
                  </a:lnTo>
                  <a:cubicBezTo>
                    <a:pt x="1464" y="3269"/>
                    <a:pt x="1463" y="3271"/>
                    <a:pt x="1462" y="3273"/>
                  </a:cubicBezTo>
                  <a:lnTo>
                    <a:pt x="1456" y="3269"/>
                  </a:lnTo>
                  <a:cubicBezTo>
                    <a:pt x="1454" y="3272"/>
                    <a:pt x="1453" y="3274"/>
                    <a:pt x="1452" y="3277"/>
                  </a:cubicBezTo>
                  <a:lnTo>
                    <a:pt x="1446" y="3273"/>
                  </a:lnTo>
                  <a:cubicBezTo>
                    <a:pt x="1445" y="3275"/>
                    <a:pt x="1444" y="3278"/>
                    <a:pt x="1442" y="3280"/>
                  </a:cubicBezTo>
                  <a:lnTo>
                    <a:pt x="1437" y="3276"/>
                  </a:lnTo>
                  <a:cubicBezTo>
                    <a:pt x="497" y="5141"/>
                    <a:pt x="0" y="7279"/>
                    <a:pt x="0" y="9459"/>
                  </a:cubicBezTo>
                  <a:cubicBezTo>
                    <a:pt x="0" y="16153"/>
                    <a:pt x="4630" y="21600"/>
                    <a:pt x="10320" y="21600"/>
                  </a:cubicBezTo>
                  <a:cubicBezTo>
                    <a:pt x="11301" y="21600"/>
                    <a:pt x="12250" y="21438"/>
                    <a:pt x="13149" y="21136"/>
                  </a:cubicBezTo>
                  <a:cubicBezTo>
                    <a:pt x="13152" y="21135"/>
                    <a:pt x="13156" y="21134"/>
                    <a:pt x="13159" y="21133"/>
                  </a:cubicBezTo>
                  <a:cubicBezTo>
                    <a:pt x="13162" y="21132"/>
                    <a:pt x="13165" y="21131"/>
                    <a:pt x="13169" y="21129"/>
                  </a:cubicBezTo>
                  <a:close/>
                </a:path>
              </a:pathLst>
            </a:custGeom>
            <a:solidFill>
              <a:srgbClr val="106655"/>
            </a:solidFill>
            <a:ln w="12700" cap="flat">
              <a:solidFill>
                <a:schemeClr val="bg1"/>
              </a:solid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52" name="PA-形状 5920"/>
            <p:cNvSpPr/>
            <p:nvPr>
              <p:custDataLst>
                <p:tags r:id="rId38"/>
              </p:custDataLst>
            </p:nvPr>
          </p:nvSpPr>
          <p:spPr>
            <a:xfrm>
              <a:off x="287080" y="0"/>
              <a:ext cx="6270580" cy="549316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069"/>
                    <a:pt x="0" y="9272"/>
                  </a:cubicBezTo>
                  <a:cubicBezTo>
                    <a:pt x="0" y="7059"/>
                    <a:pt x="520" y="4888"/>
                    <a:pt x="1503" y="2994"/>
                  </a:cubicBezTo>
                  <a:lnTo>
                    <a:pt x="3205" y="4145"/>
                  </a:lnTo>
                  <a:cubicBezTo>
                    <a:pt x="2402" y="5691"/>
                    <a:pt x="1978" y="7463"/>
                    <a:pt x="1978" y="9272"/>
                  </a:cubicBezTo>
                  <a:cubicBezTo>
                    <a:pt x="1978" y="14825"/>
                    <a:pt x="5935" y="19342"/>
                    <a:pt x="10800" y="19342"/>
                  </a:cubicBezTo>
                  <a:cubicBezTo>
                    <a:pt x="15665" y="19342"/>
                    <a:pt x="19622" y="14825"/>
                    <a:pt x="19622" y="9272"/>
                  </a:cubicBezTo>
                  <a:cubicBezTo>
                    <a:pt x="19622" y="6372"/>
                    <a:pt x="18526" y="3611"/>
                    <a:pt x="16614" y="1697"/>
                  </a:cubicBezTo>
                  <a:lnTo>
                    <a:pt x="17918" y="0"/>
                  </a:lnTo>
                  <a:cubicBezTo>
                    <a:pt x="20258" y="2342"/>
                    <a:pt x="21600" y="5722"/>
                    <a:pt x="21600" y="9272"/>
                  </a:cubicBezTo>
                  <a:cubicBezTo>
                    <a:pt x="21600" y="16069"/>
                    <a:pt x="16755" y="21600"/>
                    <a:pt x="10800" y="21600"/>
                  </a:cubicBezTo>
                  <a:close/>
                </a:path>
              </a:pathLst>
            </a:custGeom>
            <a:solidFill>
              <a:srgbClr val="106655"/>
            </a:solidFill>
            <a:ln w="12700" cap="flat">
              <a:solidFill>
                <a:schemeClr val="bg1"/>
              </a:solid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53" name="PA-形状 5921"/>
            <p:cNvSpPr/>
            <p:nvPr>
              <p:custDataLst>
                <p:tags r:id="rId39"/>
              </p:custDataLst>
            </p:nvPr>
          </p:nvSpPr>
          <p:spPr>
            <a:xfrm>
              <a:off x="287080" y="0"/>
              <a:ext cx="6270580" cy="5493163"/>
            </a:xfrm>
            <a:custGeom>
              <a:avLst/>
              <a:gdLst/>
              <a:ahLst/>
              <a:cxnLst>
                <a:cxn ang="0">
                  <a:pos x="wd2" y="hd2"/>
                </a:cxn>
                <a:cxn ang="5400000">
                  <a:pos x="wd2" y="hd2"/>
                </a:cxn>
                <a:cxn ang="10800000">
                  <a:pos x="wd2" y="hd2"/>
                </a:cxn>
                <a:cxn ang="16200000">
                  <a:pos x="wd2" y="hd2"/>
                </a:cxn>
              </a:cxnLst>
              <a:rect l="0" t="0" r="r" b="b"/>
              <a:pathLst>
                <a:path w="21600" h="21600" extrusionOk="0">
                  <a:moveTo>
                    <a:pt x="17918" y="0"/>
                  </a:moveTo>
                  <a:lnTo>
                    <a:pt x="16614" y="1697"/>
                  </a:lnTo>
                  <a:cubicBezTo>
                    <a:pt x="18526" y="3611"/>
                    <a:pt x="19622" y="6372"/>
                    <a:pt x="19622" y="9272"/>
                  </a:cubicBezTo>
                  <a:cubicBezTo>
                    <a:pt x="19622" y="14825"/>
                    <a:pt x="15665" y="19342"/>
                    <a:pt x="10800" y="19342"/>
                  </a:cubicBezTo>
                  <a:cubicBezTo>
                    <a:pt x="5935" y="19342"/>
                    <a:pt x="1978" y="14825"/>
                    <a:pt x="1978" y="9272"/>
                  </a:cubicBezTo>
                  <a:cubicBezTo>
                    <a:pt x="1978" y="7463"/>
                    <a:pt x="2402" y="5691"/>
                    <a:pt x="3205" y="4145"/>
                  </a:cubicBezTo>
                  <a:lnTo>
                    <a:pt x="1503" y="2994"/>
                  </a:lnTo>
                  <a:cubicBezTo>
                    <a:pt x="520" y="4888"/>
                    <a:pt x="0" y="7059"/>
                    <a:pt x="0" y="9272"/>
                  </a:cubicBezTo>
                  <a:cubicBezTo>
                    <a:pt x="0" y="16069"/>
                    <a:pt x="4845" y="21600"/>
                    <a:pt x="10800" y="21600"/>
                  </a:cubicBezTo>
                  <a:cubicBezTo>
                    <a:pt x="16755" y="21600"/>
                    <a:pt x="21600" y="16069"/>
                    <a:pt x="21600" y="9272"/>
                  </a:cubicBezTo>
                  <a:cubicBezTo>
                    <a:pt x="21600" y="5722"/>
                    <a:pt x="20258" y="2342"/>
                    <a:pt x="17918" y="0"/>
                  </a:cubicBezTo>
                  <a:cubicBezTo>
                    <a:pt x="17918" y="0"/>
                    <a:pt x="17918" y="0"/>
                    <a:pt x="17918" y="0"/>
                  </a:cubicBezTo>
                  <a:close/>
                  <a:moveTo>
                    <a:pt x="17927" y="160"/>
                  </a:moveTo>
                  <a:cubicBezTo>
                    <a:pt x="20200" y="2478"/>
                    <a:pt x="21501" y="5792"/>
                    <a:pt x="21501" y="9272"/>
                  </a:cubicBezTo>
                  <a:cubicBezTo>
                    <a:pt x="21501" y="16007"/>
                    <a:pt x="16701" y="21487"/>
                    <a:pt x="10800" y="21487"/>
                  </a:cubicBezTo>
                  <a:cubicBezTo>
                    <a:pt x="4899" y="21487"/>
                    <a:pt x="99" y="16007"/>
                    <a:pt x="99" y="9272"/>
                  </a:cubicBezTo>
                  <a:cubicBezTo>
                    <a:pt x="99" y="7117"/>
                    <a:pt x="596" y="5002"/>
                    <a:pt x="1538" y="3148"/>
                  </a:cubicBezTo>
                  <a:lnTo>
                    <a:pt x="3070" y="4185"/>
                  </a:lnTo>
                  <a:cubicBezTo>
                    <a:pt x="2290" y="5725"/>
                    <a:pt x="1879" y="7481"/>
                    <a:pt x="1879" y="9272"/>
                  </a:cubicBezTo>
                  <a:cubicBezTo>
                    <a:pt x="1879" y="14887"/>
                    <a:pt x="5881" y="19455"/>
                    <a:pt x="10800" y="19455"/>
                  </a:cubicBezTo>
                  <a:cubicBezTo>
                    <a:pt x="15719" y="19455"/>
                    <a:pt x="19721" y="14887"/>
                    <a:pt x="19721" y="9272"/>
                  </a:cubicBezTo>
                  <a:cubicBezTo>
                    <a:pt x="19721" y="6377"/>
                    <a:pt x="18641" y="3619"/>
                    <a:pt x="16754" y="1687"/>
                  </a:cubicBezTo>
                  <a:lnTo>
                    <a:pt x="17927" y="160"/>
                  </a:lnTo>
                </a:path>
              </a:pathLst>
            </a:custGeom>
            <a:solidFill>
              <a:srgbClr val="106655"/>
            </a:solidFill>
            <a:ln w="12700" cap="flat">
              <a:solidFill>
                <a:schemeClr val="bg1"/>
              </a:solid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grpSp>
      <p:grpSp>
        <p:nvGrpSpPr>
          <p:cNvPr id="58" name="PA-组合 5930"/>
          <p:cNvGrpSpPr/>
          <p:nvPr>
            <p:custDataLst>
              <p:tags r:id="rId2"/>
            </p:custDataLst>
          </p:nvPr>
        </p:nvGrpSpPr>
        <p:grpSpPr>
          <a:xfrm>
            <a:off x="2304537" y="2941059"/>
            <a:ext cx="1751410" cy="1494040"/>
            <a:chOff x="0" y="0"/>
            <a:chExt cx="3307061" cy="2821086"/>
          </a:xfrm>
        </p:grpSpPr>
        <p:sp>
          <p:nvSpPr>
            <p:cNvPr id="85" name="PA-形状 5927"/>
            <p:cNvSpPr/>
            <p:nvPr>
              <p:custDataLst>
                <p:tags r:id="rId34"/>
              </p:custDataLst>
            </p:nvPr>
          </p:nvSpPr>
          <p:spPr>
            <a:xfrm>
              <a:off x="0" y="0"/>
              <a:ext cx="3307061" cy="2821086"/>
            </a:xfrm>
            <a:custGeom>
              <a:avLst/>
              <a:gdLst/>
              <a:ahLst/>
              <a:cxnLst>
                <a:cxn ang="0">
                  <a:pos x="wd2" y="hd2"/>
                </a:cxn>
                <a:cxn ang="5400000">
                  <a:pos x="wd2" y="hd2"/>
                </a:cxn>
                <a:cxn ang="10800000">
                  <a:pos x="wd2" y="hd2"/>
                </a:cxn>
                <a:cxn ang="16200000">
                  <a:pos x="wd2" y="hd2"/>
                </a:cxn>
              </a:cxnLst>
              <a:rect l="0" t="0" r="r" b="b"/>
              <a:pathLst>
                <a:path w="21600" h="21600" extrusionOk="0">
                  <a:moveTo>
                    <a:pt x="12813" y="21066"/>
                  </a:moveTo>
                  <a:cubicBezTo>
                    <a:pt x="12819" y="21064"/>
                    <a:pt x="12825" y="21063"/>
                    <a:pt x="12830" y="21060"/>
                  </a:cubicBezTo>
                  <a:cubicBezTo>
                    <a:pt x="12843" y="21056"/>
                    <a:pt x="12857" y="21052"/>
                    <a:pt x="12870" y="21047"/>
                  </a:cubicBezTo>
                  <a:cubicBezTo>
                    <a:pt x="12876" y="21045"/>
                    <a:pt x="12882" y="21043"/>
                    <a:pt x="12888" y="21041"/>
                  </a:cubicBezTo>
                  <a:cubicBezTo>
                    <a:pt x="12894" y="21039"/>
                    <a:pt x="12901" y="21037"/>
                    <a:pt x="12907" y="21034"/>
                  </a:cubicBezTo>
                  <a:cubicBezTo>
                    <a:pt x="12914" y="21032"/>
                    <a:pt x="12920" y="21030"/>
                    <a:pt x="12926" y="21028"/>
                  </a:cubicBezTo>
                  <a:cubicBezTo>
                    <a:pt x="12932" y="21026"/>
                    <a:pt x="12939" y="21024"/>
                    <a:pt x="12945" y="21022"/>
                  </a:cubicBezTo>
                  <a:cubicBezTo>
                    <a:pt x="12951" y="21019"/>
                    <a:pt x="12958" y="21017"/>
                    <a:pt x="12964" y="21015"/>
                  </a:cubicBezTo>
                  <a:cubicBezTo>
                    <a:pt x="12970" y="21013"/>
                    <a:pt x="12976" y="21011"/>
                    <a:pt x="12982" y="21009"/>
                  </a:cubicBezTo>
                  <a:cubicBezTo>
                    <a:pt x="12994" y="21004"/>
                    <a:pt x="13008" y="21001"/>
                    <a:pt x="13020" y="20996"/>
                  </a:cubicBezTo>
                  <a:cubicBezTo>
                    <a:pt x="13027" y="20994"/>
                    <a:pt x="13033" y="20992"/>
                    <a:pt x="13039" y="20990"/>
                  </a:cubicBezTo>
                  <a:cubicBezTo>
                    <a:pt x="13045" y="20987"/>
                    <a:pt x="13052" y="20985"/>
                    <a:pt x="13058" y="20983"/>
                  </a:cubicBezTo>
                  <a:cubicBezTo>
                    <a:pt x="13065" y="20981"/>
                    <a:pt x="13071" y="20979"/>
                    <a:pt x="13077" y="20976"/>
                  </a:cubicBezTo>
                  <a:cubicBezTo>
                    <a:pt x="13083" y="20974"/>
                    <a:pt x="13090" y="20972"/>
                    <a:pt x="13096" y="20970"/>
                  </a:cubicBezTo>
                  <a:cubicBezTo>
                    <a:pt x="13102" y="20968"/>
                    <a:pt x="13108" y="20966"/>
                    <a:pt x="13114" y="20964"/>
                  </a:cubicBezTo>
                  <a:cubicBezTo>
                    <a:pt x="13120" y="20962"/>
                    <a:pt x="13127" y="20960"/>
                    <a:pt x="13133" y="20958"/>
                  </a:cubicBezTo>
                  <a:cubicBezTo>
                    <a:pt x="13146" y="20953"/>
                    <a:pt x="13159" y="20949"/>
                    <a:pt x="13171" y="20945"/>
                  </a:cubicBezTo>
                  <a:cubicBezTo>
                    <a:pt x="13178" y="20942"/>
                    <a:pt x="13184" y="20940"/>
                    <a:pt x="13191" y="20938"/>
                  </a:cubicBezTo>
                  <a:cubicBezTo>
                    <a:pt x="13196" y="20936"/>
                    <a:pt x="13203" y="20934"/>
                    <a:pt x="13208" y="20932"/>
                  </a:cubicBezTo>
                  <a:cubicBezTo>
                    <a:pt x="13215" y="20930"/>
                    <a:pt x="13221" y="20928"/>
                    <a:pt x="13228" y="20925"/>
                  </a:cubicBezTo>
                  <a:cubicBezTo>
                    <a:pt x="13234" y="20923"/>
                    <a:pt x="13241" y="20921"/>
                    <a:pt x="13247" y="20919"/>
                  </a:cubicBezTo>
                  <a:cubicBezTo>
                    <a:pt x="13253" y="20917"/>
                    <a:pt x="13259" y="20915"/>
                    <a:pt x="13265" y="20913"/>
                  </a:cubicBezTo>
                  <a:cubicBezTo>
                    <a:pt x="13272" y="20910"/>
                    <a:pt x="13278" y="20908"/>
                    <a:pt x="13285" y="20906"/>
                  </a:cubicBezTo>
                  <a:cubicBezTo>
                    <a:pt x="13291" y="20904"/>
                    <a:pt x="13297" y="20902"/>
                    <a:pt x="13302" y="20900"/>
                  </a:cubicBezTo>
                  <a:cubicBezTo>
                    <a:pt x="13315" y="20895"/>
                    <a:pt x="13328" y="20892"/>
                    <a:pt x="13340" y="20887"/>
                  </a:cubicBezTo>
                  <a:cubicBezTo>
                    <a:pt x="13347" y="20885"/>
                    <a:pt x="13354" y="20883"/>
                    <a:pt x="13360" y="20880"/>
                  </a:cubicBezTo>
                  <a:cubicBezTo>
                    <a:pt x="13366" y="20878"/>
                    <a:pt x="13372" y="20876"/>
                    <a:pt x="13378" y="20874"/>
                  </a:cubicBezTo>
                  <a:cubicBezTo>
                    <a:pt x="13385" y="20872"/>
                    <a:pt x="13391" y="20870"/>
                    <a:pt x="13398" y="20868"/>
                  </a:cubicBezTo>
                  <a:cubicBezTo>
                    <a:pt x="13403" y="20865"/>
                    <a:pt x="13409" y="20864"/>
                    <a:pt x="13415" y="20862"/>
                  </a:cubicBezTo>
                  <a:cubicBezTo>
                    <a:pt x="13422" y="20859"/>
                    <a:pt x="13429" y="20857"/>
                    <a:pt x="13436" y="20854"/>
                  </a:cubicBezTo>
                  <a:cubicBezTo>
                    <a:pt x="13442" y="20852"/>
                    <a:pt x="13448" y="20851"/>
                    <a:pt x="13453" y="20848"/>
                  </a:cubicBezTo>
                  <a:cubicBezTo>
                    <a:pt x="13465" y="20844"/>
                    <a:pt x="13478" y="20841"/>
                    <a:pt x="13490" y="20836"/>
                  </a:cubicBezTo>
                  <a:cubicBezTo>
                    <a:pt x="13498" y="20833"/>
                    <a:pt x="13505" y="20831"/>
                    <a:pt x="13512" y="20829"/>
                  </a:cubicBezTo>
                  <a:cubicBezTo>
                    <a:pt x="13518" y="20827"/>
                    <a:pt x="13524" y="20825"/>
                    <a:pt x="13529" y="20823"/>
                  </a:cubicBezTo>
                  <a:cubicBezTo>
                    <a:pt x="13536" y="20820"/>
                    <a:pt x="13542" y="20819"/>
                    <a:pt x="13548" y="20816"/>
                  </a:cubicBezTo>
                  <a:cubicBezTo>
                    <a:pt x="13554" y="20814"/>
                    <a:pt x="13561" y="20812"/>
                    <a:pt x="13567" y="20810"/>
                  </a:cubicBezTo>
                  <a:cubicBezTo>
                    <a:pt x="13573" y="20807"/>
                    <a:pt x="13580" y="20806"/>
                    <a:pt x="13586" y="20803"/>
                  </a:cubicBezTo>
                  <a:cubicBezTo>
                    <a:pt x="13592" y="20801"/>
                    <a:pt x="13598" y="20799"/>
                    <a:pt x="13604" y="20797"/>
                  </a:cubicBezTo>
                  <a:cubicBezTo>
                    <a:pt x="13610" y="20795"/>
                    <a:pt x="13617" y="20793"/>
                    <a:pt x="13623" y="20791"/>
                  </a:cubicBezTo>
                  <a:cubicBezTo>
                    <a:pt x="13636" y="20786"/>
                    <a:pt x="13649" y="20782"/>
                    <a:pt x="13661" y="20778"/>
                  </a:cubicBezTo>
                  <a:cubicBezTo>
                    <a:pt x="13668" y="20776"/>
                    <a:pt x="13674" y="20774"/>
                    <a:pt x="13680" y="20771"/>
                  </a:cubicBezTo>
                  <a:cubicBezTo>
                    <a:pt x="13687" y="20769"/>
                    <a:pt x="13693" y="20767"/>
                    <a:pt x="13699" y="20765"/>
                  </a:cubicBezTo>
                  <a:cubicBezTo>
                    <a:pt x="13705" y="20763"/>
                    <a:pt x="13712" y="20761"/>
                    <a:pt x="13718" y="20759"/>
                  </a:cubicBezTo>
                  <a:cubicBezTo>
                    <a:pt x="13724" y="20756"/>
                    <a:pt x="13731" y="20754"/>
                    <a:pt x="13737" y="20752"/>
                  </a:cubicBezTo>
                  <a:cubicBezTo>
                    <a:pt x="13743" y="20750"/>
                    <a:pt x="13749" y="20748"/>
                    <a:pt x="13756" y="20746"/>
                  </a:cubicBezTo>
                  <a:cubicBezTo>
                    <a:pt x="13762" y="20743"/>
                    <a:pt x="13768" y="20741"/>
                    <a:pt x="13775" y="20739"/>
                  </a:cubicBezTo>
                  <a:cubicBezTo>
                    <a:pt x="13780" y="20737"/>
                    <a:pt x="13787" y="20735"/>
                    <a:pt x="13792" y="20733"/>
                  </a:cubicBezTo>
                  <a:cubicBezTo>
                    <a:pt x="13805" y="20729"/>
                    <a:pt x="13818" y="20725"/>
                    <a:pt x="13831" y="20720"/>
                  </a:cubicBezTo>
                  <a:cubicBezTo>
                    <a:pt x="13838" y="20718"/>
                    <a:pt x="13844" y="20716"/>
                    <a:pt x="13850" y="20714"/>
                  </a:cubicBezTo>
                  <a:cubicBezTo>
                    <a:pt x="13857" y="20711"/>
                    <a:pt x="13863" y="20709"/>
                    <a:pt x="13869" y="20707"/>
                  </a:cubicBezTo>
                  <a:cubicBezTo>
                    <a:pt x="13875" y="20705"/>
                    <a:pt x="13881" y="20703"/>
                    <a:pt x="13887" y="20701"/>
                  </a:cubicBezTo>
                  <a:cubicBezTo>
                    <a:pt x="13894" y="20699"/>
                    <a:pt x="13900" y="20697"/>
                    <a:pt x="13907" y="20694"/>
                  </a:cubicBezTo>
                  <a:cubicBezTo>
                    <a:pt x="13913" y="20692"/>
                    <a:pt x="13919" y="20690"/>
                    <a:pt x="13924" y="20688"/>
                  </a:cubicBezTo>
                  <a:cubicBezTo>
                    <a:pt x="13937" y="20684"/>
                    <a:pt x="13950" y="20680"/>
                    <a:pt x="13963" y="20675"/>
                  </a:cubicBezTo>
                  <a:cubicBezTo>
                    <a:pt x="13969" y="20673"/>
                    <a:pt x="13976" y="20671"/>
                    <a:pt x="13982" y="20669"/>
                  </a:cubicBezTo>
                  <a:cubicBezTo>
                    <a:pt x="13988" y="20666"/>
                    <a:pt x="13994" y="20665"/>
                    <a:pt x="14000" y="20663"/>
                  </a:cubicBezTo>
                  <a:cubicBezTo>
                    <a:pt x="14007" y="20660"/>
                    <a:pt x="14013" y="20658"/>
                    <a:pt x="14020" y="20656"/>
                  </a:cubicBezTo>
                  <a:cubicBezTo>
                    <a:pt x="14026" y="20654"/>
                    <a:pt x="14032" y="20652"/>
                    <a:pt x="14039" y="20650"/>
                  </a:cubicBezTo>
                  <a:cubicBezTo>
                    <a:pt x="14045" y="20647"/>
                    <a:pt x="14052" y="20645"/>
                    <a:pt x="14058" y="20643"/>
                  </a:cubicBezTo>
                  <a:cubicBezTo>
                    <a:pt x="14064" y="20641"/>
                    <a:pt x="14070" y="20639"/>
                    <a:pt x="14075" y="20637"/>
                  </a:cubicBezTo>
                  <a:cubicBezTo>
                    <a:pt x="14082" y="20634"/>
                    <a:pt x="14089" y="20632"/>
                    <a:pt x="14096" y="20630"/>
                  </a:cubicBezTo>
                  <a:cubicBezTo>
                    <a:pt x="14102" y="20628"/>
                    <a:pt x="14107" y="20626"/>
                    <a:pt x="14113" y="20624"/>
                  </a:cubicBezTo>
                  <a:cubicBezTo>
                    <a:pt x="14125" y="20620"/>
                    <a:pt x="14139" y="20616"/>
                    <a:pt x="14151" y="20611"/>
                  </a:cubicBezTo>
                  <a:cubicBezTo>
                    <a:pt x="14158" y="20609"/>
                    <a:pt x="14165" y="20607"/>
                    <a:pt x="14171" y="20604"/>
                  </a:cubicBezTo>
                  <a:cubicBezTo>
                    <a:pt x="14177" y="20602"/>
                    <a:pt x="14183" y="20600"/>
                    <a:pt x="14189" y="20598"/>
                  </a:cubicBezTo>
                  <a:cubicBezTo>
                    <a:pt x="14195" y="20596"/>
                    <a:pt x="14202" y="20594"/>
                    <a:pt x="14208" y="20592"/>
                  </a:cubicBezTo>
                  <a:cubicBezTo>
                    <a:pt x="14214" y="20589"/>
                    <a:pt x="14221" y="20587"/>
                    <a:pt x="14228" y="20585"/>
                  </a:cubicBezTo>
                  <a:cubicBezTo>
                    <a:pt x="14233" y="20583"/>
                    <a:pt x="14239" y="20581"/>
                    <a:pt x="14244" y="20579"/>
                  </a:cubicBezTo>
                  <a:cubicBezTo>
                    <a:pt x="14258" y="20575"/>
                    <a:pt x="14271" y="20571"/>
                    <a:pt x="14284" y="20566"/>
                  </a:cubicBezTo>
                  <a:cubicBezTo>
                    <a:pt x="14290" y="20564"/>
                    <a:pt x="14296" y="20562"/>
                    <a:pt x="14303" y="20560"/>
                  </a:cubicBezTo>
                  <a:cubicBezTo>
                    <a:pt x="14309" y="20557"/>
                    <a:pt x="14315" y="20555"/>
                    <a:pt x="14321" y="20553"/>
                  </a:cubicBezTo>
                  <a:cubicBezTo>
                    <a:pt x="14328" y="20551"/>
                    <a:pt x="14334" y="20549"/>
                    <a:pt x="14340" y="20547"/>
                  </a:cubicBezTo>
                  <a:cubicBezTo>
                    <a:pt x="14346" y="20545"/>
                    <a:pt x="14352" y="20543"/>
                    <a:pt x="14359" y="20541"/>
                  </a:cubicBezTo>
                  <a:cubicBezTo>
                    <a:pt x="14365" y="20538"/>
                    <a:pt x="14372" y="20536"/>
                    <a:pt x="14378" y="20534"/>
                  </a:cubicBezTo>
                  <a:cubicBezTo>
                    <a:pt x="14384" y="20532"/>
                    <a:pt x="14391" y="20530"/>
                    <a:pt x="14397" y="20527"/>
                  </a:cubicBezTo>
                  <a:cubicBezTo>
                    <a:pt x="14403" y="20525"/>
                    <a:pt x="14409" y="20524"/>
                    <a:pt x="14415" y="20521"/>
                  </a:cubicBezTo>
                  <a:cubicBezTo>
                    <a:pt x="14421" y="20519"/>
                    <a:pt x="14428" y="20517"/>
                    <a:pt x="14434" y="20515"/>
                  </a:cubicBezTo>
                  <a:cubicBezTo>
                    <a:pt x="14447" y="20510"/>
                    <a:pt x="14459" y="20507"/>
                    <a:pt x="14472" y="20502"/>
                  </a:cubicBezTo>
                  <a:cubicBezTo>
                    <a:pt x="14478" y="20500"/>
                    <a:pt x="14485" y="20498"/>
                    <a:pt x="14492" y="20495"/>
                  </a:cubicBezTo>
                  <a:cubicBezTo>
                    <a:pt x="14498" y="20493"/>
                    <a:pt x="14504" y="20491"/>
                    <a:pt x="14510" y="20489"/>
                  </a:cubicBezTo>
                  <a:cubicBezTo>
                    <a:pt x="14516" y="20487"/>
                    <a:pt x="14522" y="20485"/>
                    <a:pt x="14528" y="20483"/>
                  </a:cubicBezTo>
                  <a:cubicBezTo>
                    <a:pt x="14535" y="20481"/>
                    <a:pt x="14541" y="20479"/>
                    <a:pt x="14548" y="20476"/>
                  </a:cubicBezTo>
                  <a:cubicBezTo>
                    <a:pt x="14560" y="20472"/>
                    <a:pt x="14573" y="20468"/>
                    <a:pt x="14585" y="20464"/>
                  </a:cubicBezTo>
                  <a:cubicBezTo>
                    <a:pt x="14592" y="20461"/>
                    <a:pt x="14598" y="20459"/>
                    <a:pt x="14605" y="20457"/>
                  </a:cubicBezTo>
                  <a:cubicBezTo>
                    <a:pt x="14611" y="20455"/>
                    <a:pt x="14617" y="20453"/>
                    <a:pt x="14623" y="20451"/>
                  </a:cubicBezTo>
                  <a:cubicBezTo>
                    <a:pt x="14629" y="20449"/>
                    <a:pt x="14636" y="20447"/>
                    <a:pt x="14642" y="20444"/>
                  </a:cubicBezTo>
                  <a:cubicBezTo>
                    <a:pt x="14648" y="20442"/>
                    <a:pt x="14655" y="20440"/>
                    <a:pt x="14661" y="20438"/>
                  </a:cubicBezTo>
                  <a:cubicBezTo>
                    <a:pt x="18676" y="18980"/>
                    <a:pt x="21600" y="14587"/>
                    <a:pt x="21600" y="9408"/>
                  </a:cubicBezTo>
                  <a:cubicBezTo>
                    <a:pt x="21600" y="6188"/>
                    <a:pt x="20440" y="3091"/>
                    <a:pt x="18418" y="910"/>
                  </a:cubicBezTo>
                  <a:lnTo>
                    <a:pt x="18406" y="924"/>
                  </a:lnTo>
                  <a:cubicBezTo>
                    <a:pt x="18403" y="922"/>
                    <a:pt x="18401" y="919"/>
                    <a:pt x="18399" y="916"/>
                  </a:cubicBezTo>
                  <a:lnTo>
                    <a:pt x="18387" y="931"/>
                  </a:lnTo>
                  <a:cubicBezTo>
                    <a:pt x="18385" y="928"/>
                    <a:pt x="18382" y="925"/>
                    <a:pt x="18380" y="923"/>
                  </a:cubicBezTo>
                  <a:lnTo>
                    <a:pt x="18368" y="937"/>
                  </a:lnTo>
                  <a:cubicBezTo>
                    <a:pt x="18366" y="935"/>
                    <a:pt x="18364" y="932"/>
                    <a:pt x="18361" y="929"/>
                  </a:cubicBezTo>
                  <a:lnTo>
                    <a:pt x="18349" y="944"/>
                  </a:lnTo>
                  <a:cubicBezTo>
                    <a:pt x="18347" y="941"/>
                    <a:pt x="18345" y="938"/>
                    <a:pt x="18342" y="936"/>
                  </a:cubicBezTo>
                  <a:lnTo>
                    <a:pt x="18331" y="950"/>
                  </a:lnTo>
                  <a:cubicBezTo>
                    <a:pt x="18328" y="948"/>
                    <a:pt x="18326" y="945"/>
                    <a:pt x="18323" y="942"/>
                  </a:cubicBezTo>
                  <a:lnTo>
                    <a:pt x="18312" y="957"/>
                  </a:lnTo>
                  <a:cubicBezTo>
                    <a:pt x="18309" y="954"/>
                    <a:pt x="18307" y="951"/>
                    <a:pt x="18305" y="948"/>
                  </a:cubicBezTo>
                  <a:lnTo>
                    <a:pt x="18293" y="963"/>
                  </a:lnTo>
                  <a:cubicBezTo>
                    <a:pt x="18290" y="960"/>
                    <a:pt x="18288" y="957"/>
                    <a:pt x="18286" y="955"/>
                  </a:cubicBezTo>
                  <a:lnTo>
                    <a:pt x="18274" y="969"/>
                  </a:lnTo>
                  <a:cubicBezTo>
                    <a:pt x="18271" y="967"/>
                    <a:pt x="18269" y="964"/>
                    <a:pt x="18267" y="961"/>
                  </a:cubicBezTo>
                  <a:lnTo>
                    <a:pt x="18255" y="976"/>
                  </a:lnTo>
                  <a:cubicBezTo>
                    <a:pt x="18253" y="973"/>
                    <a:pt x="18250" y="970"/>
                    <a:pt x="18248" y="968"/>
                  </a:cubicBezTo>
                  <a:lnTo>
                    <a:pt x="18236" y="982"/>
                  </a:lnTo>
                  <a:cubicBezTo>
                    <a:pt x="18234" y="980"/>
                    <a:pt x="18231" y="977"/>
                    <a:pt x="18229" y="974"/>
                  </a:cubicBezTo>
                  <a:lnTo>
                    <a:pt x="18218" y="989"/>
                  </a:lnTo>
                  <a:cubicBezTo>
                    <a:pt x="18215" y="986"/>
                    <a:pt x="18213" y="983"/>
                    <a:pt x="18210" y="980"/>
                  </a:cubicBezTo>
                  <a:lnTo>
                    <a:pt x="18199" y="995"/>
                  </a:lnTo>
                  <a:cubicBezTo>
                    <a:pt x="18196" y="992"/>
                    <a:pt x="18194" y="989"/>
                    <a:pt x="18191" y="987"/>
                  </a:cubicBezTo>
                  <a:lnTo>
                    <a:pt x="18180" y="1001"/>
                  </a:lnTo>
                  <a:cubicBezTo>
                    <a:pt x="18177" y="999"/>
                    <a:pt x="18175" y="996"/>
                    <a:pt x="18172" y="993"/>
                  </a:cubicBezTo>
                  <a:lnTo>
                    <a:pt x="18161" y="1008"/>
                  </a:lnTo>
                  <a:cubicBezTo>
                    <a:pt x="18158" y="1005"/>
                    <a:pt x="18156" y="1002"/>
                    <a:pt x="18154" y="1000"/>
                  </a:cubicBezTo>
                  <a:lnTo>
                    <a:pt x="18142" y="1015"/>
                  </a:lnTo>
                  <a:cubicBezTo>
                    <a:pt x="18140" y="1012"/>
                    <a:pt x="18137" y="1009"/>
                    <a:pt x="18135" y="1006"/>
                  </a:cubicBezTo>
                  <a:lnTo>
                    <a:pt x="18123" y="1021"/>
                  </a:lnTo>
                  <a:cubicBezTo>
                    <a:pt x="18121" y="1018"/>
                    <a:pt x="18118" y="1015"/>
                    <a:pt x="18116" y="1012"/>
                  </a:cubicBezTo>
                  <a:lnTo>
                    <a:pt x="18104" y="1027"/>
                  </a:lnTo>
                  <a:cubicBezTo>
                    <a:pt x="18102" y="1024"/>
                    <a:pt x="18099" y="1021"/>
                    <a:pt x="18097" y="1019"/>
                  </a:cubicBezTo>
                  <a:lnTo>
                    <a:pt x="18085" y="1033"/>
                  </a:lnTo>
                  <a:cubicBezTo>
                    <a:pt x="18083" y="1031"/>
                    <a:pt x="18081" y="1028"/>
                    <a:pt x="18078" y="1025"/>
                  </a:cubicBezTo>
                  <a:lnTo>
                    <a:pt x="18067" y="1040"/>
                  </a:lnTo>
                  <a:cubicBezTo>
                    <a:pt x="18064" y="1037"/>
                    <a:pt x="18062" y="1034"/>
                    <a:pt x="18059" y="1032"/>
                  </a:cubicBezTo>
                  <a:lnTo>
                    <a:pt x="18048" y="1047"/>
                  </a:lnTo>
                  <a:cubicBezTo>
                    <a:pt x="18045" y="1044"/>
                    <a:pt x="18043" y="1041"/>
                    <a:pt x="18040" y="1038"/>
                  </a:cubicBezTo>
                  <a:lnTo>
                    <a:pt x="18029" y="1053"/>
                  </a:lnTo>
                  <a:cubicBezTo>
                    <a:pt x="18026" y="1050"/>
                    <a:pt x="18024" y="1047"/>
                    <a:pt x="18021" y="1045"/>
                  </a:cubicBezTo>
                  <a:lnTo>
                    <a:pt x="18010" y="1059"/>
                  </a:lnTo>
                  <a:cubicBezTo>
                    <a:pt x="18008" y="1056"/>
                    <a:pt x="18005" y="1054"/>
                    <a:pt x="18003" y="1051"/>
                  </a:cubicBezTo>
                  <a:lnTo>
                    <a:pt x="17991" y="1066"/>
                  </a:lnTo>
                  <a:cubicBezTo>
                    <a:pt x="17989" y="1063"/>
                    <a:pt x="17986" y="1060"/>
                    <a:pt x="17984" y="1057"/>
                  </a:cubicBezTo>
                  <a:lnTo>
                    <a:pt x="17972" y="1072"/>
                  </a:lnTo>
                  <a:cubicBezTo>
                    <a:pt x="17970" y="1070"/>
                    <a:pt x="17967" y="1067"/>
                    <a:pt x="17965" y="1064"/>
                  </a:cubicBezTo>
                  <a:lnTo>
                    <a:pt x="17954" y="1079"/>
                  </a:lnTo>
                  <a:cubicBezTo>
                    <a:pt x="17951" y="1076"/>
                    <a:pt x="17949" y="1073"/>
                    <a:pt x="17946" y="1070"/>
                  </a:cubicBezTo>
                  <a:lnTo>
                    <a:pt x="17935" y="1085"/>
                  </a:lnTo>
                  <a:cubicBezTo>
                    <a:pt x="17932" y="1082"/>
                    <a:pt x="17930" y="1079"/>
                    <a:pt x="17927" y="1077"/>
                  </a:cubicBezTo>
                  <a:lnTo>
                    <a:pt x="17916" y="1091"/>
                  </a:lnTo>
                  <a:cubicBezTo>
                    <a:pt x="17913" y="1089"/>
                    <a:pt x="17911" y="1086"/>
                    <a:pt x="17908" y="1083"/>
                  </a:cubicBezTo>
                  <a:lnTo>
                    <a:pt x="17897" y="1098"/>
                  </a:lnTo>
                  <a:cubicBezTo>
                    <a:pt x="17894" y="1095"/>
                    <a:pt x="17892" y="1092"/>
                    <a:pt x="17890" y="1089"/>
                  </a:cubicBezTo>
                  <a:lnTo>
                    <a:pt x="17878" y="1104"/>
                  </a:lnTo>
                  <a:cubicBezTo>
                    <a:pt x="17876" y="1102"/>
                    <a:pt x="17873" y="1099"/>
                    <a:pt x="17871" y="1096"/>
                  </a:cubicBezTo>
                  <a:lnTo>
                    <a:pt x="17859" y="1111"/>
                  </a:lnTo>
                  <a:cubicBezTo>
                    <a:pt x="17857" y="1108"/>
                    <a:pt x="17854" y="1105"/>
                    <a:pt x="17852" y="1102"/>
                  </a:cubicBezTo>
                  <a:lnTo>
                    <a:pt x="17840" y="1117"/>
                  </a:lnTo>
                  <a:cubicBezTo>
                    <a:pt x="17838" y="1114"/>
                    <a:pt x="17836" y="1111"/>
                    <a:pt x="17833" y="1109"/>
                  </a:cubicBezTo>
                  <a:lnTo>
                    <a:pt x="17821" y="1123"/>
                  </a:lnTo>
                  <a:cubicBezTo>
                    <a:pt x="17819" y="1121"/>
                    <a:pt x="17817" y="1118"/>
                    <a:pt x="17814" y="1115"/>
                  </a:cubicBezTo>
                  <a:lnTo>
                    <a:pt x="17803" y="1130"/>
                  </a:lnTo>
                  <a:cubicBezTo>
                    <a:pt x="17800" y="1127"/>
                    <a:pt x="17798" y="1124"/>
                    <a:pt x="17795" y="1121"/>
                  </a:cubicBezTo>
                  <a:lnTo>
                    <a:pt x="17784" y="1136"/>
                  </a:lnTo>
                  <a:cubicBezTo>
                    <a:pt x="17781" y="1133"/>
                    <a:pt x="17779" y="1130"/>
                    <a:pt x="17776" y="1128"/>
                  </a:cubicBezTo>
                  <a:lnTo>
                    <a:pt x="17765" y="1143"/>
                  </a:lnTo>
                  <a:cubicBezTo>
                    <a:pt x="17762" y="1140"/>
                    <a:pt x="17760" y="1137"/>
                    <a:pt x="17758" y="1134"/>
                  </a:cubicBezTo>
                  <a:lnTo>
                    <a:pt x="17746" y="1149"/>
                  </a:lnTo>
                  <a:cubicBezTo>
                    <a:pt x="17743" y="1146"/>
                    <a:pt x="17741" y="1143"/>
                    <a:pt x="17739" y="1141"/>
                  </a:cubicBezTo>
                  <a:lnTo>
                    <a:pt x="17727" y="1155"/>
                  </a:lnTo>
                  <a:cubicBezTo>
                    <a:pt x="17725" y="1153"/>
                    <a:pt x="17722" y="1150"/>
                    <a:pt x="17720" y="1147"/>
                  </a:cubicBezTo>
                  <a:lnTo>
                    <a:pt x="17708" y="1162"/>
                  </a:lnTo>
                  <a:cubicBezTo>
                    <a:pt x="17706" y="1159"/>
                    <a:pt x="17704" y="1156"/>
                    <a:pt x="17701" y="1154"/>
                  </a:cubicBezTo>
                  <a:lnTo>
                    <a:pt x="17689" y="1168"/>
                  </a:lnTo>
                  <a:cubicBezTo>
                    <a:pt x="17687" y="1166"/>
                    <a:pt x="17685" y="1163"/>
                    <a:pt x="17682" y="1160"/>
                  </a:cubicBezTo>
                  <a:lnTo>
                    <a:pt x="17670" y="1175"/>
                  </a:lnTo>
                  <a:cubicBezTo>
                    <a:pt x="17668" y="1172"/>
                    <a:pt x="17666" y="1169"/>
                    <a:pt x="17663" y="1167"/>
                  </a:cubicBezTo>
                  <a:lnTo>
                    <a:pt x="17652" y="1181"/>
                  </a:lnTo>
                  <a:cubicBezTo>
                    <a:pt x="17649" y="1179"/>
                    <a:pt x="17647" y="1176"/>
                    <a:pt x="17644" y="1173"/>
                  </a:cubicBezTo>
                  <a:lnTo>
                    <a:pt x="17633" y="1188"/>
                  </a:lnTo>
                  <a:cubicBezTo>
                    <a:pt x="17630" y="1185"/>
                    <a:pt x="17628" y="1182"/>
                    <a:pt x="17626" y="1179"/>
                  </a:cubicBezTo>
                  <a:lnTo>
                    <a:pt x="17614" y="1194"/>
                  </a:lnTo>
                  <a:cubicBezTo>
                    <a:pt x="17611" y="1191"/>
                    <a:pt x="17609" y="1188"/>
                    <a:pt x="17607" y="1186"/>
                  </a:cubicBezTo>
                  <a:lnTo>
                    <a:pt x="17595" y="1200"/>
                  </a:lnTo>
                  <a:cubicBezTo>
                    <a:pt x="17593" y="1198"/>
                    <a:pt x="17590" y="1195"/>
                    <a:pt x="17588" y="1192"/>
                  </a:cubicBezTo>
                  <a:lnTo>
                    <a:pt x="17576" y="1207"/>
                  </a:lnTo>
                  <a:cubicBezTo>
                    <a:pt x="17574" y="1204"/>
                    <a:pt x="17572" y="1201"/>
                    <a:pt x="17569" y="1199"/>
                  </a:cubicBezTo>
                  <a:lnTo>
                    <a:pt x="17557" y="1213"/>
                  </a:lnTo>
                  <a:cubicBezTo>
                    <a:pt x="17555" y="1211"/>
                    <a:pt x="17553" y="1208"/>
                    <a:pt x="17550" y="1205"/>
                  </a:cubicBezTo>
                  <a:lnTo>
                    <a:pt x="17539" y="1220"/>
                  </a:lnTo>
                  <a:cubicBezTo>
                    <a:pt x="17536" y="1217"/>
                    <a:pt x="17534" y="1214"/>
                    <a:pt x="17531" y="1211"/>
                  </a:cubicBezTo>
                  <a:lnTo>
                    <a:pt x="17520" y="1226"/>
                  </a:lnTo>
                  <a:cubicBezTo>
                    <a:pt x="17517" y="1223"/>
                    <a:pt x="17515" y="1220"/>
                    <a:pt x="17512" y="1218"/>
                  </a:cubicBezTo>
                  <a:lnTo>
                    <a:pt x="17501" y="1232"/>
                  </a:lnTo>
                  <a:cubicBezTo>
                    <a:pt x="17498" y="1230"/>
                    <a:pt x="17496" y="1227"/>
                    <a:pt x="17494" y="1224"/>
                  </a:cubicBezTo>
                  <a:lnTo>
                    <a:pt x="17482" y="1239"/>
                  </a:lnTo>
                  <a:cubicBezTo>
                    <a:pt x="17479" y="1236"/>
                    <a:pt x="17477" y="1233"/>
                    <a:pt x="17475" y="1231"/>
                  </a:cubicBezTo>
                  <a:lnTo>
                    <a:pt x="17463" y="1245"/>
                  </a:lnTo>
                  <a:cubicBezTo>
                    <a:pt x="17461" y="1243"/>
                    <a:pt x="17458" y="1240"/>
                    <a:pt x="17456" y="1237"/>
                  </a:cubicBezTo>
                  <a:lnTo>
                    <a:pt x="17444" y="1252"/>
                  </a:lnTo>
                  <a:cubicBezTo>
                    <a:pt x="17442" y="1249"/>
                    <a:pt x="17439" y="1246"/>
                    <a:pt x="17437" y="1243"/>
                  </a:cubicBezTo>
                  <a:lnTo>
                    <a:pt x="17425" y="1258"/>
                  </a:lnTo>
                  <a:cubicBezTo>
                    <a:pt x="17423" y="1255"/>
                    <a:pt x="17421" y="1252"/>
                    <a:pt x="17418" y="1250"/>
                  </a:cubicBezTo>
                  <a:lnTo>
                    <a:pt x="17407" y="1264"/>
                  </a:lnTo>
                  <a:cubicBezTo>
                    <a:pt x="17404" y="1262"/>
                    <a:pt x="17402" y="1259"/>
                    <a:pt x="17399" y="1256"/>
                  </a:cubicBezTo>
                  <a:lnTo>
                    <a:pt x="17388" y="1271"/>
                  </a:lnTo>
                  <a:cubicBezTo>
                    <a:pt x="17385" y="1268"/>
                    <a:pt x="17383" y="1265"/>
                    <a:pt x="17380" y="1263"/>
                  </a:cubicBezTo>
                  <a:lnTo>
                    <a:pt x="17369" y="1277"/>
                  </a:lnTo>
                  <a:cubicBezTo>
                    <a:pt x="17366" y="1275"/>
                    <a:pt x="17364" y="1272"/>
                    <a:pt x="17362" y="1269"/>
                  </a:cubicBezTo>
                  <a:lnTo>
                    <a:pt x="17350" y="1284"/>
                  </a:lnTo>
                  <a:cubicBezTo>
                    <a:pt x="17347" y="1281"/>
                    <a:pt x="17345" y="1278"/>
                    <a:pt x="17343" y="1276"/>
                  </a:cubicBezTo>
                  <a:lnTo>
                    <a:pt x="17331" y="1290"/>
                  </a:lnTo>
                  <a:cubicBezTo>
                    <a:pt x="17329" y="1287"/>
                    <a:pt x="17326" y="1285"/>
                    <a:pt x="17324" y="1282"/>
                  </a:cubicBezTo>
                  <a:lnTo>
                    <a:pt x="17312" y="1297"/>
                  </a:lnTo>
                  <a:cubicBezTo>
                    <a:pt x="17310" y="1294"/>
                    <a:pt x="17308" y="1291"/>
                    <a:pt x="17305" y="1288"/>
                  </a:cubicBezTo>
                  <a:lnTo>
                    <a:pt x="17293" y="1303"/>
                  </a:lnTo>
                  <a:cubicBezTo>
                    <a:pt x="17291" y="1300"/>
                    <a:pt x="17288" y="1297"/>
                    <a:pt x="17286" y="1295"/>
                  </a:cubicBezTo>
                  <a:lnTo>
                    <a:pt x="17275" y="1310"/>
                  </a:lnTo>
                  <a:cubicBezTo>
                    <a:pt x="17272" y="1307"/>
                    <a:pt x="17270" y="1304"/>
                    <a:pt x="17267" y="1301"/>
                  </a:cubicBezTo>
                  <a:lnTo>
                    <a:pt x="17256" y="1316"/>
                  </a:lnTo>
                  <a:cubicBezTo>
                    <a:pt x="17253" y="1313"/>
                    <a:pt x="17251" y="1310"/>
                    <a:pt x="17248" y="1308"/>
                  </a:cubicBezTo>
                  <a:lnTo>
                    <a:pt x="17237" y="1322"/>
                  </a:lnTo>
                  <a:cubicBezTo>
                    <a:pt x="17234" y="1320"/>
                    <a:pt x="17232" y="1317"/>
                    <a:pt x="17229" y="1314"/>
                  </a:cubicBezTo>
                  <a:lnTo>
                    <a:pt x="17218" y="1329"/>
                  </a:lnTo>
                  <a:cubicBezTo>
                    <a:pt x="17215" y="1326"/>
                    <a:pt x="17213" y="1323"/>
                    <a:pt x="17211" y="1320"/>
                  </a:cubicBezTo>
                  <a:lnTo>
                    <a:pt x="17199" y="1335"/>
                  </a:lnTo>
                  <a:cubicBezTo>
                    <a:pt x="17197" y="1332"/>
                    <a:pt x="17194" y="1329"/>
                    <a:pt x="17192" y="1327"/>
                  </a:cubicBezTo>
                  <a:lnTo>
                    <a:pt x="17180" y="1341"/>
                  </a:lnTo>
                  <a:cubicBezTo>
                    <a:pt x="17178" y="1339"/>
                    <a:pt x="17175" y="1336"/>
                    <a:pt x="17173" y="1333"/>
                  </a:cubicBezTo>
                  <a:lnTo>
                    <a:pt x="17161" y="1348"/>
                  </a:lnTo>
                  <a:cubicBezTo>
                    <a:pt x="17159" y="1345"/>
                    <a:pt x="17157" y="1342"/>
                    <a:pt x="17154" y="1340"/>
                  </a:cubicBezTo>
                  <a:lnTo>
                    <a:pt x="17143" y="1354"/>
                  </a:lnTo>
                  <a:cubicBezTo>
                    <a:pt x="17140" y="1352"/>
                    <a:pt x="17138" y="1349"/>
                    <a:pt x="17135" y="1346"/>
                  </a:cubicBezTo>
                  <a:lnTo>
                    <a:pt x="17124" y="1361"/>
                  </a:lnTo>
                  <a:cubicBezTo>
                    <a:pt x="17121" y="1358"/>
                    <a:pt x="17119" y="1355"/>
                    <a:pt x="17116" y="1352"/>
                  </a:cubicBezTo>
                  <a:lnTo>
                    <a:pt x="17105" y="1367"/>
                  </a:lnTo>
                  <a:cubicBezTo>
                    <a:pt x="17102" y="1364"/>
                    <a:pt x="17100" y="1361"/>
                    <a:pt x="17097" y="1359"/>
                  </a:cubicBezTo>
                  <a:lnTo>
                    <a:pt x="17086" y="1373"/>
                  </a:lnTo>
                  <a:cubicBezTo>
                    <a:pt x="17083" y="1371"/>
                    <a:pt x="17081" y="1368"/>
                    <a:pt x="17079" y="1365"/>
                  </a:cubicBezTo>
                  <a:lnTo>
                    <a:pt x="17067" y="1380"/>
                  </a:lnTo>
                  <a:cubicBezTo>
                    <a:pt x="17065" y="1377"/>
                    <a:pt x="17062" y="1374"/>
                    <a:pt x="17060" y="1372"/>
                  </a:cubicBezTo>
                  <a:lnTo>
                    <a:pt x="17048" y="1386"/>
                  </a:lnTo>
                  <a:cubicBezTo>
                    <a:pt x="17046" y="1384"/>
                    <a:pt x="17043" y="1381"/>
                    <a:pt x="17041" y="1378"/>
                  </a:cubicBezTo>
                  <a:lnTo>
                    <a:pt x="17029" y="1393"/>
                  </a:lnTo>
                  <a:cubicBezTo>
                    <a:pt x="17027" y="1390"/>
                    <a:pt x="17024" y="1387"/>
                    <a:pt x="17022" y="1385"/>
                  </a:cubicBezTo>
                  <a:lnTo>
                    <a:pt x="17010" y="1399"/>
                  </a:lnTo>
                  <a:cubicBezTo>
                    <a:pt x="17008" y="1397"/>
                    <a:pt x="17006" y="1394"/>
                    <a:pt x="17003" y="1391"/>
                  </a:cubicBezTo>
                  <a:lnTo>
                    <a:pt x="16992" y="1406"/>
                  </a:lnTo>
                  <a:cubicBezTo>
                    <a:pt x="16989" y="1403"/>
                    <a:pt x="16987" y="1400"/>
                    <a:pt x="16984" y="1397"/>
                  </a:cubicBezTo>
                  <a:lnTo>
                    <a:pt x="16973" y="1412"/>
                  </a:lnTo>
                  <a:cubicBezTo>
                    <a:pt x="16970" y="1410"/>
                    <a:pt x="16968" y="1407"/>
                    <a:pt x="16965" y="1404"/>
                  </a:cubicBezTo>
                  <a:lnTo>
                    <a:pt x="16954" y="1418"/>
                  </a:lnTo>
                  <a:cubicBezTo>
                    <a:pt x="16952" y="1416"/>
                    <a:pt x="16949" y="1413"/>
                    <a:pt x="16947" y="1410"/>
                  </a:cubicBezTo>
                  <a:lnTo>
                    <a:pt x="16935" y="1425"/>
                  </a:lnTo>
                  <a:cubicBezTo>
                    <a:pt x="16933" y="1422"/>
                    <a:pt x="16930" y="1419"/>
                    <a:pt x="16928" y="1417"/>
                  </a:cubicBezTo>
                  <a:lnTo>
                    <a:pt x="16916" y="1431"/>
                  </a:lnTo>
                  <a:cubicBezTo>
                    <a:pt x="16914" y="1429"/>
                    <a:pt x="16912" y="1426"/>
                    <a:pt x="16909" y="1423"/>
                  </a:cubicBezTo>
                  <a:lnTo>
                    <a:pt x="16897" y="1438"/>
                  </a:lnTo>
                  <a:cubicBezTo>
                    <a:pt x="16895" y="1435"/>
                    <a:pt x="16893" y="1432"/>
                    <a:pt x="16890" y="1429"/>
                  </a:cubicBezTo>
                  <a:lnTo>
                    <a:pt x="16879" y="1444"/>
                  </a:lnTo>
                  <a:cubicBezTo>
                    <a:pt x="16876" y="1441"/>
                    <a:pt x="16874" y="1439"/>
                    <a:pt x="16871" y="1436"/>
                  </a:cubicBezTo>
                  <a:lnTo>
                    <a:pt x="16860" y="1451"/>
                  </a:lnTo>
                  <a:cubicBezTo>
                    <a:pt x="16857" y="1448"/>
                    <a:pt x="16855" y="1445"/>
                    <a:pt x="16852" y="1442"/>
                  </a:cubicBezTo>
                  <a:lnTo>
                    <a:pt x="16841" y="1457"/>
                  </a:lnTo>
                  <a:cubicBezTo>
                    <a:pt x="16838" y="1454"/>
                    <a:pt x="16836" y="1451"/>
                    <a:pt x="16834" y="1449"/>
                  </a:cubicBezTo>
                  <a:lnTo>
                    <a:pt x="16822" y="1463"/>
                  </a:lnTo>
                  <a:cubicBezTo>
                    <a:pt x="16819" y="1461"/>
                    <a:pt x="16817" y="1458"/>
                    <a:pt x="16815" y="1455"/>
                  </a:cubicBezTo>
                  <a:lnTo>
                    <a:pt x="16803" y="1470"/>
                  </a:lnTo>
                  <a:cubicBezTo>
                    <a:pt x="16801" y="1467"/>
                    <a:pt x="16798" y="1464"/>
                    <a:pt x="16796" y="1461"/>
                  </a:cubicBezTo>
                  <a:lnTo>
                    <a:pt x="16784" y="1476"/>
                  </a:lnTo>
                  <a:cubicBezTo>
                    <a:pt x="16782" y="1474"/>
                    <a:pt x="16780" y="1470"/>
                    <a:pt x="16777" y="1468"/>
                  </a:cubicBezTo>
                  <a:lnTo>
                    <a:pt x="16765" y="1483"/>
                  </a:lnTo>
                  <a:cubicBezTo>
                    <a:pt x="16763" y="1480"/>
                    <a:pt x="16761" y="1477"/>
                    <a:pt x="16758" y="1474"/>
                  </a:cubicBezTo>
                  <a:lnTo>
                    <a:pt x="16746" y="1489"/>
                  </a:lnTo>
                  <a:cubicBezTo>
                    <a:pt x="16744" y="1486"/>
                    <a:pt x="16742" y="1484"/>
                    <a:pt x="16739" y="1481"/>
                  </a:cubicBezTo>
                  <a:lnTo>
                    <a:pt x="16728" y="1495"/>
                  </a:lnTo>
                  <a:cubicBezTo>
                    <a:pt x="16725" y="1493"/>
                    <a:pt x="16723" y="1490"/>
                    <a:pt x="16720" y="1487"/>
                  </a:cubicBezTo>
                  <a:lnTo>
                    <a:pt x="16709" y="1502"/>
                  </a:lnTo>
                  <a:cubicBezTo>
                    <a:pt x="16706" y="1499"/>
                    <a:pt x="16704" y="1496"/>
                    <a:pt x="16702" y="1494"/>
                  </a:cubicBezTo>
                  <a:lnTo>
                    <a:pt x="16690" y="1508"/>
                  </a:lnTo>
                  <a:cubicBezTo>
                    <a:pt x="16687" y="1506"/>
                    <a:pt x="16685" y="1503"/>
                    <a:pt x="16683" y="1500"/>
                  </a:cubicBezTo>
                  <a:lnTo>
                    <a:pt x="16671" y="1515"/>
                  </a:lnTo>
                  <a:cubicBezTo>
                    <a:pt x="16669" y="1512"/>
                    <a:pt x="16666" y="1509"/>
                    <a:pt x="16664" y="1507"/>
                  </a:cubicBezTo>
                  <a:lnTo>
                    <a:pt x="16652" y="1521"/>
                  </a:lnTo>
                  <a:cubicBezTo>
                    <a:pt x="16650" y="1519"/>
                    <a:pt x="16648" y="1516"/>
                    <a:pt x="16645" y="1513"/>
                  </a:cubicBezTo>
                  <a:lnTo>
                    <a:pt x="16633" y="1528"/>
                  </a:lnTo>
                  <a:cubicBezTo>
                    <a:pt x="16631" y="1525"/>
                    <a:pt x="16629" y="1522"/>
                    <a:pt x="16626" y="1519"/>
                  </a:cubicBezTo>
                  <a:lnTo>
                    <a:pt x="16615" y="1534"/>
                  </a:lnTo>
                  <a:cubicBezTo>
                    <a:pt x="16612" y="1531"/>
                    <a:pt x="16610" y="1528"/>
                    <a:pt x="16607" y="1526"/>
                  </a:cubicBezTo>
                  <a:lnTo>
                    <a:pt x="16596" y="1540"/>
                  </a:lnTo>
                  <a:cubicBezTo>
                    <a:pt x="16593" y="1538"/>
                    <a:pt x="16591" y="1535"/>
                    <a:pt x="16588" y="1532"/>
                  </a:cubicBezTo>
                  <a:lnTo>
                    <a:pt x="16577" y="1547"/>
                  </a:lnTo>
                  <a:cubicBezTo>
                    <a:pt x="16574" y="1544"/>
                    <a:pt x="16572" y="1541"/>
                    <a:pt x="16569" y="1539"/>
                  </a:cubicBezTo>
                  <a:lnTo>
                    <a:pt x="16558" y="1553"/>
                  </a:lnTo>
                  <a:cubicBezTo>
                    <a:pt x="16555" y="1550"/>
                    <a:pt x="16553" y="1548"/>
                    <a:pt x="16551" y="1545"/>
                  </a:cubicBezTo>
                  <a:lnTo>
                    <a:pt x="16539" y="1560"/>
                  </a:lnTo>
                  <a:cubicBezTo>
                    <a:pt x="16537" y="1557"/>
                    <a:pt x="16534" y="1554"/>
                    <a:pt x="16532" y="1551"/>
                  </a:cubicBezTo>
                  <a:lnTo>
                    <a:pt x="16520" y="1566"/>
                  </a:lnTo>
                  <a:cubicBezTo>
                    <a:pt x="16518" y="1563"/>
                    <a:pt x="16515" y="1560"/>
                    <a:pt x="16513" y="1558"/>
                  </a:cubicBezTo>
                  <a:lnTo>
                    <a:pt x="13974" y="4793"/>
                  </a:lnTo>
                  <a:cubicBezTo>
                    <a:pt x="15227" y="6144"/>
                    <a:pt x="15945" y="8062"/>
                    <a:pt x="15945" y="10056"/>
                  </a:cubicBezTo>
                  <a:cubicBezTo>
                    <a:pt x="15945" y="12894"/>
                    <a:pt x="14527" y="15350"/>
                    <a:pt x="12478" y="16504"/>
                  </a:cubicBezTo>
                  <a:cubicBezTo>
                    <a:pt x="12240" y="16537"/>
                    <a:pt x="11998" y="16556"/>
                    <a:pt x="11752" y="16556"/>
                  </a:cubicBezTo>
                  <a:cubicBezTo>
                    <a:pt x="8390" y="16556"/>
                    <a:pt x="5655" y="13350"/>
                    <a:pt x="5655" y="9408"/>
                  </a:cubicBezTo>
                  <a:cubicBezTo>
                    <a:pt x="5655" y="7100"/>
                    <a:pt x="6614" y="4922"/>
                    <a:pt x="8220" y="3581"/>
                  </a:cubicBezTo>
                  <a:lnTo>
                    <a:pt x="6045" y="0"/>
                  </a:lnTo>
                  <a:cubicBezTo>
                    <a:pt x="6040" y="4"/>
                    <a:pt x="6035" y="9"/>
                    <a:pt x="6030" y="13"/>
                  </a:cubicBezTo>
                  <a:lnTo>
                    <a:pt x="6026" y="6"/>
                  </a:lnTo>
                  <a:cubicBezTo>
                    <a:pt x="6021" y="11"/>
                    <a:pt x="6016" y="15"/>
                    <a:pt x="6011" y="20"/>
                  </a:cubicBezTo>
                  <a:lnTo>
                    <a:pt x="6007" y="13"/>
                  </a:lnTo>
                  <a:cubicBezTo>
                    <a:pt x="6002" y="17"/>
                    <a:pt x="5997" y="22"/>
                    <a:pt x="5992" y="26"/>
                  </a:cubicBezTo>
                  <a:lnTo>
                    <a:pt x="5988" y="19"/>
                  </a:lnTo>
                  <a:cubicBezTo>
                    <a:pt x="5983" y="24"/>
                    <a:pt x="5978" y="28"/>
                    <a:pt x="5973" y="32"/>
                  </a:cubicBezTo>
                  <a:lnTo>
                    <a:pt x="5969" y="26"/>
                  </a:lnTo>
                  <a:cubicBezTo>
                    <a:pt x="5964" y="30"/>
                    <a:pt x="5959" y="35"/>
                    <a:pt x="5954" y="39"/>
                  </a:cubicBezTo>
                  <a:lnTo>
                    <a:pt x="5950" y="32"/>
                  </a:lnTo>
                  <a:cubicBezTo>
                    <a:pt x="5945" y="36"/>
                    <a:pt x="5940" y="41"/>
                    <a:pt x="5936" y="45"/>
                  </a:cubicBezTo>
                  <a:lnTo>
                    <a:pt x="5931" y="38"/>
                  </a:lnTo>
                  <a:cubicBezTo>
                    <a:pt x="5926" y="43"/>
                    <a:pt x="5922" y="47"/>
                    <a:pt x="5917" y="52"/>
                  </a:cubicBezTo>
                  <a:lnTo>
                    <a:pt x="5912" y="45"/>
                  </a:lnTo>
                  <a:cubicBezTo>
                    <a:pt x="5907" y="49"/>
                    <a:pt x="5903" y="54"/>
                    <a:pt x="5898" y="58"/>
                  </a:cubicBezTo>
                  <a:lnTo>
                    <a:pt x="5894" y="51"/>
                  </a:lnTo>
                  <a:cubicBezTo>
                    <a:pt x="5889" y="55"/>
                    <a:pt x="5884" y="60"/>
                    <a:pt x="5879" y="64"/>
                  </a:cubicBezTo>
                  <a:lnTo>
                    <a:pt x="5875" y="58"/>
                  </a:lnTo>
                  <a:cubicBezTo>
                    <a:pt x="5870" y="62"/>
                    <a:pt x="5865" y="67"/>
                    <a:pt x="5860" y="71"/>
                  </a:cubicBezTo>
                  <a:lnTo>
                    <a:pt x="5856" y="64"/>
                  </a:lnTo>
                  <a:cubicBezTo>
                    <a:pt x="5851" y="68"/>
                    <a:pt x="5846" y="73"/>
                    <a:pt x="5841" y="77"/>
                  </a:cubicBezTo>
                  <a:lnTo>
                    <a:pt x="5837" y="71"/>
                  </a:lnTo>
                  <a:cubicBezTo>
                    <a:pt x="5832" y="75"/>
                    <a:pt x="5827" y="79"/>
                    <a:pt x="5822" y="84"/>
                  </a:cubicBezTo>
                  <a:lnTo>
                    <a:pt x="5818" y="77"/>
                  </a:lnTo>
                  <a:cubicBezTo>
                    <a:pt x="5813" y="81"/>
                    <a:pt x="5808" y="86"/>
                    <a:pt x="5804" y="90"/>
                  </a:cubicBezTo>
                  <a:lnTo>
                    <a:pt x="5800" y="83"/>
                  </a:lnTo>
                  <a:cubicBezTo>
                    <a:pt x="5794" y="88"/>
                    <a:pt x="5790" y="92"/>
                    <a:pt x="5785" y="97"/>
                  </a:cubicBezTo>
                  <a:lnTo>
                    <a:pt x="5780" y="90"/>
                  </a:lnTo>
                  <a:cubicBezTo>
                    <a:pt x="5776" y="94"/>
                    <a:pt x="5771" y="99"/>
                    <a:pt x="5766" y="103"/>
                  </a:cubicBezTo>
                  <a:lnTo>
                    <a:pt x="5762" y="96"/>
                  </a:lnTo>
                  <a:cubicBezTo>
                    <a:pt x="5756" y="100"/>
                    <a:pt x="5752" y="105"/>
                    <a:pt x="5747" y="109"/>
                  </a:cubicBezTo>
                  <a:lnTo>
                    <a:pt x="5743" y="103"/>
                  </a:lnTo>
                  <a:cubicBezTo>
                    <a:pt x="5738" y="107"/>
                    <a:pt x="5733" y="112"/>
                    <a:pt x="5728" y="116"/>
                  </a:cubicBezTo>
                  <a:lnTo>
                    <a:pt x="5724" y="109"/>
                  </a:lnTo>
                  <a:cubicBezTo>
                    <a:pt x="5719" y="113"/>
                    <a:pt x="5714" y="118"/>
                    <a:pt x="5709" y="122"/>
                  </a:cubicBezTo>
                  <a:lnTo>
                    <a:pt x="5705" y="115"/>
                  </a:lnTo>
                  <a:cubicBezTo>
                    <a:pt x="5700" y="120"/>
                    <a:pt x="5695" y="124"/>
                    <a:pt x="5690" y="129"/>
                  </a:cubicBezTo>
                  <a:lnTo>
                    <a:pt x="5686" y="122"/>
                  </a:lnTo>
                  <a:cubicBezTo>
                    <a:pt x="5681" y="126"/>
                    <a:pt x="5676" y="131"/>
                    <a:pt x="5672" y="135"/>
                  </a:cubicBezTo>
                  <a:lnTo>
                    <a:pt x="5667" y="128"/>
                  </a:lnTo>
                  <a:cubicBezTo>
                    <a:pt x="5662" y="133"/>
                    <a:pt x="5658" y="137"/>
                    <a:pt x="5652" y="142"/>
                  </a:cubicBezTo>
                  <a:lnTo>
                    <a:pt x="5648" y="135"/>
                  </a:lnTo>
                  <a:cubicBezTo>
                    <a:pt x="5643" y="139"/>
                    <a:pt x="5639" y="144"/>
                    <a:pt x="5634" y="148"/>
                  </a:cubicBezTo>
                  <a:lnTo>
                    <a:pt x="5630" y="141"/>
                  </a:lnTo>
                  <a:cubicBezTo>
                    <a:pt x="5625" y="145"/>
                    <a:pt x="5620" y="150"/>
                    <a:pt x="5615" y="154"/>
                  </a:cubicBezTo>
                  <a:lnTo>
                    <a:pt x="5611" y="148"/>
                  </a:lnTo>
                  <a:cubicBezTo>
                    <a:pt x="5606" y="152"/>
                    <a:pt x="5601" y="156"/>
                    <a:pt x="5596" y="161"/>
                  </a:cubicBezTo>
                  <a:lnTo>
                    <a:pt x="5592" y="154"/>
                  </a:lnTo>
                  <a:cubicBezTo>
                    <a:pt x="5587" y="158"/>
                    <a:pt x="5582" y="163"/>
                    <a:pt x="5577" y="167"/>
                  </a:cubicBezTo>
                  <a:lnTo>
                    <a:pt x="5573" y="160"/>
                  </a:lnTo>
                  <a:cubicBezTo>
                    <a:pt x="5568" y="165"/>
                    <a:pt x="5563" y="169"/>
                    <a:pt x="5558" y="174"/>
                  </a:cubicBezTo>
                  <a:lnTo>
                    <a:pt x="5554" y="167"/>
                  </a:lnTo>
                  <a:cubicBezTo>
                    <a:pt x="5549" y="171"/>
                    <a:pt x="5544" y="176"/>
                    <a:pt x="5539" y="180"/>
                  </a:cubicBezTo>
                  <a:lnTo>
                    <a:pt x="5535" y="173"/>
                  </a:lnTo>
                  <a:cubicBezTo>
                    <a:pt x="5530" y="177"/>
                    <a:pt x="5526" y="182"/>
                    <a:pt x="5521" y="186"/>
                  </a:cubicBezTo>
                  <a:lnTo>
                    <a:pt x="5517" y="180"/>
                  </a:lnTo>
                  <a:cubicBezTo>
                    <a:pt x="5511" y="184"/>
                    <a:pt x="5507" y="189"/>
                    <a:pt x="5502" y="193"/>
                  </a:cubicBezTo>
                  <a:lnTo>
                    <a:pt x="5498" y="186"/>
                  </a:lnTo>
                  <a:cubicBezTo>
                    <a:pt x="5492" y="190"/>
                    <a:pt x="5488" y="195"/>
                    <a:pt x="5483" y="199"/>
                  </a:cubicBezTo>
                  <a:lnTo>
                    <a:pt x="5479" y="192"/>
                  </a:lnTo>
                  <a:cubicBezTo>
                    <a:pt x="5474" y="197"/>
                    <a:pt x="5469" y="201"/>
                    <a:pt x="5464" y="206"/>
                  </a:cubicBezTo>
                  <a:lnTo>
                    <a:pt x="5460" y="199"/>
                  </a:lnTo>
                  <a:cubicBezTo>
                    <a:pt x="5455" y="203"/>
                    <a:pt x="5450" y="208"/>
                    <a:pt x="5445" y="212"/>
                  </a:cubicBezTo>
                  <a:lnTo>
                    <a:pt x="5441" y="205"/>
                  </a:lnTo>
                  <a:cubicBezTo>
                    <a:pt x="5436" y="210"/>
                    <a:pt x="5431" y="214"/>
                    <a:pt x="5426" y="218"/>
                  </a:cubicBezTo>
                  <a:lnTo>
                    <a:pt x="5422" y="212"/>
                  </a:lnTo>
                  <a:cubicBezTo>
                    <a:pt x="5417" y="216"/>
                    <a:pt x="5413" y="221"/>
                    <a:pt x="5407" y="225"/>
                  </a:cubicBezTo>
                  <a:lnTo>
                    <a:pt x="5403" y="218"/>
                  </a:lnTo>
                  <a:cubicBezTo>
                    <a:pt x="5398" y="222"/>
                    <a:pt x="5394" y="227"/>
                    <a:pt x="5389" y="231"/>
                  </a:cubicBezTo>
                  <a:lnTo>
                    <a:pt x="5385" y="225"/>
                  </a:lnTo>
                  <a:cubicBezTo>
                    <a:pt x="5380" y="229"/>
                    <a:pt x="5375" y="233"/>
                    <a:pt x="5370" y="238"/>
                  </a:cubicBezTo>
                  <a:lnTo>
                    <a:pt x="5366" y="231"/>
                  </a:lnTo>
                  <a:cubicBezTo>
                    <a:pt x="5361" y="235"/>
                    <a:pt x="5356" y="240"/>
                    <a:pt x="5351" y="244"/>
                  </a:cubicBezTo>
                  <a:lnTo>
                    <a:pt x="5347" y="237"/>
                  </a:lnTo>
                  <a:cubicBezTo>
                    <a:pt x="5342" y="241"/>
                    <a:pt x="5337" y="246"/>
                    <a:pt x="5332" y="250"/>
                  </a:cubicBezTo>
                  <a:lnTo>
                    <a:pt x="5328" y="244"/>
                  </a:lnTo>
                  <a:cubicBezTo>
                    <a:pt x="5323" y="248"/>
                    <a:pt x="5318" y="253"/>
                    <a:pt x="5313" y="257"/>
                  </a:cubicBezTo>
                  <a:lnTo>
                    <a:pt x="5309" y="250"/>
                  </a:lnTo>
                  <a:cubicBezTo>
                    <a:pt x="5304" y="254"/>
                    <a:pt x="5299" y="259"/>
                    <a:pt x="5294" y="263"/>
                  </a:cubicBezTo>
                  <a:lnTo>
                    <a:pt x="5290" y="257"/>
                  </a:lnTo>
                  <a:cubicBezTo>
                    <a:pt x="5285" y="261"/>
                    <a:pt x="5281" y="265"/>
                    <a:pt x="5275" y="270"/>
                  </a:cubicBezTo>
                  <a:lnTo>
                    <a:pt x="5271" y="263"/>
                  </a:lnTo>
                  <a:cubicBezTo>
                    <a:pt x="5266" y="267"/>
                    <a:pt x="5262" y="272"/>
                    <a:pt x="5257" y="276"/>
                  </a:cubicBezTo>
                  <a:lnTo>
                    <a:pt x="5253" y="269"/>
                  </a:lnTo>
                  <a:cubicBezTo>
                    <a:pt x="5247" y="274"/>
                    <a:pt x="5243" y="278"/>
                    <a:pt x="5238" y="283"/>
                  </a:cubicBezTo>
                  <a:lnTo>
                    <a:pt x="5234" y="276"/>
                  </a:lnTo>
                  <a:cubicBezTo>
                    <a:pt x="5229" y="280"/>
                    <a:pt x="5224" y="285"/>
                    <a:pt x="5219" y="289"/>
                  </a:cubicBezTo>
                  <a:lnTo>
                    <a:pt x="5215" y="282"/>
                  </a:lnTo>
                  <a:cubicBezTo>
                    <a:pt x="5210" y="286"/>
                    <a:pt x="5205" y="291"/>
                    <a:pt x="5200" y="295"/>
                  </a:cubicBezTo>
                  <a:lnTo>
                    <a:pt x="5196" y="289"/>
                  </a:lnTo>
                  <a:cubicBezTo>
                    <a:pt x="5191" y="293"/>
                    <a:pt x="5186" y="297"/>
                    <a:pt x="5181" y="302"/>
                  </a:cubicBezTo>
                  <a:lnTo>
                    <a:pt x="5177" y="295"/>
                  </a:lnTo>
                  <a:cubicBezTo>
                    <a:pt x="5172" y="299"/>
                    <a:pt x="5167" y="304"/>
                    <a:pt x="5162" y="308"/>
                  </a:cubicBezTo>
                  <a:lnTo>
                    <a:pt x="5158" y="301"/>
                  </a:lnTo>
                  <a:cubicBezTo>
                    <a:pt x="5153" y="306"/>
                    <a:pt x="5148" y="310"/>
                    <a:pt x="5143" y="315"/>
                  </a:cubicBezTo>
                  <a:lnTo>
                    <a:pt x="5139" y="308"/>
                  </a:lnTo>
                  <a:cubicBezTo>
                    <a:pt x="5134" y="312"/>
                    <a:pt x="5130" y="317"/>
                    <a:pt x="5125" y="321"/>
                  </a:cubicBezTo>
                  <a:lnTo>
                    <a:pt x="5121" y="314"/>
                  </a:lnTo>
                  <a:cubicBezTo>
                    <a:pt x="5116" y="319"/>
                    <a:pt x="5111" y="323"/>
                    <a:pt x="5106" y="327"/>
                  </a:cubicBezTo>
                  <a:lnTo>
                    <a:pt x="5102" y="321"/>
                  </a:lnTo>
                  <a:cubicBezTo>
                    <a:pt x="5097" y="325"/>
                    <a:pt x="5092" y="330"/>
                    <a:pt x="5087" y="334"/>
                  </a:cubicBezTo>
                  <a:lnTo>
                    <a:pt x="5083" y="327"/>
                  </a:lnTo>
                  <a:cubicBezTo>
                    <a:pt x="5078" y="332"/>
                    <a:pt x="5073" y="336"/>
                    <a:pt x="5068" y="340"/>
                  </a:cubicBezTo>
                  <a:lnTo>
                    <a:pt x="5064" y="334"/>
                  </a:lnTo>
                  <a:cubicBezTo>
                    <a:pt x="5059" y="338"/>
                    <a:pt x="5054" y="343"/>
                    <a:pt x="5049" y="347"/>
                  </a:cubicBezTo>
                  <a:lnTo>
                    <a:pt x="5045" y="340"/>
                  </a:lnTo>
                  <a:cubicBezTo>
                    <a:pt x="5040" y="344"/>
                    <a:pt x="5035" y="349"/>
                    <a:pt x="5030" y="353"/>
                  </a:cubicBezTo>
                  <a:lnTo>
                    <a:pt x="5026" y="346"/>
                  </a:lnTo>
                  <a:cubicBezTo>
                    <a:pt x="5021" y="351"/>
                    <a:pt x="5017" y="355"/>
                    <a:pt x="5011" y="359"/>
                  </a:cubicBezTo>
                  <a:lnTo>
                    <a:pt x="5007" y="353"/>
                  </a:lnTo>
                  <a:cubicBezTo>
                    <a:pt x="5002" y="357"/>
                    <a:pt x="4998" y="362"/>
                    <a:pt x="4993" y="366"/>
                  </a:cubicBezTo>
                  <a:lnTo>
                    <a:pt x="4989" y="359"/>
                  </a:lnTo>
                  <a:cubicBezTo>
                    <a:pt x="4983" y="363"/>
                    <a:pt x="4979" y="368"/>
                    <a:pt x="4974" y="372"/>
                  </a:cubicBezTo>
                  <a:lnTo>
                    <a:pt x="4970" y="366"/>
                  </a:lnTo>
                  <a:cubicBezTo>
                    <a:pt x="4965" y="370"/>
                    <a:pt x="4960" y="374"/>
                    <a:pt x="4955" y="379"/>
                  </a:cubicBezTo>
                  <a:lnTo>
                    <a:pt x="4951" y="372"/>
                  </a:lnTo>
                  <a:cubicBezTo>
                    <a:pt x="4946" y="376"/>
                    <a:pt x="4941" y="381"/>
                    <a:pt x="4936" y="385"/>
                  </a:cubicBezTo>
                  <a:lnTo>
                    <a:pt x="4932" y="378"/>
                  </a:lnTo>
                  <a:cubicBezTo>
                    <a:pt x="4927" y="383"/>
                    <a:pt x="4922" y="387"/>
                    <a:pt x="4917" y="392"/>
                  </a:cubicBezTo>
                  <a:lnTo>
                    <a:pt x="4913" y="385"/>
                  </a:lnTo>
                  <a:cubicBezTo>
                    <a:pt x="4908" y="389"/>
                    <a:pt x="4903" y="394"/>
                    <a:pt x="4898" y="398"/>
                  </a:cubicBezTo>
                  <a:lnTo>
                    <a:pt x="4894" y="391"/>
                  </a:lnTo>
                  <a:cubicBezTo>
                    <a:pt x="4889" y="396"/>
                    <a:pt x="4884" y="400"/>
                    <a:pt x="4879" y="405"/>
                  </a:cubicBezTo>
                  <a:lnTo>
                    <a:pt x="4875" y="398"/>
                  </a:lnTo>
                  <a:cubicBezTo>
                    <a:pt x="4870" y="402"/>
                    <a:pt x="4866" y="407"/>
                    <a:pt x="4861" y="411"/>
                  </a:cubicBezTo>
                  <a:lnTo>
                    <a:pt x="4856" y="404"/>
                  </a:lnTo>
                  <a:cubicBezTo>
                    <a:pt x="4851" y="408"/>
                    <a:pt x="4847" y="413"/>
                    <a:pt x="4842" y="417"/>
                  </a:cubicBezTo>
                  <a:lnTo>
                    <a:pt x="4838" y="411"/>
                  </a:lnTo>
                  <a:cubicBezTo>
                    <a:pt x="4832" y="415"/>
                    <a:pt x="4828" y="420"/>
                    <a:pt x="4823" y="424"/>
                  </a:cubicBezTo>
                  <a:lnTo>
                    <a:pt x="4819" y="417"/>
                  </a:lnTo>
                  <a:cubicBezTo>
                    <a:pt x="4814" y="421"/>
                    <a:pt x="4809" y="426"/>
                    <a:pt x="4804" y="430"/>
                  </a:cubicBezTo>
                  <a:lnTo>
                    <a:pt x="4800" y="423"/>
                  </a:lnTo>
                  <a:cubicBezTo>
                    <a:pt x="4795" y="428"/>
                    <a:pt x="4790" y="432"/>
                    <a:pt x="4785" y="437"/>
                  </a:cubicBezTo>
                  <a:lnTo>
                    <a:pt x="4781" y="430"/>
                  </a:lnTo>
                  <a:cubicBezTo>
                    <a:pt x="4776" y="434"/>
                    <a:pt x="4771" y="439"/>
                    <a:pt x="4766" y="443"/>
                  </a:cubicBezTo>
                  <a:lnTo>
                    <a:pt x="4762" y="436"/>
                  </a:lnTo>
                  <a:cubicBezTo>
                    <a:pt x="4757" y="441"/>
                    <a:pt x="4752" y="445"/>
                    <a:pt x="4748" y="449"/>
                  </a:cubicBezTo>
                  <a:lnTo>
                    <a:pt x="4744" y="443"/>
                  </a:lnTo>
                  <a:cubicBezTo>
                    <a:pt x="4738" y="447"/>
                    <a:pt x="4734" y="452"/>
                    <a:pt x="4729" y="456"/>
                  </a:cubicBezTo>
                  <a:lnTo>
                    <a:pt x="4724" y="449"/>
                  </a:lnTo>
                  <a:cubicBezTo>
                    <a:pt x="4720" y="453"/>
                    <a:pt x="4715" y="458"/>
                    <a:pt x="4710" y="462"/>
                  </a:cubicBezTo>
                  <a:lnTo>
                    <a:pt x="4706" y="455"/>
                  </a:lnTo>
                  <a:cubicBezTo>
                    <a:pt x="4701" y="460"/>
                    <a:pt x="4696" y="464"/>
                    <a:pt x="4691" y="469"/>
                  </a:cubicBezTo>
                  <a:lnTo>
                    <a:pt x="4687" y="462"/>
                  </a:lnTo>
                  <a:cubicBezTo>
                    <a:pt x="4682" y="466"/>
                    <a:pt x="4677" y="471"/>
                    <a:pt x="4672" y="475"/>
                  </a:cubicBezTo>
                  <a:lnTo>
                    <a:pt x="4668" y="468"/>
                  </a:lnTo>
                  <a:cubicBezTo>
                    <a:pt x="4663" y="473"/>
                    <a:pt x="4658" y="477"/>
                    <a:pt x="4653" y="482"/>
                  </a:cubicBezTo>
                  <a:lnTo>
                    <a:pt x="4649" y="475"/>
                  </a:lnTo>
                  <a:cubicBezTo>
                    <a:pt x="4644" y="479"/>
                    <a:pt x="4639" y="484"/>
                    <a:pt x="4634" y="488"/>
                  </a:cubicBezTo>
                  <a:lnTo>
                    <a:pt x="4630" y="481"/>
                  </a:lnTo>
                  <a:cubicBezTo>
                    <a:pt x="4625" y="485"/>
                    <a:pt x="4620" y="490"/>
                    <a:pt x="4615" y="494"/>
                  </a:cubicBezTo>
                  <a:lnTo>
                    <a:pt x="4611" y="487"/>
                  </a:lnTo>
                  <a:cubicBezTo>
                    <a:pt x="4606" y="492"/>
                    <a:pt x="4602" y="496"/>
                    <a:pt x="4597" y="501"/>
                  </a:cubicBezTo>
                  <a:lnTo>
                    <a:pt x="4593" y="494"/>
                  </a:lnTo>
                  <a:cubicBezTo>
                    <a:pt x="4587" y="498"/>
                    <a:pt x="4583" y="503"/>
                    <a:pt x="4578" y="507"/>
                  </a:cubicBezTo>
                  <a:lnTo>
                    <a:pt x="4574" y="500"/>
                  </a:lnTo>
                  <a:cubicBezTo>
                    <a:pt x="4569" y="505"/>
                    <a:pt x="4564" y="509"/>
                    <a:pt x="4559" y="514"/>
                  </a:cubicBezTo>
                  <a:lnTo>
                    <a:pt x="4555" y="507"/>
                  </a:lnTo>
                  <a:cubicBezTo>
                    <a:pt x="4550" y="511"/>
                    <a:pt x="4545" y="516"/>
                    <a:pt x="4540" y="520"/>
                  </a:cubicBezTo>
                  <a:lnTo>
                    <a:pt x="4536" y="513"/>
                  </a:lnTo>
                  <a:cubicBezTo>
                    <a:pt x="4531" y="517"/>
                    <a:pt x="4526" y="522"/>
                    <a:pt x="4521" y="526"/>
                  </a:cubicBezTo>
                  <a:lnTo>
                    <a:pt x="4517" y="520"/>
                  </a:lnTo>
                  <a:cubicBezTo>
                    <a:pt x="4512" y="524"/>
                    <a:pt x="4507" y="529"/>
                    <a:pt x="4502" y="533"/>
                  </a:cubicBezTo>
                  <a:lnTo>
                    <a:pt x="4498" y="526"/>
                  </a:lnTo>
                  <a:cubicBezTo>
                    <a:pt x="4493" y="530"/>
                    <a:pt x="4489" y="535"/>
                    <a:pt x="4483" y="539"/>
                  </a:cubicBezTo>
                  <a:lnTo>
                    <a:pt x="4479" y="532"/>
                  </a:lnTo>
                  <a:cubicBezTo>
                    <a:pt x="4474" y="537"/>
                    <a:pt x="4470" y="541"/>
                    <a:pt x="4465" y="546"/>
                  </a:cubicBezTo>
                  <a:lnTo>
                    <a:pt x="4461" y="539"/>
                  </a:lnTo>
                  <a:cubicBezTo>
                    <a:pt x="4456" y="543"/>
                    <a:pt x="4451" y="548"/>
                    <a:pt x="4446" y="552"/>
                  </a:cubicBezTo>
                  <a:lnTo>
                    <a:pt x="4442" y="545"/>
                  </a:lnTo>
                  <a:cubicBezTo>
                    <a:pt x="4437" y="549"/>
                    <a:pt x="4432" y="554"/>
                    <a:pt x="4427" y="558"/>
                  </a:cubicBezTo>
                  <a:lnTo>
                    <a:pt x="4423" y="552"/>
                  </a:lnTo>
                  <a:cubicBezTo>
                    <a:pt x="4418" y="556"/>
                    <a:pt x="4413" y="561"/>
                    <a:pt x="4408" y="565"/>
                  </a:cubicBezTo>
                  <a:lnTo>
                    <a:pt x="4404" y="558"/>
                  </a:lnTo>
                  <a:cubicBezTo>
                    <a:pt x="4399" y="562"/>
                    <a:pt x="4394" y="567"/>
                    <a:pt x="4389" y="571"/>
                  </a:cubicBezTo>
                  <a:lnTo>
                    <a:pt x="4385" y="565"/>
                  </a:lnTo>
                  <a:cubicBezTo>
                    <a:pt x="4380" y="569"/>
                    <a:pt x="4375" y="573"/>
                    <a:pt x="4370" y="578"/>
                  </a:cubicBezTo>
                  <a:lnTo>
                    <a:pt x="4366" y="571"/>
                  </a:lnTo>
                  <a:cubicBezTo>
                    <a:pt x="4361" y="575"/>
                    <a:pt x="4356" y="580"/>
                    <a:pt x="4351" y="584"/>
                  </a:cubicBezTo>
                  <a:lnTo>
                    <a:pt x="4347" y="578"/>
                  </a:lnTo>
                  <a:cubicBezTo>
                    <a:pt x="4342" y="582"/>
                    <a:pt x="4338" y="586"/>
                    <a:pt x="4333" y="590"/>
                  </a:cubicBezTo>
                  <a:lnTo>
                    <a:pt x="4329" y="584"/>
                  </a:lnTo>
                  <a:cubicBezTo>
                    <a:pt x="4323" y="588"/>
                    <a:pt x="4319" y="593"/>
                    <a:pt x="4314" y="597"/>
                  </a:cubicBezTo>
                  <a:lnTo>
                    <a:pt x="4310" y="590"/>
                  </a:lnTo>
                  <a:cubicBezTo>
                    <a:pt x="4305" y="594"/>
                    <a:pt x="4300" y="599"/>
                    <a:pt x="4295" y="603"/>
                  </a:cubicBezTo>
                  <a:lnTo>
                    <a:pt x="4291" y="597"/>
                  </a:lnTo>
                  <a:cubicBezTo>
                    <a:pt x="4286" y="601"/>
                    <a:pt x="4281" y="606"/>
                    <a:pt x="4276" y="610"/>
                  </a:cubicBezTo>
                  <a:lnTo>
                    <a:pt x="4272" y="603"/>
                  </a:lnTo>
                  <a:cubicBezTo>
                    <a:pt x="4267" y="607"/>
                    <a:pt x="4262" y="612"/>
                    <a:pt x="4257" y="616"/>
                  </a:cubicBezTo>
                  <a:lnTo>
                    <a:pt x="4253" y="610"/>
                  </a:lnTo>
                  <a:cubicBezTo>
                    <a:pt x="4248" y="614"/>
                    <a:pt x="4243" y="618"/>
                    <a:pt x="4238" y="623"/>
                  </a:cubicBezTo>
                  <a:lnTo>
                    <a:pt x="4234" y="616"/>
                  </a:lnTo>
                  <a:cubicBezTo>
                    <a:pt x="4229" y="620"/>
                    <a:pt x="4225" y="625"/>
                    <a:pt x="4219" y="629"/>
                  </a:cubicBezTo>
                  <a:lnTo>
                    <a:pt x="4215" y="622"/>
                  </a:lnTo>
                  <a:cubicBezTo>
                    <a:pt x="4210" y="626"/>
                    <a:pt x="4206" y="631"/>
                    <a:pt x="4201" y="635"/>
                  </a:cubicBezTo>
                  <a:lnTo>
                    <a:pt x="4196" y="629"/>
                  </a:lnTo>
                  <a:cubicBezTo>
                    <a:pt x="4191" y="633"/>
                    <a:pt x="4187" y="638"/>
                    <a:pt x="4182" y="642"/>
                  </a:cubicBezTo>
                  <a:lnTo>
                    <a:pt x="4178" y="635"/>
                  </a:lnTo>
                  <a:cubicBezTo>
                    <a:pt x="4173" y="639"/>
                    <a:pt x="4168" y="644"/>
                    <a:pt x="4163" y="648"/>
                  </a:cubicBezTo>
                  <a:lnTo>
                    <a:pt x="4159" y="641"/>
                  </a:lnTo>
                  <a:cubicBezTo>
                    <a:pt x="4154" y="646"/>
                    <a:pt x="4149" y="651"/>
                    <a:pt x="4144" y="655"/>
                  </a:cubicBezTo>
                  <a:lnTo>
                    <a:pt x="4140" y="648"/>
                  </a:lnTo>
                  <a:cubicBezTo>
                    <a:pt x="1548" y="2812"/>
                    <a:pt x="0" y="6329"/>
                    <a:pt x="0" y="10056"/>
                  </a:cubicBezTo>
                  <a:cubicBezTo>
                    <a:pt x="0" y="16421"/>
                    <a:pt x="4418" y="21600"/>
                    <a:pt x="9848" y="21600"/>
                  </a:cubicBezTo>
                  <a:cubicBezTo>
                    <a:pt x="10867" y="21600"/>
                    <a:pt x="11850" y="21418"/>
                    <a:pt x="12775" y="21079"/>
                  </a:cubicBezTo>
                  <a:cubicBezTo>
                    <a:pt x="12781" y="21077"/>
                    <a:pt x="12788" y="21075"/>
                    <a:pt x="12794" y="21073"/>
                  </a:cubicBezTo>
                  <a:cubicBezTo>
                    <a:pt x="12800" y="21070"/>
                    <a:pt x="12807" y="21069"/>
                    <a:pt x="12813" y="21066"/>
                  </a:cubicBezTo>
                  <a:close/>
                </a:path>
              </a:pathLst>
            </a:custGeom>
            <a:solidFill>
              <a:srgbClr val="106655"/>
            </a:solidFill>
            <a:ln w="12700" cap="flat">
              <a:solidFill>
                <a:schemeClr val="bg1"/>
              </a:solid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03" name="PA-形状 5928"/>
            <p:cNvSpPr/>
            <p:nvPr>
              <p:custDataLst>
                <p:tags r:id="rId35"/>
              </p:custDataLst>
            </p:nvPr>
          </p:nvSpPr>
          <p:spPr>
            <a:xfrm>
              <a:off x="287081" y="0"/>
              <a:ext cx="3015468" cy="273647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45" y="21600"/>
                    <a:pt x="0" y="16261"/>
                    <a:pt x="0" y="9699"/>
                  </a:cubicBezTo>
                  <a:cubicBezTo>
                    <a:pt x="0" y="5857"/>
                    <a:pt x="1697" y="2231"/>
                    <a:pt x="4540" y="0"/>
                  </a:cubicBezTo>
                  <a:lnTo>
                    <a:pt x="6926" y="3691"/>
                  </a:lnTo>
                  <a:cubicBezTo>
                    <a:pt x="5165" y="5074"/>
                    <a:pt x="4113" y="7320"/>
                    <a:pt x="4113" y="9699"/>
                  </a:cubicBezTo>
                  <a:cubicBezTo>
                    <a:pt x="4113" y="13762"/>
                    <a:pt x="7113" y="17068"/>
                    <a:pt x="10800" y="17068"/>
                  </a:cubicBezTo>
                  <a:cubicBezTo>
                    <a:pt x="14487" y="17068"/>
                    <a:pt x="17487" y="13762"/>
                    <a:pt x="17487" y="9699"/>
                  </a:cubicBezTo>
                  <a:cubicBezTo>
                    <a:pt x="17487" y="7644"/>
                    <a:pt x="16699" y="5666"/>
                    <a:pt x="15326" y="4274"/>
                  </a:cubicBezTo>
                  <a:lnTo>
                    <a:pt x="18110" y="938"/>
                  </a:lnTo>
                  <a:cubicBezTo>
                    <a:pt x="20328" y="3186"/>
                    <a:pt x="21600" y="6379"/>
                    <a:pt x="21600" y="9699"/>
                  </a:cubicBezTo>
                  <a:cubicBezTo>
                    <a:pt x="21600" y="16261"/>
                    <a:pt x="16755" y="21600"/>
                    <a:pt x="10800" y="21600"/>
                  </a:cubicBezTo>
                  <a:close/>
                </a:path>
              </a:pathLst>
            </a:custGeom>
            <a:solidFill>
              <a:srgbClr val="106655"/>
            </a:solidFill>
            <a:ln w="12700" cap="flat">
              <a:solidFill>
                <a:schemeClr val="bg1"/>
              </a:solid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08" name="PA-形状 5929"/>
            <p:cNvSpPr/>
            <p:nvPr>
              <p:custDataLst>
                <p:tags r:id="rId36"/>
              </p:custDataLst>
            </p:nvPr>
          </p:nvSpPr>
          <p:spPr>
            <a:xfrm>
              <a:off x="287080" y="0"/>
              <a:ext cx="3015469" cy="2736475"/>
            </a:xfrm>
            <a:custGeom>
              <a:avLst/>
              <a:gdLst/>
              <a:ahLst/>
              <a:cxnLst>
                <a:cxn ang="0">
                  <a:pos x="wd2" y="hd2"/>
                </a:cxn>
                <a:cxn ang="5400000">
                  <a:pos x="wd2" y="hd2"/>
                </a:cxn>
                <a:cxn ang="10800000">
                  <a:pos x="wd2" y="hd2"/>
                </a:cxn>
                <a:cxn ang="16200000">
                  <a:pos x="wd2" y="hd2"/>
                </a:cxn>
              </a:cxnLst>
              <a:rect l="0" t="0" r="r" b="b"/>
              <a:pathLst>
                <a:path w="21600" h="21600" extrusionOk="0">
                  <a:moveTo>
                    <a:pt x="4540" y="0"/>
                  </a:moveTo>
                  <a:cubicBezTo>
                    <a:pt x="1697" y="2231"/>
                    <a:pt x="0" y="5857"/>
                    <a:pt x="0" y="9699"/>
                  </a:cubicBezTo>
                  <a:cubicBezTo>
                    <a:pt x="0" y="16261"/>
                    <a:pt x="4845" y="21600"/>
                    <a:pt x="10800" y="21600"/>
                  </a:cubicBezTo>
                  <a:cubicBezTo>
                    <a:pt x="16755" y="21600"/>
                    <a:pt x="21600" y="16261"/>
                    <a:pt x="21600" y="9699"/>
                  </a:cubicBezTo>
                  <a:cubicBezTo>
                    <a:pt x="21600" y="6379"/>
                    <a:pt x="20328" y="3186"/>
                    <a:pt x="18110" y="938"/>
                  </a:cubicBezTo>
                  <a:lnTo>
                    <a:pt x="15326" y="4274"/>
                  </a:lnTo>
                  <a:cubicBezTo>
                    <a:pt x="16699" y="5666"/>
                    <a:pt x="17487" y="7644"/>
                    <a:pt x="17487" y="9699"/>
                  </a:cubicBezTo>
                  <a:cubicBezTo>
                    <a:pt x="17487" y="13762"/>
                    <a:pt x="14487" y="17068"/>
                    <a:pt x="10800" y="17068"/>
                  </a:cubicBezTo>
                  <a:cubicBezTo>
                    <a:pt x="7113" y="17068"/>
                    <a:pt x="4113" y="13762"/>
                    <a:pt x="4113" y="9699"/>
                  </a:cubicBezTo>
                  <a:cubicBezTo>
                    <a:pt x="4113" y="7320"/>
                    <a:pt x="5165" y="5074"/>
                    <a:pt x="6926" y="3691"/>
                  </a:cubicBezTo>
                  <a:lnTo>
                    <a:pt x="4540" y="0"/>
                  </a:lnTo>
                  <a:cubicBezTo>
                    <a:pt x="4540" y="0"/>
                    <a:pt x="4540" y="0"/>
                    <a:pt x="4540" y="0"/>
                  </a:cubicBezTo>
                  <a:close/>
                  <a:moveTo>
                    <a:pt x="4493" y="318"/>
                  </a:moveTo>
                  <a:lnTo>
                    <a:pt x="6641" y="3641"/>
                  </a:lnTo>
                  <a:cubicBezTo>
                    <a:pt x="4925" y="5075"/>
                    <a:pt x="3907" y="7322"/>
                    <a:pt x="3907" y="9699"/>
                  </a:cubicBezTo>
                  <a:cubicBezTo>
                    <a:pt x="3907" y="13887"/>
                    <a:pt x="6999" y="17295"/>
                    <a:pt x="10800" y="17295"/>
                  </a:cubicBezTo>
                  <a:cubicBezTo>
                    <a:pt x="14601" y="17295"/>
                    <a:pt x="17693" y="13887"/>
                    <a:pt x="17693" y="9699"/>
                  </a:cubicBezTo>
                  <a:cubicBezTo>
                    <a:pt x="17693" y="7656"/>
                    <a:pt x="16938" y="5687"/>
                    <a:pt x="15614" y="4263"/>
                  </a:cubicBezTo>
                  <a:lnTo>
                    <a:pt x="18121" y="1260"/>
                  </a:lnTo>
                  <a:cubicBezTo>
                    <a:pt x="20204" y="3456"/>
                    <a:pt x="21394" y="6518"/>
                    <a:pt x="21394" y="9699"/>
                  </a:cubicBezTo>
                  <a:cubicBezTo>
                    <a:pt x="21394" y="16136"/>
                    <a:pt x="16642" y="21373"/>
                    <a:pt x="10800" y="21373"/>
                  </a:cubicBezTo>
                  <a:cubicBezTo>
                    <a:pt x="4958" y="21373"/>
                    <a:pt x="206" y="16136"/>
                    <a:pt x="206" y="9699"/>
                  </a:cubicBezTo>
                  <a:cubicBezTo>
                    <a:pt x="206" y="6006"/>
                    <a:pt x="1805" y="2516"/>
                    <a:pt x="4493" y="318"/>
                  </a:cubicBezTo>
                </a:path>
              </a:pathLst>
            </a:custGeom>
            <a:solidFill>
              <a:srgbClr val="106655"/>
            </a:solidFill>
            <a:ln w="12700" cap="flat">
              <a:solidFill>
                <a:schemeClr val="bg1"/>
              </a:solid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solidFill>
                  <a:srgbClr val="106655"/>
                </a:solidFill>
              </a:endParaRPr>
            </a:p>
          </p:txBody>
        </p:sp>
      </p:grpSp>
      <p:grpSp>
        <p:nvGrpSpPr>
          <p:cNvPr id="116" name="PA-组合 5947"/>
          <p:cNvGrpSpPr/>
          <p:nvPr>
            <p:custDataLst>
              <p:tags r:id="rId3"/>
            </p:custDataLst>
          </p:nvPr>
        </p:nvGrpSpPr>
        <p:grpSpPr>
          <a:xfrm>
            <a:off x="6755228" y="4317808"/>
            <a:ext cx="417767" cy="417767"/>
            <a:chOff x="0" y="0"/>
            <a:chExt cx="788838" cy="788838"/>
          </a:xfrm>
          <a:solidFill>
            <a:srgbClr val="106655"/>
          </a:solidFill>
        </p:grpSpPr>
        <p:sp>
          <p:nvSpPr>
            <p:cNvPr id="117" name="PA-形状 5944"/>
            <p:cNvSpPr/>
            <p:nvPr>
              <p:custDataLst>
                <p:tags r:id="rId31"/>
              </p:custDataLst>
            </p:nvPr>
          </p:nvSpPr>
          <p:spPr>
            <a:xfrm>
              <a:off x="292100" y="330200"/>
              <a:ext cx="197247" cy="197259"/>
            </a:xfrm>
            <a:custGeom>
              <a:avLst/>
              <a:gdLst/>
              <a:ahLst/>
              <a:cxnLst>
                <a:cxn ang="0">
                  <a:pos x="wd2" y="hd2"/>
                </a:cxn>
                <a:cxn ang="5400000">
                  <a:pos x="wd2" y="hd2"/>
                </a:cxn>
                <a:cxn ang="10800000">
                  <a:pos x="wd2" y="hd2"/>
                </a:cxn>
                <a:cxn ang="16200000">
                  <a:pos x="wd2" y="hd2"/>
                </a:cxn>
              </a:cxnLst>
              <a:rect l="0" t="0" r="r" b="b"/>
              <a:pathLst>
                <a:path w="21600" h="21600" extrusionOk="0">
                  <a:moveTo>
                    <a:pt x="10811" y="0"/>
                  </a:moveTo>
                  <a:cubicBezTo>
                    <a:pt x="9716" y="0"/>
                    <a:pt x="8646" y="352"/>
                    <a:pt x="7557" y="352"/>
                  </a:cubicBezTo>
                  <a:cubicBezTo>
                    <a:pt x="9366" y="1073"/>
                    <a:pt x="10811" y="3236"/>
                    <a:pt x="10811" y="5397"/>
                  </a:cubicBezTo>
                  <a:cubicBezTo>
                    <a:pt x="10811" y="8279"/>
                    <a:pt x="8277" y="10793"/>
                    <a:pt x="5392" y="10793"/>
                  </a:cubicBezTo>
                  <a:cubicBezTo>
                    <a:pt x="3251" y="10793"/>
                    <a:pt x="1442" y="9350"/>
                    <a:pt x="369" y="7559"/>
                  </a:cubicBezTo>
                  <a:cubicBezTo>
                    <a:pt x="369" y="8647"/>
                    <a:pt x="0" y="9720"/>
                    <a:pt x="0" y="10793"/>
                  </a:cubicBezTo>
                  <a:cubicBezTo>
                    <a:pt x="0" y="16930"/>
                    <a:pt x="4672" y="21600"/>
                    <a:pt x="10811" y="21600"/>
                  </a:cubicBezTo>
                  <a:cubicBezTo>
                    <a:pt x="16923" y="21600"/>
                    <a:pt x="21600" y="16930"/>
                    <a:pt x="21600" y="10793"/>
                  </a:cubicBezTo>
                  <a:cubicBezTo>
                    <a:pt x="21600" y="4676"/>
                    <a:pt x="16923" y="0"/>
                    <a:pt x="10811"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18" name="PA-形状 5945"/>
            <p:cNvSpPr/>
            <p:nvPr>
              <p:custDataLst>
                <p:tags r:id="rId32"/>
              </p:custDataLst>
            </p:nvPr>
          </p:nvSpPr>
          <p:spPr>
            <a:xfrm>
              <a:off x="0" y="0"/>
              <a:ext cx="788839" cy="788839"/>
            </a:xfrm>
            <a:custGeom>
              <a:avLst/>
              <a:gdLst/>
              <a:ahLst/>
              <a:cxnLst>
                <a:cxn ang="0">
                  <a:pos x="wd2" y="hd2"/>
                </a:cxn>
                <a:cxn ang="5400000">
                  <a:pos x="wd2" y="hd2"/>
                </a:cxn>
                <a:cxn ang="10800000">
                  <a:pos x="wd2" y="hd2"/>
                </a:cxn>
                <a:cxn ang="16200000">
                  <a:pos x="wd2" y="hd2"/>
                </a:cxn>
              </a:cxnLst>
              <a:rect l="0" t="0" r="r" b="b"/>
              <a:pathLst>
                <a:path w="21600" h="21600" extrusionOk="0">
                  <a:moveTo>
                    <a:pt x="19802" y="7199"/>
                  </a:moveTo>
                  <a:lnTo>
                    <a:pt x="15227" y="7199"/>
                  </a:lnTo>
                  <a:cubicBezTo>
                    <a:pt x="14098" y="6087"/>
                    <a:pt x="12538" y="5402"/>
                    <a:pt x="10803" y="5402"/>
                  </a:cubicBezTo>
                  <a:cubicBezTo>
                    <a:pt x="9063" y="5402"/>
                    <a:pt x="7506" y="6087"/>
                    <a:pt x="6372" y="7199"/>
                  </a:cubicBezTo>
                  <a:lnTo>
                    <a:pt x="1802" y="7199"/>
                  </a:lnTo>
                  <a:lnTo>
                    <a:pt x="1802" y="2879"/>
                  </a:lnTo>
                  <a:cubicBezTo>
                    <a:pt x="1802" y="2250"/>
                    <a:pt x="2250" y="1803"/>
                    <a:pt x="2879" y="1803"/>
                  </a:cubicBezTo>
                  <a:lnTo>
                    <a:pt x="18722" y="1803"/>
                  </a:lnTo>
                  <a:cubicBezTo>
                    <a:pt x="19350" y="1803"/>
                    <a:pt x="19802" y="2250"/>
                    <a:pt x="19802" y="2879"/>
                  </a:cubicBezTo>
                  <a:cubicBezTo>
                    <a:pt x="19802" y="2879"/>
                    <a:pt x="19802" y="7199"/>
                    <a:pt x="19802" y="7199"/>
                  </a:cubicBezTo>
                  <a:close/>
                  <a:moveTo>
                    <a:pt x="10803" y="16199"/>
                  </a:moveTo>
                  <a:cubicBezTo>
                    <a:pt x="8279" y="16199"/>
                    <a:pt x="6302" y="14222"/>
                    <a:pt x="6302" y="11699"/>
                  </a:cubicBezTo>
                  <a:cubicBezTo>
                    <a:pt x="6302" y="9180"/>
                    <a:pt x="8279" y="7199"/>
                    <a:pt x="10803" y="7199"/>
                  </a:cubicBezTo>
                  <a:cubicBezTo>
                    <a:pt x="13321" y="7199"/>
                    <a:pt x="15302" y="9180"/>
                    <a:pt x="15302" y="11699"/>
                  </a:cubicBezTo>
                  <a:cubicBezTo>
                    <a:pt x="15302" y="14222"/>
                    <a:pt x="13321" y="16199"/>
                    <a:pt x="10803" y="16199"/>
                  </a:cubicBezTo>
                  <a:close/>
                  <a:moveTo>
                    <a:pt x="18722" y="0"/>
                  </a:moveTo>
                  <a:lnTo>
                    <a:pt x="2879" y="0"/>
                  </a:lnTo>
                  <a:cubicBezTo>
                    <a:pt x="1261" y="0"/>
                    <a:pt x="0" y="1261"/>
                    <a:pt x="0" y="2879"/>
                  </a:cubicBezTo>
                  <a:lnTo>
                    <a:pt x="0" y="18723"/>
                  </a:lnTo>
                  <a:cubicBezTo>
                    <a:pt x="0" y="20339"/>
                    <a:pt x="1261" y="21600"/>
                    <a:pt x="2879" y="21600"/>
                  </a:cubicBezTo>
                  <a:lnTo>
                    <a:pt x="18722" y="21600"/>
                  </a:lnTo>
                  <a:cubicBezTo>
                    <a:pt x="20339" y="21600"/>
                    <a:pt x="21600" y="20339"/>
                    <a:pt x="21600" y="18723"/>
                  </a:cubicBezTo>
                  <a:lnTo>
                    <a:pt x="21600" y="2879"/>
                  </a:lnTo>
                  <a:cubicBezTo>
                    <a:pt x="21600" y="1261"/>
                    <a:pt x="20339" y="0"/>
                    <a:pt x="18722"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19" name="PA-形状 5946"/>
            <p:cNvSpPr/>
            <p:nvPr>
              <p:custDataLst>
                <p:tags r:id="rId33"/>
              </p:custDataLst>
            </p:nvPr>
          </p:nvSpPr>
          <p:spPr>
            <a:xfrm>
              <a:off x="558800" y="101600"/>
              <a:ext cx="131466" cy="131627"/>
            </a:xfrm>
            <a:custGeom>
              <a:avLst/>
              <a:gdLst/>
              <a:ahLst/>
              <a:cxnLst>
                <a:cxn ang="0">
                  <a:pos x="wd2" y="hd2"/>
                </a:cxn>
                <a:cxn ang="5400000">
                  <a:pos x="wd2" y="hd2"/>
                </a:cxn>
                <a:cxn ang="10800000">
                  <a:pos x="wd2" y="hd2"/>
                </a:cxn>
                <a:cxn ang="16200000">
                  <a:pos x="wd2" y="hd2"/>
                </a:cxn>
              </a:cxnLst>
              <a:rect l="0" t="0" r="r" b="b"/>
              <a:pathLst>
                <a:path w="21600" h="21600" extrusionOk="0">
                  <a:moveTo>
                    <a:pt x="19966" y="0"/>
                  </a:moveTo>
                  <a:lnTo>
                    <a:pt x="1610" y="0"/>
                  </a:lnTo>
                  <a:cubicBezTo>
                    <a:pt x="530" y="0"/>
                    <a:pt x="0" y="554"/>
                    <a:pt x="0" y="1634"/>
                  </a:cubicBezTo>
                  <a:lnTo>
                    <a:pt x="0" y="19964"/>
                  </a:lnTo>
                  <a:cubicBezTo>
                    <a:pt x="0" y="21044"/>
                    <a:pt x="530" y="21600"/>
                    <a:pt x="1610" y="21600"/>
                  </a:cubicBezTo>
                  <a:lnTo>
                    <a:pt x="19966" y="21600"/>
                  </a:lnTo>
                  <a:cubicBezTo>
                    <a:pt x="21046" y="21600"/>
                    <a:pt x="21600" y="21044"/>
                    <a:pt x="21600" y="19964"/>
                  </a:cubicBezTo>
                  <a:lnTo>
                    <a:pt x="21600" y="1634"/>
                  </a:lnTo>
                  <a:cubicBezTo>
                    <a:pt x="21600" y="554"/>
                    <a:pt x="21046" y="0"/>
                    <a:pt x="19966"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grpSp>
      <p:grpSp>
        <p:nvGrpSpPr>
          <p:cNvPr id="120" name="PA-组合 5957"/>
          <p:cNvGrpSpPr/>
          <p:nvPr>
            <p:custDataLst>
              <p:tags r:id="rId4"/>
            </p:custDataLst>
          </p:nvPr>
        </p:nvGrpSpPr>
        <p:grpSpPr>
          <a:xfrm>
            <a:off x="6755593" y="2667217"/>
            <a:ext cx="451809" cy="451753"/>
            <a:chOff x="0" y="0"/>
            <a:chExt cx="853119" cy="853012"/>
          </a:xfrm>
          <a:solidFill>
            <a:srgbClr val="106655"/>
          </a:solidFill>
        </p:grpSpPr>
        <p:sp>
          <p:nvSpPr>
            <p:cNvPr id="121" name="PA-形状 5948"/>
            <p:cNvSpPr/>
            <p:nvPr>
              <p:custDataLst>
                <p:tags r:id="rId22"/>
              </p:custDataLst>
            </p:nvPr>
          </p:nvSpPr>
          <p:spPr>
            <a:xfrm>
              <a:off x="0" y="357731"/>
              <a:ext cx="137657" cy="137658"/>
            </a:xfrm>
            <a:custGeom>
              <a:avLst/>
              <a:gdLst/>
              <a:ahLst/>
              <a:cxnLst>
                <a:cxn ang="0">
                  <a:pos x="wd2" y="hd2"/>
                </a:cxn>
                <a:cxn ang="5400000">
                  <a:pos x="wd2" y="hd2"/>
                </a:cxn>
                <a:cxn ang="10800000">
                  <a:pos x="wd2" y="hd2"/>
                </a:cxn>
                <a:cxn ang="16200000">
                  <a:pos x="wd2" y="hd2"/>
                </a:cxn>
              </a:cxnLst>
              <a:rect l="0" t="0" r="r" b="b"/>
              <a:pathLst>
                <a:path w="21600" h="21600" extrusionOk="0">
                  <a:moveTo>
                    <a:pt x="21600" y="10791"/>
                  </a:moveTo>
                  <a:cubicBezTo>
                    <a:pt x="21600" y="4839"/>
                    <a:pt x="16762" y="0"/>
                    <a:pt x="10786" y="0"/>
                  </a:cubicBezTo>
                  <a:cubicBezTo>
                    <a:pt x="4833" y="0"/>
                    <a:pt x="0" y="4839"/>
                    <a:pt x="0" y="10791"/>
                  </a:cubicBezTo>
                  <a:cubicBezTo>
                    <a:pt x="0" y="16766"/>
                    <a:pt x="4833" y="21600"/>
                    <a:pt x="10786" y="21600"/>
                  </a:cubicBezTo>
                  <a:cubicBezTo>
                    <a:pt x="16762" y="21600"/>
                    <a:pt x="21600" y="16766"/>
                    <a:pt x="21600" y="10791"/>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2" name="PA-形状 5949"/>
            <p:cNvSpPr/>
            <p:nvPr>
              <p:custDataLst>
                <p:tags r:id="rId23"/>
              </p:custDataLst>
            </p:nvPr>
          </p:nvSpPr>
          <p:spPr>
            <a:xfrm>
              <a:off x="110071" y="110071"/>
              <a:ext cx="137556" cy="137556"/>
            </a:xfrm>
            <a:custGeom>
              <a:avLst/>
              <a:gdLst/>
              <a:ahLst/>
              <a:cxnLst>
                <a:cxn ang="0">
                  <a:pos x="wd2" y="hd2"/>
                </a:cxn>
                <a:cxn ang="5400000">
                  <a:pos x="wd2" y="hd2"/>
                </a:cxn>
                <a:cxn ang="10800000">
                  <a:pos x="wd2" y="hd2"/>
                </a:cxn>
                <a:cxn ang="16200000">
                  <a:pos x="wd2" y="hd2"/>
                </a:cxn>
              </a:cxnLst>
              <a:rect l="0" t="0" r="r" b="b"/>
              <a:pathLst>
                <a:path w="19680" h="19679" extrusionOk="0">
                  <a:moveTo>
                    <a:pt x="16800" y="16796"/>
                  </a:moveTo>
                  <a:cubicBezTo>
                    <a:pt x="20639" y="12954"/>
                    <a:pt x="20639" y="6722"/>
                    <a:pt x="16800" y="2882"/>
                  </a:cubicBezTo>
                  <a:cubicBezTo>
                    <a:pt x="12957" y="-961"/>
                    <a:pt x="6724" y="-961"/>
                    <a:pt x="2882" y="2882"/>
                  </a:cubicBezTo>
                  <a:cubicBezTo>
                    <a:pt x="-961" y="6722"/>
                    <a:pt x="-961" y="12954"/>
                    <a:pt x="2882" y="16796"/>
                  </a:cubicBezTo>
                  <a:cubicBezTo>
                    <a:pt x="6724" y="20639"/>
                    <a:pt x="12957" y="20639"/>
                    <a:pt x="16800" y="16796"/>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3" name="PA-形状 5950"/>
            <p:cNvSpPr/>
            <p:nvPr>
              <p:custDataLst>
                <p:tags r:id="rId24"/>
              </p:custDataLst>
            </p:nvPr>
          </p:nvSpPr>
          <p:spPr>
            <a:xfrm>
              <a:off x="110071" y="619151"/>
              <a:ext cx="137556" cy="137646"/>
            </a:xfrm>
            <a:custGeom>
              <a:avLst/>
              <a:gdLst/>
              <a:ahLst/>
              <a:cxnLst>
                <a:cxn ang="0">
                  <a:pos x="wd2" y="hd2"/>
                </a:cxn>
                <a:cxn ang="5400000">
                  <a:pos x="wd2" y="hd2"/>
                </a:cxn>
                <a:cxn ang="10800000">
                  <a:pos x="wd2" y="hd2"/>
                </a:cxn>
                <a:cxn ang="16200000">
                  <a:pos x="wd2" y="hd2"/>
                </a:cxn>
              </a:cxnLst>
              <a:rect l="0" t="0" r="r" b="b"/>
              <a:pathLst>
                <a:path w="19680" h="19681" extrusionOk="0">
                  <a:moveTo>
                    <a:pt x="2882" y="2880"/>
                  </a:moveTo>
                  <a:cubicBezTo>
                    <a:pt x="-961" y="6715"/>
                    <a:pt x="-961" y="12965"/>
                    <a:pt x="2882" y="16805"/>
                  </a:cubicBezTo>
                  <a:cubicBezTo>
                    <a:pt x="6724" y="20640"/>
                    <a:pt x="12957" y="20640"/>
                    <a:pt x="16800" y="16805"/>
                  </a:cubicBezTo>
                  <a:cubicBezTo>
                    <a:pt x="20639" y="12965"/>
                    <a:pt x="20639" y="6715"/>
                    <a:pt x="16800" y="2880"/>
                  </a:cubicBezTo>
                  <a:cubicBezTo>
                    <a:pt x="12957" y="-960"/>
                    <a:pt x="6724" y="-960"/>
                    <a:pt x="2882" y="288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4" name="PA-形状 5951"/>
            <p:cNvSpPr/>
            <p:nvPr>
              <p:custDataLst>
                <p:tags r:id="rId25"/>
              </p:custDataLst>
            </p:nvPr>
          </p:nvSpPr>
          <p:spPr>
            <a:xfrm>
              <a:off x="619151" y="110071"/>
              <a:ext cx="137637" cy="137556"/>
            </a:xfrm>
            <a:custGeom>
              <a:avLst/>
              <a:gdLst/>
              <a:ahLst/>
              <a:cxnLst>
                <a:cxn ang="0">
                  <a:pos x="wd2" y="hd2"/>
                </a:cxn>
                <a:cxn ang="5400000">
                  <a:pos x="wd2" y="hd2"/>
                </a:cxn>
                <a:cxn ang="10800000">
                  <a:pos x="wd2" y="hd2"/>
                </a:cxn>
                <a:cxn ang="16200000">
                  <a:pos x="wd2" y="hd2"/>
                </a:cxn>
              </a:cxnLst>
              <a:rect l="0" t="0" r="r" b="b"/>
              <a:pathLst>
                <a:path w="19677" h="19679" extrusionOk="0">
                  <a:moveTo>
                    <a:pt x="16797" y="16796"/>
                  </a:moveTo>
                  <a:cubicBezTo>
                    <a:pt x="20637" y="12954"/>
                    <a:pt x="20637" y="6722"/>
                    <a:pt x="16797" y="2882"/>
                  </a:cubicBezTo>
                  <a:cubicBezTo>
                    <a:pt x="12958" y="-961"/>
                    <a:pt x="6712" y="-961"/>
                    <a:pt x="2888" y="2882"/>
                  </a:cubicBezTo>
                  <a:cubicBezTo>
                    <a:pt x="-963" y="6722"/>
                    <a:pt x="-963" y="12954"/>
                    <a:pt x="2888" y="16796"/>
                  </a:cubicBezTo>
                  <a:cubicBezTo>
                    <a:pt x="6712" y="20639"/>
                    <a:pt x="12958" y="20639"/>
                    <a:pt x="16797" y="16796"/>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5" name="PA-形状 5952"/>
            <p:cNvSpPr/>
            <p:nvPr>
              <p:custDataLst>
                <p:tags r:id="rId26"/>
              </p:custDataLst>
            </p:nvPr>
          </p:nvSpPr>
          <p:spPr>
            <a:xfrm>
              <a:off x="357731" y="0"/>
              <a:ext cx="137658" cy="137643"/>
            </a:xfrm>
            <a:custGeom>
              <a:avLst/>
              <a:gdLst/>
              <a:ahLst/>
              <a:cxnLst>
                <a:cxn ang="0">
                  <a:pos x="wd2" y="hd2"/>
                </a:cxn>
                <a:cxn ang="5400000">
                  <a:pos x="wd2" y="hd2"/>
                </a:cxn>
                <a:cxn ang="10800000">
                  <a:pos x="wd2" y="hd2"/>
                </a:cxn>
                <a:cxn ang="16200000">
                  <a:pos x="wd2" y="hd2"/>
                </a:cxn>
              </a:cxnLst>
              <a:rect l="0" t="0" r="r" b="b"/>
              <a:pathLst>
                <a:path w="21600" h="21600" extrusionOk="0">
                  <a:moveTo>
                    <a:pt x="10791" y="21600"/>
                  </a:moveTo>
                  <a:cubicBezTo>
                    <a:pt x="16767" y="21600"/>
                    <a:pt x="21600" y="16765"/>
                    <a:pt x="21600" y="10787"/>
                  </a:cubicBezTo>
                  <a:cubicBezTo>
                    <a:pt x="21600" y="4831"/>
                    <a:pt x="16767" y="0"/>
                    <a:pt x="10791" y="0"/>
                  </a:cubicBezTo>
                  <a:cubicBezTo>
                    <a:pt x="4837" y="0"/>
                    <a:pt x="0" y="4831"/>
                    <a:pt x="0" y="10787"/>
                  </a:cubicBezTo>
                  <a:cubicBezTo>
                    <a:pt x="0" y="16765"/>
                    <a:pt x="4837" y="21600"/>
                    <a:pt x="10791" y="2160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6" name="PA-形状 5953"/>
            <p:cNvSpPr/>
            <p:nvPr>
              <p:custDataLst>
                <p:tags r:id="rId27"/>
              </p:custDataLst>
            </p:nvPr>
          </p:nvSpPr>
          <p:spPr>
            <a:xfrm>
              <a:off x="357731" y="715463"/>
              <a:ext cx="137658" cy="137550"/>
            </a:xfrm>
            <a:custGeom>
              <a:avLst/>
              <a:gdLst/>
              <a:ahLst/>
              <a:cxnLst>
                <a:cxn ang="0">
                  <a:pos x="wd2" y="hd2"/>
                </a:cxn>
                <a:cxn ang="5400000">
                  <a:pos x="wd2" y="hd2"/>
                </a:cxn>
                <a:cxn ang="10800000">
                  <a:pos x="wd2" y="hd2"/>
                </a:cxn>
                <a:cxn ang="16200000">
                  <a:pos x="wd2" y="hd2"/>
                </a:cxn>
              </a:cxnLst>
              <a:rect l="0" t="0" r="r" b="b"/>
              <a:pathLst>
                <a:path w="21600" h="21600" extrusionOk="0">
                  <a:moveTo>
                    <a:pt x="10791" y="0"/>
                  </a:moveTo>
                  <a:cubicBezTo>
                    <a:pt x="4837" y="0"/>
                    <a:pt x="0" y="4838"/>
                    <a:pt x="0" y="10803"/>
                  </a:cubicBezTo>
                  <a:cubicBezTo>
                    <a:pt x="0" y="16764"/>
                    <a:pt x="4837" y="21600"/>
                    <a:pt x="10791" y="21600"/>
                  </a:cubicBezTo>
                  <a:cubicBezTo>
                    <a:pt x="16767" y="21600"/>
                    <a:pt x="21600" y="16764"/>
                    <a:pt x="21600" y="10803"/>
                  </a:cubicBezTo>
                  <a:cubicBezTo>
                    <a:pt x="21600" y="4838"/>
                    <a:pt x="16767" y="0"/>
                    <a:pt x="10791"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7" name="PA-形状 5954"/>
            <p:cNvSpPr/>
            <p:nvPr>
              <p:custDataLst>
                <p:tags r:id="rId28"/>
              </p:custDataLst>
            </p:nvPr>
          </p:nvSpPr>
          <p:spPr>
            <a:xfrm>
              <a:off x="715463" y="357731"/>
              <a:ext cx="137657" cy="137658"/>
            </a:xfrm>
            <a:custGeom>
              <a:avLst/>
              <a:gdLst/>
              <a:ahLst/>
              <a:cxnLst>
                <a:cxn ang="0">
                  <a:pos x="wd2" y="hd2"/>
                </a:cxn>
                <a:cxn ang="5400000">
                  <a:pos x="wd2" y="hd2"/>
                </a:cxn>
                <a:cxn ang="10800000">
                  <a:pos x="wd2" y="hd2"/>
                </a:cxn>
                <a:cxn ang="16200000">
                  <a:pos x="wd2" y="hd2"/>
                </a:cxn>
              </a:cxnLst>
              <a:rect l="0" t="0" r="r" b="b"/>
              <a:pathLst>
                <a:path w="21600" h="21600" extrusionOk="0">
                  <a:moveTo>
                    <a:pt x="10814" y="0"/>
                  </a:moveTo>
                  <a:cubicBezTo>
                    <a:pt x="4838" y="0"/>
                    <a:pt x="0" y="4839"/>
                    <a:pt x="0" y="10791"/>
                  </a:cubicBezTo>
                  <a:cubicBezTo>
                    <a:pt x="0" y="16766"/>
                    <a:pt x="4838" y="21600"/>
                    <a:pt x="10814" y="21600"/>
                  </a:cubicBezTo>
                  <a:cubicBezTo>
                    <a:pt x="16768" y="21600"/>
                    <a:pt x="21600" y="16766"/>
                    <a:pt x="21600" y="10791"/>
                  </a:cubicBezTo>
                  <a:cubicBezTo>
                    <a:pt x="21600" y="4839"/>
                    <a:pt x="16768" y="0"/>
                    <a:pt x="10814"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8" name="PA-形状 5955"/>
            <p:cNvSpPr/>
            <p:nvPr>
              <p:custDataLst>
                <p:tags r:id="rId29"/>
              </p:custDataLst>
            </p:nvPr>
          </p:nvSpPr>
          <p:spPr>
            <a:xfrm>
              <a:off x="619151" y="619151"/>
              <a:ext cx="137665" cy="137646"/>
            </a:xfrm>
            <a:custGeom>
              <a:avLst/>
              <a:gdLst/>
              <a:ahLst/>
              <a:cxnLst>
                <a:cxn ang="0">
                  <a:pos x="wd2" y="hd2"/>
                </a:cxn>
                <a:cxn ang="5400000">
                  <a:pos x="wd2" y="hd2"/>
                </a:cxn>
                <a:cxn ang="10800000">
                  <a:pos x="wd2" y="hd2"/>
                </a:cxn>
                <a:cxn ang="16200000">
                  <a:pos x="wd2" y="hd2"/>
                </a:cxn>
              </a:cxnLst>
              <a:rect l="0" t="0" r="r" b="b"/>
              <a:pathLst>
                <a:path w="19681" h="19681" extrusionOk="0">
                  <a:moveTo>
                    <a:pt x="2876" y="2880"/>
                  </a:moveTo>
                  <a:cubicBezTo>
                    <a:pt x="-959" y="6715"/>
                    <a:pt x="-959" y="12965"/>
                    <a:pt x="2876" y="16805"/>
                  </a:cubicBezTo>
                  <a:cubicBezTo>
                    <a:pt x="6716" y="20640"/>
                    <a:pt x="12962" y="20640"/>
                    <a:pt x="16801" y="16805"/>
                  </a:cubicBezTo>
                  <a:cubicBezTo>
                    <a:pt x="20641" y="12965"/>
                    <a:pt x="20641" y="6715"/>
                    <a:pt x="16801" y="2880"/>
                  </a:cubicBezTo>
                  <a:cubicBezTo>
                    <a:pt x="12962" y="-960"/>
                    <a:pt x="6716" y="-960"/>
                    <a:pt x="2876" y="288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29" name="PA-形状 5956"/>
            <p:cNvSpPr/>
            <p:nvPr>
              <p:custDataLst>
                <p:tags r:id="rId30"/>
              </p:custDataLst>
            </p:nvPr>
          </p:nvSpPr>
          <p:spPr>
            <a:xfrm>
              <a:off x="165106" y="165106"/>
              <a:ext cx="518291" cy="518245"/>
            </a:xfrm>
            <a:custGeom>
              <a:avLst/>
              <a:gdLst/>
              <a:ahLst/>
              <a:cxnLst>
                <a:cxn ang="0">
                  <a:pos x="wd2" y="hd2"/>
                </a:cxn>
                <a:cxn ang="5400000">
                  <a:pos x="wd2" y="hd2"/>
                </a:cxn>
                <a:cxn ang="10800000">
                  <a:pos x="wd2" y="hd2"/>
                </a:cxn>
                <a:cxn ang="16200000">
                  <a:pos x="wd2" y="hd2"/>
                </a:cxn>
              </a:cxnLst>
              <a:rect l="0" t="0" r="r" b="b"/>
              <a:pathLst>
                <a:path w="21600" h="21600" extrusionOk="0">
                  <a:moveTo>
                    <a:pt x="18441" y="17111"/>
                  </a:moveTo>
                  <a:lnTo>
                    <a:pt x="15918" y="14588"/>
                  </a:lnTo>
                  <a:cubicBezTo>
                    <a:pt x="16463" y="13759"/>
                    <a:pt x="16802" y="12785"/>
                    <a:pt x="16881" y="11740"/>
                  </a:cubicBezTo>
                  <a:lnTo>
                    <a:pt x="20665" y="11740"/>
                  </a:lnTo>
                  <a:cubicBezTo>
                    <a:pt x="21182" y="11740"/>
                    <a:pt x="21600" y="11319"/>
                    <a:pt x="21600" y="10800"/>
                  </a:cubicBezTo>
                  <a:cubicBezTo>
                    <a:pt x="21600" y="10281"/>
                    <a:pt x="21182" y="9860"/>
                    <a:pt x="20665" y="9860"/>
                  </a:cubicBezTo>
                  <a:lnTo>
                    <a:pt x="16734" y="9860"/>
                  </a:lnTo>
                  <a:cubicBezTo>
                    <a:pt x="16519" y="8942"/>
                    <a:pt x="16101" y="8107"/>
                    <a:pt x="15523" y="7401"/>
                  </a:cubicBezTo>
                  <a:lnTo>
                    <a:pt x="18436" y="4489"/>
                  </a:lnTo>
                  <a:cubicBezTo>
                    <a:pt x="18806" y="4122"/>
                    <a:pt x="18806" y="3525"/>
                    <a:pt x="18436" y="3159"/>
                  </a:cubicBezTo>
                  <a:cubicBezTo>
                    <a:pt x="18069" y="2792"/>
                    <a:pt x="17476" y="2792"/>
                    <a:pt x="17111" y="3159"/>
                  </a:cubicBezTo>
                  <a:lnTo>
                    <a:pt x="14121" y="6149"/>
                  </a:lnTo>
                  <a:cubicBezTo>
                    <a:pt x="13415" y="5690"/>
                    <a:pt x="12606" y="5380"/>
                    <a:pt x="11741" y="5240"/>
                  </a:cubicBezTo>
                  <a:lnTo>
                    <a:pt x="11741" y="934"/>
                  </a:lnTo>
                  <a:cubicBezTo>
                    <a:pt x="11741" y="417"/>
                    <a:pt x="11318" y="0"/>
                    <a:pt x="10800" y="0"/>
                  </a:cubicBezTo>
                  <a:cubicBezTo>
                    <a:pt x="10282" y="0"/>
                    <a:pt x="9859" y="417"/>
                    <a:pt x="9859" y="934"/>
                  </a:cubicBezTo>
                  <a:lnTo>
                    <a:pt x="9859" y="5240"/>
                  </a:lnTo>
                  <a:cubicBezTo>
                    <a:pt x="8994" y="5380"/>
                    <a:pt x="8187" y="5690"/>
                    <a:pt x="7480" y="6149"/>
                  </a:cubicBezTo>
                  <a:lnTo>
                    <a:pt x="4490" y="3159"/>
                  </a:lnTo>
                  <a:cubicBezTo>
                    <a:pt x="4123" y="2792"/>
                    <a:pt x="3532" y="2792"/>
                    <a:pt x="3164" y="3159"/>
                  </a:cubicBezTo>
                  <a:cubicBezTo>
                    <a:pt x="2793" y="3525"/>
                    <a:pt x="2793" y="4122"/>
                    <a:pt x="3164" y="4489"/>
                  </a:cubicBezTo>
                  <a:lnTo>
                    <a:pt x="6076" y="7401"/>
                  </a:lnTo>
                  <a:cubicBezTo>
                    <a:pt x="5500" y="8107"/>
                    <a:pt x="5082" y="8942"/>
                    <a:pt x="4866" y="9860"/>
                  </a:cubicBezTo>
                  <a:lnTo>
                    <a:pt x="940" y="9860"/>
                  </a:lnTo>
                  <a:cubicBezTo>
                    <a:pt x="421" y="9860"/>
                    <a:pt x="0" y="10281"/>
                    <a:pt x="0" y="10800"/>
                  </a:cubicBezTo>
                  <a:cubicBezTo>
                    <a:pt x="0" y="11319"/>
                    <a:pt x="421" y="11740"/>
                    <a:pt x="940" y="11740"/>
                  </a:cubicBezTo>
                  <a:lnTo>
                    <a:pt x="4720" y="11740"/>
                  </a:lnTo>
                  <a:cubicBezTo>
                    <a:pt x="4802" y="12785"/>
                    <a:pt x="5142" y="13759"/>
                    <a:pt x="5682" y="14588"/>
                  </a:cubicBezTo>
                  <a:lnTo>
                    <a:pt x="3164" y="17111"/>
                  </a:lnTo>
                  <a:cubicBezTo>
                    <a:pt x="2798" y="17477"/>
                    <a:pt x="2798" y="18070"/>
                    <a:pt x="3164" y="18436"/>
                  </a:cubicBezTo>
                  <a:cubicBezTo>
                    <a:pt x="3348" y="18620"/>
                    <a:pt x="3586" y="18711"/>
                    <a:pt x="3829" y="18711"/>
                  </a:cubicBezTo>
                  <a:cubicBezTo>
                    <a:pt x="4067" y="18711"/>
                    <a:pt x="4307" y="18620"/>
                    <a:pt x="4490" y="18436"/>
                  </a:cubicBezTo>
                  <a:lnTo>
                    <a:pt x="6934" y="15993"/>
                  </a:lnTo>
                  <a:cubicBezTo>
                    <a:pt x="7760" y="16667"/>
                    <a:pt x="8764" y="17124"/>
                    <a:pt x="9859" y="17294"/>
                  </a:cubicBezTo>
                  <a:lnTo>
                    <a:pt x="9859" y="20661"/>
                  </a:lnTo>
                  <a:cubicBezTo>
                    <a:pt x="9859" y="21178"/>
                    <a:pt x="10282" y="21600"/>
                    <a:pt x="10800" y="21600"/>
                  </a:cubicBezTo>
                  <a:cubicBezTo>
                    <a:pt x="11318" y="21600"/>
                    <a:pt x="11741" y="21178"/>
                    <a:pt x="11741" y="20661"/>
                  </a:cubicBezTo>
                  <a:lnTo>
                    <a:pt x="11741" y="17294"/>
                  </a:lnTo>
                  <a:cubicBezTo>
                    <a:pt x="12841" y="17124"/>
                    <a:pt x="13846" y="16667"/>
                    <a:pt x="14666" y="15993"/>
                  </a:cubicBezTo>
                  <a:lnTo>
                    <a:pt x="17111" y="18436"/>
                  </a:lnTo>
                  <a:cubicBezTo>
                    <a:pt x="17294" y="18620"/>
                    <a:pt x="17532" y="18711"/>
                    <a:pt x="17775" y="18711"/>
                  </a:cubicBezTo>
                  <a:cubicBezTo>
                    <a:pt x="18013" y="18711"/>
                    <a:pt x="18256" y="18620"/>
                    <a:pt x="18441" y="18436"/>
                  </a:cubicBezTo>
                  <a:cubicBezTo>
                    <a:pt x="18803" y="18070"/>
                    <a:pt x="18803" y="17473"/>
                    <a:pt x="18441" y="17111"/>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grpSp>
      <p:grpSp>
        <p:nvGrpSpPr>
          <p:cNvPr id="130" name="PA-组合 5960"/>
          <p:cNvGrpSpPr/>
          <p:nvPr>
            <p:custDataLst>
              <p:tags r:id="rId5"/>
            </p:custDataLst>
          </p:nvPr>
        </p:nvGrpSpPr>
        <p:grpSpPr>
          <a:xfrm>
            <a:off x="6738206" y="3392374"/>
            <a:ext cx="451809" cy="448328"/>
            <a:chOff x="0" y="0"/>
            <a:chExt cx="853119" cy="846545"/>
          </a:xfrm>
          <a:solidFill>
            <a:srgbClr val="106655"/>
          </a:solidFill>
        </p:grpSpPr>
        <p:sp>
          <p:nvSpPr>
            <p:cNvPr id="131" name="PA-形状 5958"/>
            <p:cNvSpPr/>
            <p:nvPr>
              <p:custDataLst>
                <p:tags r:id="rId20"/>
              </p:custDataLst>
            </p:nvPr>
          </p:nvSpPr>
          <p:spPr>
            <a:xfrm>
              <a:off x="-1" y="266700"/>
              <a:ext cx="579856" cy="579846"/>
            </a:xfrm>
            <a:custGeom>
              <a:avLst/>
              <a:gdLst/>
              <a:ahLst/>
              <a:cxnLst>
                <a:cxn ang="0">
                  <a:pos x="wd2" y="hd2"/>
                </a:cxn>
                <a:cxn ang="5400000">
                  <a:pos x="wd2" y="hd2"/>
                </a:cxn>
                <a:cxn ang="10800000">
                  <a:pos x="wd2" y="hd2"/>
                </a:cxn>
                <a:cxn ang="16200000">
                  <a:pos x="wd2" y="hd2"/>
                </a:cxn>
              </a:cxnLst>
              <a:rect l="0" t="0" r="r" b="b"/>
              <a:pathLst>
                <a:path w="19313" h="19315" extrusionOk="0">
                  <a:moveTo>
                    <a:pt x="17658" y="16922"/>
                  </a:moveTo>
                  <a:cubicBezTo>
                    <a:pt x="17565" y="17038"/>
                    <a:pt x="17419" y="17217"/>
                    <a:pt x="17221" y="17419"/>
                  </a:cubicBezTo>
                  <a:cubicBezTo>
                    <a:pt x="17116" y="17519"/>
                    <a:pt x="17007" y="17627"/>
                    <a:pt x="16873" y="17730"/>
                  </a:cubicBezTo>
                  <a:cubicBezTo>
                    <a:pt x="16746" y="17835"/>
                    <a:pt x="16592" y="17932"/>
                    <a:pt x="16435" y="18023"/>
                  </a:cubicBezTo>
                  <a:cubicBezTo>
                    <a:pt x="16273" y="18111"/>
                    <a:pt x="16101" y="18188"/>
                    <a:pt x="15919" y="18245"/>
                  </a:cubicBezTo>
                  <a:cubicBezTo>
                    <a:pt x="15740" y="18300"/>
                    <a:pt x="15553" y="18343"/>
                    <a:pt x="15370" y="18359"/>
                  </a:cubicBezTo>
                  <a:lnTo>
                    <a:pt x="15098" y="18377"/>
                  </a:lnTo>
                  <a:lnTo>
                    <a:pt x="14834" y="18364"/>
                  </a:lnTo>
                  <a:cubicBezTo>
                    <a:pt x="14661" y="18362"/>
                    <a:pt x="14498" y="18315"/>
                    <a:pt x="14342" y="18289"/>
                  </a:cubicBezTo>
                  <a:cubicBezTo>
                    <a:pt x="14186" y="18260"/>
                    <a:pt x="14044" y="18203"/>
                    <a:pt x="13910" y="18164"/>
                  </a:cubicBezTo>
                  <a:cubicBezTo>
                    <a:pt x="13774" y="18127"/>
                    <a:pt x="13653" y="18061"/>
                    <a:pt x="13541" y="18016"/>
                  </a:cubicBezTo>
                  <a:cubicBezTo>
                    <a:pt x="13314" y="17926"/>
                    <a:pt x="13153" y="17822"/>
                    <a:pt x="13030" y="17757"/>
                  </a:cubicBezTo>
                  <a:cubicBezTo>
                    <a:pt x="12908" y="17691"/>
                    <a:pt x="12840" y="17653"/>
                    <a:pt x="12840" y="17653"/>
                  </a:cubicBezTo>
                  <a:cubicBezTo>
                    <a:pt x="12840" y="17653"/>
                    <a:pt x="12917" y="17665"/>
                    <a:pt x="13053" y="17686"/>
                  </a:cubicBezTo>
                  <a:cubicBezTo>
                    <a:pt x="13189" y="17704"/>
                    <a:pt x="13385" y="17747"/>
                    <a:pt x="13614" y="17751"/>
                  </a:cubicBezTo>
                  <a:cubicBezTo>
                    <a:pt x="13729" y="17753"/>
                    <a:pt x="13847" y="17774"/>
                    <a:pt x="13977" y="17761"/>
                  </a:cubicBezTo>
                  <a:cubicBezTo>
                    <a:pt x="14106" y="17752"/>
                    <a:pt x="14240" y="17758"/>
                    <a:pt x="14375" y="17734"/>
                  </a:cubicBezTo>
                  <a:cubicBezTo>
                    <a:pt x="14509" y="17707"/>
                    <a:pt x="14648" y="17700"/>
                    <a:pt x="14776" y="17651"/>
                  </a:cubicBezTo>
                  <a:lnTo>
                    <a:pt x="14970" y="17592"/>
                  </a:lnTo>
                  <a:lnTo>
                    <a:pt x="15149" y="17508"/>
                  </a:lnTo>
                  <a:cubicBezTo>
                    <a:pt x="15623" y="17278"/>
                    <a:pt x="15880" y="16875"/>
                    <a:pt x="16029" y="16537"/>
                  </a:cubicBezTo>
                  <a:cubicBezTo>
                    <a:pt x="16103" y="16363"/>
                    <a:pt x="16156" y="16209"/>
                    <a:pt x="16195" y="16089"/>
                  </a:cubicBezTo>
                  <a:cubicBezTo>
                    <a:pt x="16239" y="15963"/>
                    <a:pt x="16264" y="15891"/>
                    <a:pt x="16264" y="15891"/>
                  </a:cubicBezTo>
                  <a:lnTo>
                    <a:pt x="17798" y="16750"/>
                  </a:lnTo>
                  <a:cubicBezTo>
                    <a:pt x="17798" y="16750"/>
                    <a:pt x="17748" y="16812"/>
                    <a:pt x="17658" y="16922"/>
                  </a:cubicBezTo>
                  <a:close/>
                  <a:moveTo>
                    <a:pt x="3447" y="2852"/>
                  </a:moveTo>
                  <a:cubicBezTo>
                    <a:pt x="3409" y="2867"/>
                    <a:pt x="3355" y="2889"/>
                    <a:pt x="3285" y="2918"/>
                  </a:cubicBezTo>
                  <a:cubicBezTo>
                    <a:pt x="3154" y="2968"/>
                    <a:pt x="2996" y="3026"/>
                    <a:pt x="2822" y="3102"/>
                  </a:cubicBezTo>
                  <a:cubicBezTo>
                    <a:pt x="2739" y="3141"/>
                    <a:pt x="2648" y="3184"/>
                    <a:pt x="2564" y="3236"/>
                  </a:cubicBezTo>
                  <a:cubicBezTo>
                    <a:pt x="2477" y="3288"/>
                    <a:pt x="2391" y="3347"/>
                    <a:pt x="2314" y="3419"/>
                  </a:cubicBezTo>
                  <a:cubicBezTo>
                    <a:pt x="2229" y="3488"/>
                    <a:pt x="2163" y="3576"/>
                    <a:pt x="2086" y="3668"/>
                  </a:cubicBezTo>
                  <a:cubicBezTo>
                    <a:pt x="2029" y="3769"/>
                    <a:pt x="1956" y="3874"/>
                    <a:pt x="1917" y="3997"/>
                  </a:cubicBezTo>
                  <a:cubicBezTo>
                    <a:pt x="1860" y="4115"/>
                    <a:pt x="1839" y="4251"/>
                    <a:pt x="1805" y="4385"/>
                  </a:cubicBezTo>
                  <a:cubicBezTo>
                    <a:pt x="1779" y="4520"/>
                    <a:pt x="1774" y="4661"/>
                    <a:pt x="1757" y="4799"/>
                  </a:cubicBezTo>
                  <a:cubicBezTo>
                    <a:pt x="1755" y="5077"/>
                    <a:pt x="1766" y="5344"/>
                    <a:pt x="1802" y="5571"/>
                  </a:cubicBezTo>
                  <a:cubicBezTo>
                    <a:pt x="1821" y="5803"/>
                    <a:pt x="1879" y="5998"/>
                    <a:pt x="1903" y="6134"/>
                  </a:cubicBezTo>
                  <a:cubicBezTo>
                    <a:pt x="1931" y="6270"/>
                    <a:pt x="1948" y="6347"/>
                    <a:pt x="1948" y="6347"/>
                  </a:cubicBezTo>
                  <a:cubicBezTo>
                    <a:pt x="1948" y="6347"/>
                    <a:pt x="1905" y="6280"/>
                    <a:pt x="1833" y="6162"/>
                  </a:cubicBezTo>
                  <a:cubicBezTo>
                    <a:pt x="1763" y="6039"/>
                    <a:pt x="1645" y="5884"/>
                    <a:pt x="1543" y="5661"/>
                  </a:cubicBezTo>
                  <a:cubicBezTo>
                    <a:pt x="1423" y="5445"/>
                    <a:pt x="1312" y="5179"/>
                    <a:pt x="1207" y="4879"/>
                  </a:cubicBezTo>
                  <a:cubicBezTo>
                    <a:pt x="1169" y="4725"/>
                    <a:pt x="1117" y="4565"/>
                    <a:pt x="1090" y="4392"/>
                  </a:cubicBezTo>
                  <a:cubicBezTo>
                    <a:pt x="1070" y="4219"/>
                    <a:pt x="1037" y="4040"/>
                    <a:pt x="1051" y="3852"/>
                  </a:cubicBezTo>
                  <a:cubicBezTo>
                    <a:pt x="1046" y="3663"/>
                    <a:pt x="1084" y="3473"/>
                    <a:pt x="1117" y="3281"/>
                  </a:cubicBezTo>
                  <a:cubicBezTo>
                    <a:pt x="1174" y="3094"/>
                    <a:pt x="1234" y="2906"/>
                    <a:pt x="1324" y="2738"/>
                  </a:cubicBezTo>
                  <a:cubicBezTo>
                    <a:pt x="1407" y="2566"/>
                    <a:pt x="1512" y="2411"/>
                    <a:pt x="1615" y="2276"/>
                  </a:cubicBezTo>
                  <a:cubicBezTo>
                    <a:pt x="1720" y="2136"/>
                    <a:pt x="1829" y="2021"/>
                    <a:pt x="1931" y="1915"/>
                  </a:cubicBezTo>
                  <a:cubicBezTo>
                    <a:pt x="2136" y="1715"/>
                    <a:pt x="2312" y="1568"/>
                    <a:pt x="2415" y="1478"/>
                  </a:cubicBezTo>
                  <a:cubicBezTo>
                    <a:pt x="2474" y="1429"/>
                    <a:pt x="2498" y="1402"/>
                    <a:pt x="2524" y="1379"/>
                  </a:cubicBezTo>
                  <a:cubicBezTo>
                    <a:pt x="2548" y="1356"/>
                    <a:pt x="2560" y="1345"/>
                    <a:pt x="2560" y="1345"/>
                  </a:cubicBezTo>
                  <a:lnTo>
                    <a:pt x="3508" y="2827"/>
                  </a:lnTo>
                  <a:cubicBezTo>
                    <a:pt x="3508" y="2827"/>
                    <a:pt x="3486" y="2835"/>
                    <a:pt x="3447" y="2852"/>
                  </a:cubicBezTo>
                  <a:close/>
                  <a:moveTo>
                    <a:pt x="17959" y="13879"/>
                  </a:moveTo>
                  <a:cubicBezTo>
                    <a:pt x="15198" y="11660"/>
                    <a:pt x="14426" y="12751"/>
                    <a:pt x="13174" y="14004"/>
                  </a:cubicBezTo>
                  <a:cubicBezTo>
                    <a:pt x="12299" y="14879"/>
                    <a:pt x="10085" y="13052"/>
                    <a:pt x="8174" y="11140"/>
                  </a:cubicBezTo>
                  <a:cubicBezTo>
                    <a:pt x="6263" y="9229"/>
                    <a:pt x="4435" y="7016"/>
                    <a:pt x="5310" y="6141"/>
                  </a:cubicBezTo>
                  <a:cubicBezTo>
                    <a:pt x="6563" y="4888"/>
                    <a:pt x="7655" y="4115"/>
                    <a:pt x="5434" y="1354"/>
                  </a:cubicBezTo>
                  <a:cubicBezTo>
                    <a:pt x="3215" y="-1407"/>
                    <a:pt x="1737" y="714"/>
                    <a:pt x="523" y="1926"/>
                  </a:cubicBezTo>
                  <a:cubicBezTo>
                    <a:pt x="-879" y="3328"/>
                    <a:pt x="448" y="8548"/>
                    <a:pt x="5607" y="13707"/>
                  </a:cubicBezTo>
                  <a:cubicBezTo>
                    <a:pt x="10767" y="18867"/>
                    <a:pt x="15986" y="20193"/>
                    <a:pt x="17387" y="18793"/>
                  </a:cubicBezTo>
                  <a:cubicBezTo>
                    <a:pt x="18600" y="17579"/>
                    <a:pt x="20721" y="16100"/>
                    <a:pt x="17959" y="13879"/>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32" name="PA-形状 5959"/>
            <p:cNvSpPr/>
            <p:nvPr>
              <p:custDataLst>
                <p:tags r:id="rId21"/>
              </p:custDataLst>
            </p:nvPr>
          </p:nvSpPr>
          <p:spPr>
            <a:xfrm>
              <a:off x="330200" y="0"/>
              <a:ext cx="522920" cy="475754"/>
            </a:xfrm>
            <a:custGeom>
              <a:avLst/>
              <a:gdLst/>
              <a:ahLst/>
              <a:cxnLst>
                <a:cxn ang="0">
                  <a:pos x="wd2" y="hd2"/>
                </a:cxn>
                <a:cxn ang="5400000">
                  <a:pos x="wd2" y="hd2"/>
                </a:cxn>
                <a:cxn ang="10800000">
                  <a:pos x="wd2" y="hd2"/>
                </a:cxn>
                <a:cxn ang="16200000">
                  <a:pos x="wd2" y="hd2"/>
                </a:cxn>
              </a:cxnLst>
              <a:rect l="0" t="0" r="r" b="b"/>
              <a:pathLst>
                <a:path w="21600" h="21600" extrusionOk="0">
                  <a:moveTo>
                    <a:pt x="15862" y="11250"/>
                  </a:moveTo>
                  <a:cubicBezTo>
                    <a:pt x="14932" y="11250"/>
                    <a:pt x="14176" y="10419"/>
                    <a:pt x="14176" y="9395"/>
                  </a:cubicBezTo>
                  <a:cubicBezTo>
                    <a:pt x="14176" y="8371"/>
                    <a:pt x="14932" y="7540"/>
                    <a:pt x="15862" y="7540"/>
                  </a:cubicBezTo>
                  <a:cubicBezTo>
                    <a:pt x="16796" y="7540"/>
                    <a:pt x="17551" y="8371"/>
                    <a:pt x="17551" y="9395"/>
                  </a:cubicBezTo>
                  <a:cubicBezTo>
                    <a:pt x="17551" y="10419"/>
                    <a:pt x="16796" y="11250"/>
                    <a:pt x="15862" y="11250"/>
                  </a:cubicBezTo>
                  <a:close/>
                  <a:moveTo>
                    <a:pt x="10800" y="11250"/>
                  </a:moveTo>
                  <a:cubicBezTo>
                    <a:pt x="9868" y="11250"/>
                    <a:pt x="9112" y="10419"/>
                    <a:pt x="9112" y="9395"/>
                  </a:cubicBezTo>
                  <a:cubicBezTo>
                    <a:pt x="9112" y="8371"/>
                    <a:pt x="9868" y="7540"/>
                    <a:pt x="10800" y="7540"/>
                  </a:cubicBezTo>
                  <a:cubicBezTo>
                    <a:pt x="11733" y="7540"/>
                    <a:pt x="12489" y="8371"/>
                    <a:pt x="12489" y="9395"/>
                  </a:cubicBezTo>
                  <a:cubicBezTo>
                    <a:pt x="12489" y="10419"/>
                    <a:pt x="11733" y="11250"/>
                    <a:pt x="10800" y="11250"/>
                  </a:cubicBezTo>
                  <a:close/>
                  <a:moveTo>
                    <a:pt x="5738" y="11250"/>
                  </a:moveTo>
                  <a:cubicBezTo>
                    <a:pt x="4806" y="11250"/>
                    <a:pt x="4050" y="10419"/>
                    <a:pt x="4050" y="9395"/>
                  </a:cubicBezTo>
                  <a:cubicBezTo>
                    <a:pt x="4050" y="8371"/>
                    <a:pt x="4806" y="7540"/>
                    <a:pt x="5738" y="7540"/>
                  </a:cubicBezTo>
                  <a:cubicBezTo>
                    <a:pt x="6669" y="7540"/>
                    <a:pt x="7425" y="8371"/>
                    <a:pt x="7425" y="9395"/>
                  </a:cubicBezTo>
                  <a:cubicBezTo>
                    <a:pt x="7425" y="10419"/>
                    <a:pt x="6669" y="11250"/>
                    <a:pt x="5738" y="11250"/>
                  </a:cubicBezTo>
                  <a:close/>
                  <a:moveTo>
                    <a:pt x="10800" y="0"/>
                  </a:moveTo>
                  <a:cubicBezTo>
                    <a:pt x="4836" y="0"/>
                    <a:pt x="0" y="4205"/>
                    <a:pt x="0" y="9395"/>
                  </a:cubicBezTo>
                  <a:cubicBezTo>
                    <a:pt x="0" y="12486"/>
                    <a:pt x="1724" y="15220"/>
                    <a:pt x="4373" y="16932"/>
                  </a:cubicBezTo>
                  <a:cubicBezTo>
                    <a:pt x="4113" y="18493"/>
                    <a:pt x="3289" y="20333"/>
                    <a:pt x="2134" y="21600"/>
                  </a:cubicBezTo>
                  <a:cubicBezTo>
                    <a:pt x="4952" y="21369"/>
                    <a:pt x="7431" y="20482"/>
                    <a:pt x="9053" y="18656"/>
                  </a:cubicBezTo>
                  <a:cubicBezTo>
                    <a:pt x="9625" y="18736"/>
                    <a:pt x="10204" y="18790"/>
                    <a:pt x="10800" y="18790"/>
                  </a:cubicBezTo>
                  <a:cubicBezTo>
                    <a:pt x="16765" y="18790"/>
                    <a:pt x="21600" y="14584"/>
                    <a:pt x="21600" y="9395"/>
                  </a:cubicBezTo>
                  <a:cubicBezTo>
                    <a:pt x="21600" y="4205"/>
                    <a:pt x="16765" y="0"/>
                    <a:pt x="108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grpSp>
      <p:grpSp>
        <p:nvGrpSpPr>
          <p:cNvPr id="133" name="PA-组合 5969"/>
          <p:cNvGrpSpPr/>
          <p:nvPr>
            <p:custDataLst>
              <p:tags r:id="rId6"/>
            </p:custDataLst>
          </p:nvPr>
        </p:nvGrpSpPr>
        <p:grpSpPr>
          <a:xfrm>
            <a:off x="6804486" y="5054416"/>
            <a:ext cx="319249" cy="417767"/>
            <a:chOff x="0" y="0"/>
            <a:chExt cx="602814" cy="788838"/>
          </a:xfrm>
          <a:solidFill>
            <a:srgbClr val="106655"/>
          </a:solidFill>
        </p:grpSpPr>
        <p:sp>
          <p:nvSpPr>
            <p:cNvPr id="134" name="PA-形状 5961"/>
            <p:cNvSpPr/>
            <p:nvPr>
              <p:custDataLst>
                <p:tags r:id="rId12"/>
              </p:custDataLst>
            </p:nvPr>
          </p:nvSpPr>
          <p:spPr>
            <a:xfrm>
              <a:off x="0" y="0"/>
              <a:ext cx="602815" cy="788839"/>
            </a:xfrm>
            <a:custGeom>
              <a:avLst/>
              <a:gdLst/>
              <a:ahLst/>
              <a:cxnLst>
                <a:cxn ang="0">
                  <a:pos x="wd2" y="hd2"/>
                </a:cxn>
                <a:cxn ang="5400000">
                  <a:pos x="wd2" y="hd2"/>
                </a:cxn>
                <a:cxn ang="10800000">
                  <a:pos x="wd2" y="hd2"/>
                </a:cxn>
                <a:cxn ang="16200000">
                  <a:pos x="wd2" y="hd2"/>
                </a:cxn>
              </a:cxnLst>
              <a:rect l="0" t="0" r="r" b="b"/>
              <a:pathLst>
                <a:path w="21600" h="21600" extrusionOk="0">
                  <a:moveTo>
                    <a:pt x="19998" y="20377"/>
                  </a:moveTo>
                  <a:lnTo>
                    <a:pt x="1599" y="20377"/>
                  </a:lnTo>
                  <a:lnTo>
                    <a:pt x="1599" y="1222"/>
                  </a:lnTo>
                  <a:lnTo>
                    <a:pt x="19998" y="1222"/>
                  </a:lnTo>
                  <a:cubicBezTo>
                    <a:pt x="19998" y="1222"/>
                    <a:pt x="19998" y="20377"/>
                    <a:pt x="19998" y="20377"/>
                  </a:cubicBezTo>
                  <a:close/>
                  <a:moveTo>
                    <a:pt x="20798" y="0"/>
                  </a:moveTo>
                  <a:lnTo>
                    <a:pt x="800" y="0"/>
                  </a:lnTo>
                  <a:cubicBezTo>
                    <a:pt x="364" y="0"/>
                    <a:pt x="0" y="278"/>
                    <a:pt x="0" y="612"/>
                  </a:cubicBezTo>
                  <a:lnTo>
                    <a:pt x="0" y="20988"/>
                  </a:lnTo>
                  <a:cubicBezTo>
                    <a:pt x="0" y="21323"/>
                    <a:pt x="364" y="21600"/>
                    <a:pt x="800" y="21600"/>
                  </a:cubicBezTo>
                  <a:lnTo>
                    <a:pt x="20798" y="21600"/>
                  </a:lnTo>
                  <a:cubicBezTo>
                    <a:pt x="21034" y="21600"/>
                    <a:pt x="21213" y="21535"/>
                    <a:pt x="21342" y="21436"/>
                  </a:cubicBezTo>
                  <a:cubicBezTo>
                    <a:pt x="21350" y="21431"/>
                    <a:pt x="21357" y="21425"/>
                    <a:pt x="21363" y="21420"/>
                  </a:cubicBezTo>
                  <a:cubicBezTo>
                    <a:pt x="21370" y="21414"/>
                    <a:pt x="21378" y="21409"/>
                    <a:pt x="21384" y="21402"/>
                  </a:cubicBezTo>
                  <a:cubicBezTo>
                    <a:pt x="21514" y="21306"/>
                    <a:pt x="21600" y="21169"/>
                    <a:pt x="21600" y="20988"/>
                  </a:cubicBezTo>
                  <a:lnTo>
                    <a:pt x="21600" y="612"/>
                  </a:lnTo>
                  <a:cubicBezTo>
                    <a:pt x="21600" y="278"/>
                    <a:pt x="21235" y="0"/>
                    <a:pt x="20798"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35" name="PA-形状 5962"/>
            <p:cNvSpPr/>
            <p:nvPr>
              <p:custDataLst>
                <p:tags r:id="rId13"/>
              </p:custDataLst>
            </p:nvPr>
          </p:nvSpPr>
          <p:spPr>
            <a:xfrm>
              <a:off x="107039" y="120419"/>
              <a:ext cx="168256" cy="315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36" name="PA-形状 5963"/>
            <p:cNvSpPr/>
            <p:nvPr>
              <p:custDataLst>
                <p:tags r:id="rId14"/>
              </p:custDataLst>
            </p:nvPr>
          </p:nvSpPr>
          <p:spPr>
            <a:xfrm>
              <a:off x="334497" y="120419"/>
              <a:ext cx="169602" cy="1577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37" name="PA-形状 5964"/>
            <p:cNvSpPr/>
            <p:nvPr>
              <p:custDataLst>
                <p:tags r:id="rId15"/>
              </p:custDataLst>
            </p:nvPr>
          </p:nvSpPr>
          <p:spPr>
            <a:xfrm>
              <a:off x="107039" y="187318"/>
              <a:ext cx="168256" cy="315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38" name="PA-形状 5965"/>
            <p:cNvSpPr/>
            <p:nvPr>
              <p:custDataLst>
                <p:tags r:id="rId16"/>
              </p:custDataLst>
            </p:nvPr>
          </p:nvSpPr>
          <p:spPr>
            <a:xfrm>
              <a:off x="107039" y="254218"/>
              <a:ext cx="168256" cy="315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39" name="PA-形状 5966"/>
            <p:cNvSpPr/>
            <p:nvPr>
              <p:custDataLst>
                <p:tags r:id="rId17"/>
              </p:custDataLst>
            </p:nvPr>
          </p:nvSpPr>
          <p:spPr>
            <a:xfrm>
              <a:off x="107039" y="321117"/>
              <a:ext cx="395701" cy="3160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40" name="PA-形状 5967"/>
            <p:cNvSpPr/>
            <p:nvPr>
              <p:custDataLst>
                <p:tags r:id="rId18"/>
              </p:custDataLst>
            </p:nvPr>
          </p:nvSpPr>
          <p:spPr>
            <a:xfrm>
              <a:off x="107039" y="388017"/>
              <a:ext cx="395701" cy="315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sp>
          <p:nvSpPr>
            <p:cNvPr id="141" name="PA-形状 5968"/>
            <p:cNvSpPr/>
            <p:nvPr>
              <p:custDataLst>
                <p:tags r:id="rId19"/>
              </p:custDataLst>
            </p:nvPr>
          </p:nvSpPr>
          <p:spPr>
            <a:xfrm>
              <a:off x="187318" y="468296"/>
              <a:ext cx="236672" cy="236697"/>
            </a:xfrm>
            <a:custGeom>
              <a:avLst/>
              <a:gdLst/>
              <a:ahLst/>
              <a:cxnLst>
                <a:cxn ang="0">
                  <a:pos x="wd2" y="hd2"/>
                </a:cxn>
                <a:cxn ang="5400000">
                  <a:pos x="wd2" y="hd2"/>
                </a:cxn>
                <a:cxn ang="10800000">
                  <a:pos x="wd2" y="hd2"/>
                </a:cxn>
                <a:cxn ang="16200000">
                  <a:pos x="wd2" y="hd2"/>
                </a:cxn>
              </a:cxnLst>
              <a:rect l="0" t="0" r="r" b="b"/>
              <a:pathLst>
                <a:path w="21600" h="21600" extrusionOk="0">
                  <a:moveTo>
                    <a:pt x="10801" y="15115"/>
                  </a:moveTo>
                  <a:cubicBezTo>
                    <a:pt x="8411" y="15115"/>
                    <a:pt x="6481" y="13183"/>
                    <a:pt x="6481" y="10798"/>
                  </a:cubicBezTo>
                  <a:cubicBezTo>
                    <a:pt x="6481" y="8412"/>
                    <a:pt x="8411" y="6478"/>
                    <a:pt x="10801" y="6478"/>
                  </a:cubicBezTo>
                  <a:cubicBezTo>
                    <a:pt x="13183" y="6478"/>
                    <a:pt x="15119" y="8412"/>
                    <a:pt x="15119" y="10798"/>
                  </a:cubicBezTo>
                  <a:cubicBezTo>
                    <a:pt x="15119" y="13183"/>
                    <a:pt x="13183" y="15115"/>
                    <a:pt x="10801" y="15115"/>
                  </a:cubicBezTo>
                  <a:close/>
                  <a:moveTo>
                    <a:pt x="20735" y="8648"/>
                  </a:moveTo>
                  <a:lnTo>
                    <a:pt x="19166" y="8648"/>
                  </a:lnTo>
                  <a:cubicBezTo>
                    <a:pt x="18960" y="7864"/>
                    <a:pt x="18640" y="7105"/>
                    <a:pt x="18237" y="6417"/>
                  </a:cubicBezTo>
                  <a:lnTo>
                    <a:pt x="19353" y="5304"/>
                  </a:lnTo>
                  <a:cubicBezTo>
                    <a:pt x="19691" y="4966"/>
                    <a:pt x="19691" y="4417"/>
                    <a:pt x="19353" y="4079"/>
                  </a:cubicBezTo>
                  <a:lnTo>
                    <a:pt x="17519" y="2251"/>
                  </a:lnTo>
                  <a:cubicBezTo>
                    <a:pt x="17183" y="1909"/>
                    <a:pt x="16637" y="1909"/>
                    <a:pt x="16298" y="2251"/>
                  </a:cubicBezTo>
                  <a:lnTo>
                    <a:pt x="15182" y="3357"/>
                  </a:lnTo>
                  <a:cubicBezTo>
                    <a:pt x="14493" y="2955"/>
                    <a:pt x="13734" y="2639"/>
                    <a:pt x="12947" y="2434"/>
                  </a:cubicBezTo>
                  <a:lnTo>
                    <a:pt x="12947" y="862"/>
                  </a:lnTo>
                  <a:cubicBezTo>
                    <a:pt x="12947" y="386"/>
                    <a:pt x="12573" y="0"/>
                    <a:pt x="12093" y="0"/>
                  </a:cubicBezTo>
                  <a:lnTo>
                    <a:pt x="9502" y="0"/>
                  </a:lnTo>
                  <a:cubicBezTo>
                    <a:pt x="9025" y="0"/>
                    <a:pt x="8649" y="386"/>
                    <a:pt x="8649" y="862"/>
                  </a:cubicBezTo>
                  <a:lnTo>
                    <a:pt x="8649" y="2434"/>
                  </a:lnTo>
                  <a:cubicBezTo>
                    <a:pt x="7861" y="2639"/>
                    <a:pt x="7106" y="2951"/>
                    <a:pt x="6422" y="3357"/>
                  </a:cubicBezTo>
                  <a:lnTo>
                    <a:pt x="5303" y="2251"/>
                  </a:lnTo>
                  <a:cubicBezTo>
                    <a:pt x="4964" y="1909"/>
                    <a:pt x="4418" y="1909"/>
                    <a:pt x="4080" y="2251"/>
                  </a:cubicBezTo>
                  <a:lnTo>
                    <a:pt x="2247" y="4079"/>
                  </a:lnTo>
                  <a:cubicBezTo>
                    <a:pt x="1909" y="4417"/>
                    <a:pt x="1909" y="4963"/>
                    <a:pt x="2247" y="5300"/>
                  </a:cubicBezTo>
                  <a:lnTo>
                    <a:pt x="3357" y="6417"/>
                  </a:lnTo>
                  <a:cubicBezTo>
                    <a:pt x="2951" y="7105"/>
                    <a:pt x="2637" y="7864"/>
                    <a:pt x="2434" y="8648"/>
                  </a:cubicBezTo>
                  <a:lnTo>
                    <a:pt x="862" y="8648"/>
                  </a:lnTo>
                  <a:cubicBezTo>
                    <a:pt x="388" y="8648"/>
                    <a:pt x="0" y="9024"/>
                    <a:pt x="0" y="9503"/>
                  </a:cubicBezTo>
                  <a:lnTo>
                    <a:pt x="0" y="12094"/>
                  </a:lnTo>
                  <a:cubicBezTo>
                    <a:pt x="0" y="12571"/>
                    <a:pt x="388" y="12946"/>
                    <a:pt x="862" y="12946"/>
                  </a:cubicBezTo>
                  <a:lnTo>
                    <a:pt x="2434" y="12946"/>
                  </a:lnTo>
                  <a:cubicBezTo>
                    <a:pt x="2637" y="13736"/>
                    <a:pt x="2951" y="14495"/>
                    <a:pt x="3357" y="15180"/>
                  </a:cubicBezTo>
                  <a:lnTo>
                    <a:pt x="2247" y="16294"/>
                  </a:lnTo>
                  <a:cubicBezTo>
                    <a:pt x="1909" y="16636"/>
                    <a:pt x="1909" y="17179"/>
                    <a:pt x="2247" y="17518"/>
                  </a:cubicBezTo>
                  <a:lnTo>
                    <a:pt x="4080" y="19355"/>
                  </a:lnTo>
                  <a:cubicBezTo>
                    <a:pt x="4418" y="19691"/>
                    <a:pt x="4964" y="19691"/>
                    <a:pt x="5303" y="19355"/>
                  </a:cubicBezTo>
                  <a:lnTo>
                    <a:pt x="6422" y="18239"/>
                  </a:lnTo>
                  <a:cubicBezTo>
                    <a:pt x="7106" y="18646"/>
                    <a:pt x="7861" y="18962"/>
                    <a:pt x="8649" y="19166"/>
                  </a:cubicBezTo>
                  <a:lnTo>
                    <a:pt x="8649" y="20737"/>
                  </a:lnTo>
                  <a:cubicBezTo>
                    <a:pt x="8649" y="21214"/>
                    <a:pt x="9025" y="21600"/>
                    <a:pt x="9502" y="21600"/>
                  </a:cubicBezTo>
                  <a:lnTo>
                    <a:pt x="12093" y="21600"/>
                  </a:lnTo>
                  <a:cubicBezTo>
                    <a:pt x="12573" y="21600"/>
                    <a:pt x="12947" y="21214"/>
                    <a:pt x="12947" y="20737"/>
                  </a:cubicBezTo>
                  <a:lnTo>
                    <a:pt x="12947" y="19166"/>
                  </a:lnTo>
                  <a:cubicBezTo>
                    <a:pt x="13734" y="18962"/>
                    <a:pt x="14493" y="18646"/>
                    <a:pt x="15182" y="18239"/>
                  </a:cubicBezTo>
                  <a:lnTo>
                    <a:pt x="16296" y="19355"/>
                  </a:lnTo>
                  <a:cubicBezTo>
                    <a:pt x="16632" y="19691"/>
                    <a:pt x="17178" y="19691"/>
                    <a:pt x="17517" y="19355"/>
                  </a:cubicBezTo>
                  <a:lnTo>
                    <a:pt x="19353" y="17523"/>
                  </a:lnTo>
                  <a:cubicBezTo>
                    <a:pt x="19691" y="17183"/>
                    <a:pt x="19691" y="16636"/>
                    <a:pt x="19353" y="16296"/>
                  </a:cubicBezTo>
                  <a:lnTo>
                    <a:pt x="18237" y="15180"/>
                  </a:lnTo>
                  <a:cubicBezTo>
                    <a:pt x="18640" y="14495"/>
                    <a:pt x="18960" y="13736"/>
                    <a:pt x="19166" y="12946"/>
                  </a:cubicBezTo>
                  <a:lnTo>
                    <a:pt x="20735" y="12946"/>
                  </a:lnTo>
                  <a:cubicBezTo>
                    <a:pt x="21212" y="12946"/>
                    <a:pt x="21600" y="12575"/>
                    <a:pt x="21600" y="12094"/>
                  </a:cubicBezTo>
                  <a:lnTo>
                    <a:pt x="21600" y="9503"/>
                  </a:lnTo>
                  <a:cubicBezTo>
                    <a:pt x="21600" y="9024"/>
                    <a:pt x="21212" y="8648"/>
                    <a:pt x="20735" y="8648"/>
                  </a:cubicBezTo>
                  <a:close/>
                </a:path>
              </a:pathLst>
            </a:custGeom>
            <a:grpFill/>
            <a:ln w="12700" cap="flat">
              <a:noFill/>
              <a:miter lim="400000"/>
            </a:ln>
            <a:effectLst/>
          </p:spPr>
          <p:txBody>
            <a:bodyPr wrap="square" lIns="38100" tIns="38100" rIns="38100" bIns="38100" numCol="1" anchor="ctr">
              <a:noAutofit/>
            </a:bodyPr>
            <a:lstStyle/>
            <a:p>
              <a:pPr defTabSz="17145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106655"/>
                </a:solidFill>
              </a:endParaRPr>
            </a:p>
          </p:txBody>
        </p:sp>
      </p:grpSp>
      <p:grpSp>
        <p:nvGrpSpPr>
          <p:cNvPr id="3" name="PA-组合 2"/>
          <p:cNvGrpSpPr/>
          <p:nvPr>
            <p:custDataLst>
              <p:tags r:id="rId7"/>
            </p:custDataLst>
          </p:nvPr>
        </p:nvGrpSpPr>
        <p:grpSpPr>
          <a:xfrm>
            <a:off x="3089756" y="2899818"/>
            <a:ext cx="3449593" cy="2391383"/>
            <a:chOff x="2741413" y="3198903"/>
            <a:chExt cx="3449593" cy="2391383"/>
          </a:xfrm>
        </p:grpSpPr>
        <p:sp>
          <p:nvSpPr>
            <p:cNvPr id="115" name="PA-形状 5943"/>
            <p:cNvSpPr/>
            <p:nvPr>
              <p:custDataLst>
                <p:tags r:id="rId8"/>
              </p:custDataLst>
            </p:nvPr>
          </p:nvSpPr>
          <p:spPr>
            <a:xfrm flipV="1">
              <a:off x="3248418" y="4825777"/>
              <a:ext cx="2917438" cy="0"/>
            </a:xfrm>
            <a:prstGeom prst="line">
              <a:avLst/>
            </a:prstGeom>
            <a:ln w="19050" cap="rnd">
              <a:solidFill>
                <a:srgbClr val="106655"/>
              </a:solidFill>
              <a:custDash>
                <a:ds d="100000" sp="200000"/>
              </a:custDash>
              <a:miter lim="400000"/>
              <a:headEnd type="oval"/>
              <a:tailEnd type="oval"/>
            </a:ln>
          </p:spPr>
          <p:txBody>
            <a:bodyPr lIns="0" tIns="0" rIns="0" bIns="0" anchor="ctr"/>
            <a:lstStyle/>
            <a:p>
              <a:pPr lvl="0">
                <a:defRPr sz="3200"/>
              </a:pPr>
              <a:endParaRPr>
                <a:solidFill>
                  <a:srgbClr val="106655"/>
                </a:solidFill>
              </a:endParaRPr>
            </a:p>
          </p:txBody>
        </p:sp>
        <p:grpSp>
          <p:nvGrpSpPr>
            <p:cNvPr id="2" name="Group 1"/>
            <p:cNvGrpSpPr/>
            <p:nvPr/>
          </p:nvGrpSpPr>
          <p:grpSpPr>
            <a:xfrm>
              <a:off x="2741413" y="3198903"/>
              <a:ext cx="3449593" cy="2391383"/>
              <a:chOff x="2741413" y="3198903"/>
              <a:chExt cx="3449593" cy="2391383"/>
            </a:xfrm>
          </p:grpSpPr>
          <p:sp>
            <p:nvSpPr>
              <p:cNvPr id="113" name="PA-形状 5941"/>
              <p:cNvSpPr/>
              <p:nvPr>
                <p:custDataLst>
                  <p:tags r:id="rId9"/>
                </p:custDataLst>
              </p:nvPr>
            </p:nvSpPr>
            <p:spPr>
              <a:xfrm flipV="1">
                <a:off x="3851968" y="3198903"/>
                <a:ext cx="2313833" cy="0"/>
              </a:xfrm>
              <a:prstGeom prst="line">
                <a:avLst/>
              </a:prstGeom>
              <a:ln w="19050" cap="rnd">
                <a:solidFill>
                  <a:srgbClr val="106655"/>
                </a:solidFill>
                <a:custDash>
                  <a:ds d="100000" sp="200000"/>
                </a:custDash>
                <a:miter lim="400000"/>
                <a:headEnd type="oval"/>
                <a:tailEnd type="oval"/>
              </a:ln>
            </p:spPr>
            <p:txBody>
              <a:bodyPr lIns="0" tIns="0" rIns="0" bIns="0" anchor="ctr"/>
              <a:lstStyle/>
              <a:p>
                <a:pPr lvl="0">
                  <a:defRPr sz="3200"/>
                </a:pPr>
                <a:endParaRPr>
                  <a:solidFill>
                    <a:srgbClr val="106655"/>
                  </a:solidFill>
                </a:endParaRPr>
              </a:p>
            </p:txBody>
          </p:sp>
          <p:sp>
            <p:nvSpPr>
              <p:cNvPr id="114" name="PA-形状 5942"/>
              <p:cNvSpPr/>
              <p:nvPr>
                <p:custDataLst>
                  <p:tags r:id="rId10"/>
                </p:custDataLst>
              </p:nvPr>
            </p:nvSpPr>
            <p:spPr>
              <a:xfrm flipV="1">
                <a:off x="3726588" y="3915622"/>
                <a:ext cx="2439226" cy="0"/>
              </a:xfrm>
              <a:prstGeom prst="line">
                <a:avLst/>
              </a:prstGeom>
              <a:ln w="19050" cap="rnd">
                <a:solidFill>
                  <a:srgbClr val="106655"/>
                </a:solidFill>
                <a:custDash>
                  <a:ds d="100000" sp="200000"/>
                </a:custDash>
                <a:miter lim="400000"/>
                <a:headEnd type="oval"/>
                <a:tailEnd type="oval"/>
              </a:ln>
            </p:spPr>
            <p:txBody>
              <a:bodyPr lIns="0" tIns="0" rIns="0" bIns="0" anchor="ctr"/>
              <a:lstStyle/>
              <a:p>
                <a:pPr lvl="0">
                  <a:defRPr sz="3200"/>
                </a:pPr>
                <a:endParaRPr>
                  <a:solidFill>
                    <a:srgbClr val="106655"/>
                  </a:solidFill>
                </a:endParaRPr>
              </a:p>
            </p:txBody>
          </p:sp>
          <p:sp>
            <p:nvSpPr>
              <p:cNvPr id="145" name="PA-形状 5973"/>
              <p:cNvSpPr/>
              <p:nvPr>
                <p:custDataLst>
                  <p:tags r:id="rId11"/>
                </p:custDataLst>
              </p:nvPr>
            </p:nvSpPr>
            <p:spPr>
              <a:xfrm>
                <a:off x="2741413" y="4633888"/>
                <a:ext cx="3449593" cy="9563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path>
                </a:pathLst>
              </a:custGeom>
              <a:ln w="19050" cap="rnd">
                <a:solidFill>
                  <a:srgbClr val="106655"/>
                </a:solidFill>
                <a:custDash>
                  <a:ds d="100000" sp="200000"/>
                </a:custDash>
                <a:miter lim="400000"/>
                <a:headEnd type="oval"/>
                <a:tailEnd type="oval"/>
              </a:ln>
            </p:spPr>
            <p:txBody>
              <a:bodyPr lIns="0" tIns="0" rIns="0" bIns="0" anchor="ctr"/>
              <a:lstStyle/>
              <a:p>
                <a:pPr lvl="0">
                  <a:defRPr sz="3200"/>
                </a:pPr>
                <a:endParaRPr>
                  <a:solidFill>
                    <a:srgbClr val="106655"/>
                  </a:solidFill>
                </a:endParaRPr>
              </a:p>
            </p:txBody>
          </p:sp>
        </p:grpSp>
      </p:grpSp>
      <p:sp>
        <p:nvSpPr>
          <p:cNvPr id="20" name="文本框 19"/>
          <p:cNvSpPr txBox="1"/>
          <p:nvPr/>
        </p:nvSpPr>
        <p:spPr>
          <a:xfrm>
            <a:off x="7517130" y="2588260"/>
            <a:ext cx="245681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21" name="文本框 20"/>
          <p:cNvSpPr txBox="1"/>
          <p:nvPr/>
        </p:nvSpPr>
        <p:spPr>
          <a:xfrm>
            <a:off x="7517130" y="2874010"/>
            <a:ext cx="245681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4" name="文本框 3"/>
          <p:cNvSpPr txBox="1"/>
          <p:nvPr/>
        </p:nvSpPr>
        <p:spPr>
          <a:xfrm>
            <a:off x="7517130" y="3369310"/>
            <a:ext cx="245681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5" name="文本框 4"/>
          <p:cNvSpPr txBox="1"/>
          <p:nvPr/>
        </p:nvSpPr>
        <p:spPr>
          <a:xfrm>
            <a:off x="7517130" y="3655060"/>
            <a:ext cx="245681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6" name="文本框 5"/>
          <p:cNvSpPr txBox="1"/>
          <p:nvPr/>
        </p:nvSpPr>
        <p:spPr>
          <a:xfrm>
            <a:off x="7517130" y="4302760"/>
            <a:ext cx="245681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7" name="文本框 6"/>
          <p:cNvSpPr txBox="1"/>
          <p:nvPr/>
        </p:nvSpPr>
        <p:spPr>
          <a:xfrm>
            <a:off x="7517130" y="4588510"/>
            <a:ext cx="245681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
        <p:nvSpPr>
          <p:cNvPr id="8" name="文本框 7"/>
          <p:cNvSpPr txBox="1"/>
          <p:nvPr/>
        </p:nvSpPr>
        <p:spPr>
          <a:xfrm>
            <a:off x="7517130" y="5083810"/>
            <a:ext cx="2456815" cy="398780"/>
          </a:xfrm>
          <a:prstGeom prst="rect">
            <a:avLst/>
          </a:prstGeom>
          <a:noFill/>
        </p:spPr>
        <p:txBody>
          <a:bodyPr wrap="square" rtlCol="0">
            <a:spAutoFit/>
          </a:bodyPr>
          <a:lstStyle/>
          <a:p>
            <a:pPr algn="l"/>
            <a:r>
              <a:rPr lang="zh-CN" altLang="en-US" sz="2000">
                <a:solidFill>
                  <a:srgbClr val="106655"/>
                </a:solidFill>
                <a:latin typeface="字魂59号-创粗黑" panose="00000500000000000000" charset="-122"/>
                <a:ea typeface="字魂59号-创粗黑" panose="00000500000000000000" charset="-122"/>
              </a:rPr>
              <a:t>添加标题</a:t>
            </a:r>
          </a:p>
        </p:txBody>
      </p:sp>
      <p:sp>
        <p:nvSpPr>
          <p:cNvPr id="9" name="文本框 8"/>
          <p:cNvSpPr txBox="1"/>
          <p:nvPr/>
        </p:nvSpPr>
        <p:spPr>
          <a:xfrm>
            <a:off x="7517130" y="5369560"/>
            <a:ext cx="2456815" cy="245110"/>
          </a:xfrm>
          <a:prstGeom prst="rect">
            <a:avLst/>
          </a:prstGeom>
          <a:noFill/>
        </p:spPr>
        <p:txBody>
          <a:bodyPr wrap="square" rtlCol="0">
            <a:spAutoFit/>
          </a:bodyPr>
          <a:lstStyle/>
          <a:p>
            <a:pPr algn="l"/>
            <a:r>
              <a:rPr lang="zh-CN" altLang="en-US" sz="1000">
                <a:solidFill>
                  <a:srgbClr val="106655"/>
                </a:solidFill>
                <a:latin typeface="字魂59号-创粗黑" panose="00000500000000000000" charset="-122"/>
                <a:ea typeface="字魂59号-创粗黑" panose="00000500000000000000" charset="-122"/>
              </a:rPr>
              <a:t>点击此处添加文本</a:t>
            </a:r>
            <a:r>
              <a:rPr lang="zh-CN" altLang="en-US" sz="1000">
                <a:solidFill>
                  <a:srgbClr val="106655"/>
                </a:solidFill>
                <a:latin typeface="字魂59号-创粗黑" panose="00000500000000000000" charset="-122"/>
                <a:ea typeface="字魂59号-创粗黑" panose="00000500000000000000" charset="-122"/>
                <a:sym typeface="+mn-ea"/>
              </a:rPr>
              <a:t>点击此处添加文本</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9"/>
</p:tagLst>
</file>

<file path=ppt/tags/tag104.xml><?xml version="1.0" encoding="utf-8"?>
<p:tagLst xmlns:a="http://schemas.openxmlformats.org/drawingml/2006/main" xmlns:r="http://schemas.openxmlformats.org/officeDocument/2006/relationships" xmlns:p="http://schemas.openxmlformats.org/presentationml/2006/main">
  <p:tag name="PA" val="v5.2.9"/>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PA" val="v5.2.9"/>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5.2.9"/>
</p:tagLst>
</file>

<file path=ppt/tags/tag164.xml><?xml version="1.0" encoding="utf-8"?>
<p:tagLst xmlns:a="http://schemas.openxmlformats.org/drawingml/2006/main" xmlns:r="http://schemas.openxmlformats.org/officeDocument/2006/relationships" xmlns:p="http://schemas.openxmlformats.org/presentationml/2006/main">
  <p:tag name="PA" val="v5.2.9"/>
</p:tagLst>
</file>

<file path=ppt/tags/tag165.xml><?xml version="1.0" encoding="utf-8"?>
<p:tagLst xmlns:a="http://schemas.openxmlformats.org/drawingml/2006/main" xmlns:r="http://schemas.openxmlformats.org/officeDocument/2006/relationships" xmlns:p="http://schemas.openxmlformats.org/presentationml/2006/main">
  <p:tag name="PA" val="v5.2.9"/>
</p:tagLst>
</file>

<file path=ppt/tags/tag166.xml><?xml version="1.0" encoding="utf-8"?>
<p:tagLst xmlns:a="http://schemas.openxmlformats.org/drawingml/2006/main" xmlns:r="http://schemas.openxmlformats.org/officeDocument/2006/relationships" xmlns:p="http://schemas.openxmlformats.org/presentationml/2006/main">
  <p:tag name="PA" val="v5.2.9"/>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PA" val="v5.2.9"/>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79.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PA" val="v5.2.9"/>
</p:tagLst>
</file>

<file path=ppt/tags/tag181.xml><?xml version="1.0" encoding="utf-8"?>
<p:tagLst xmlns:a="http://schemas.openxmlformats.org/drawingml/2006/main" xmlns:r="http://schemas.openxmlformats.org/officeDocument/2006/relationships" xmlns:p="http://schemas.openxmlformats.org/presentationml/2006/main">
  <p:tag name="PA" val="v5.2.9"/>
</p:tagLst>
</file>

<file path=ppt/tags/tag182.xml><?xml version="1.0" encoding="utf-8"?>
<p:tagLst xmlns:a="http://schemas.openxmlformats.org/drawingml/2006/main" xmlns:r="http://schemas.openxmlformats.org/officeDocument/2006/relationships" xmlns:p="http://schemas.openxmlformats.org/presentationml/2006/main">
  <p:tag name="PA" val="v5.2.9"/>
</p:tagLst>
</file>

<file path=ppt/tags/tag183.xml><?xml version="1.0" encoding="utf-8"?>
<p:tagLst xmlns:a="http://schemas.openxmlformats.org/drawingml/2006/main" xmlns:r="http://schemas.openxmlformats.org/officeDocument/2006/relationships" xmlns:p="http://schemas.openxmlformats.org/presentationml/2006/main">
  <p:tag name="PA" val="v5.2.9"/>
</p:tagLst>
</file>

<file path=ppt/tags/tag184.xml><?xml version="1.0" encoding="utf-8"?>
<p:tagLst xmlns:a="http://schemas.openxmlformats.org/drawingml/2006/main" xmlns:r="http://schemas.openxmlformats.org/officeDocument/2006/relationships" xmlns:p="http://schemas.openxmlformats.org/presentationml/2006/main">
  <p:tag name="PA" val="v5.2.9"/>
</p:tagLst>
</file>

<file path=ppt/tags/tag185.xml><?xml version="1.0" encoding="utf-8"?>
<p:tagLst xmlns:a="http://schemas.openxmlformats.org/drawingml/2006/main" xmlns:r="http://schemas.openxmlformats.org/officeDocument/2006/relationships" xmlns:p="http://schemas.openxmlformats.org/presentationml/2006/main">
  <p:tag name="PA" val="v5.2.9"/>
</p:tagLst>
</file>

<file path=ppt/tags/tag186.xml><?xml version="1.0" encoding="utf-8"?>
<p:tagLst xmlns:a="http://schemas.openxmlformats.org/drawingml/2006/main" xmlns:r="http://schemas.openxmlformats.org/officeDocument/2006/relationships" xmlns:p="http://schemas.openxmlformats.org/presentationml/2006/main">
  <p:tag name="PA" val="v5.2.9"/>
</p:tagLst>
</file>

<file path=ppt/tags/tag187.xml><?xml version="1.0" encoding="utf-8"?>
<p:tagLst xmlns:a="http://schemas.openxmlformats.org/drawingml/2006/main" xmlns:r="http://schemas.openxmlformats.org/officeDocument/2006/relationships" xmlns:p="http://schemas.openxmlformats.org/presentationml/2006/main">
  <p:tag name="PA" val="v5.2.9"/>
</p:tagLst>
</file>

<file path=ppt/tags/tag188.xml><?xml version="1.0" encoding="utf-8"?>
<p:tagLst xmlns:a="http://schemas.openxmlformats.org/drawingml/2006/main" xmlns:r="http://schemas.openxmlformats.org/officeDocument/2006/relationships" xmlns:p="http://schemas.openxmlformats.org/presentationml/2006/main">
  <p:tag name="PA" val="v5.2.9"/>
</p:tagLst>
</file>

<file path=ppt/tags/tag189.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PA" val="v5.2.9"/>
</p:tagLst>
</file>

<file path=ppt/tags/tag191.xml><?xml version="1.0" encoding="utf-8"?>
<p:tagLst xmlns:a="http://schemas.openxmlformats.org/drawingml/2006/main" xmlns:r="http://schemas.openxmlformats.org/officeDocument/2006/relationships" xmlns:p="http://schemas.openxmlformats.org/presentationml/2006/main">
  <p:tag name="PA" val="v5.2.9"/>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A" val="v5.2.9"/>
</p:tagLst>
</file>

<file path=ppt/tags/tag195.xml><?xml version="1.0" encoding="utf-8"?>
<p:tagLst xmlns:a="http://schemas.openxmlformats.org/drawingml/2006/main" xmlns:r="http://schemas.openxmlformats.org/officeDocument/2006/relationships" xmlns:p="http://schemas.openxmlformats.org/presentationml/2006/main">
  <p:tag name="PA" val="v5.2.9"/>
</p:tagLst>
</file>

<file path=ppt/tags/tag196.xml><?xml version="1.0" encoding="utf-8"?>
<p:tagLst xmlns:a="http://schemas.openxmlformats.org/drawingml/2006/main" xmlns:r="http://schemas.openxmlformats.org/officeDocument/2006/relationships" xmlns:p="http://schemas.openxmlformats.org/presentationml/2006/main">
  <p:tag name="PA" val="v5.2.9"/>
</p:tagLst>
</file>

<file path=ppt/tags/tag197.xml><?xml version="1.0" encoding="utf-8"?>
<p:tagLst xmlns:a="http://schemas.openxmlformats.org/drawingml/2006/main" xmlns:r="http://schemas.openxmlformats.org/officeDocument/2006/relationships" xmlns:p="http://schemas.openxmlformats.org/presentationml/2006/main">
  <p:tag name="PA" val="v5.2.9"/>
</p:tagLst>
</file>

<file path=ppt/tags/tag198.xml><?xml version="1.0" encoding="utf-8"?>
<p:tagLst xmlns:a="http://schemas.openxmlformats.org/drawingml/2006/main" xmlns:r="http://schemas.openxmlformats.org/officeDocument/2006/relationships" xmlns:p="http://schemas.openxmlformats.org/presentationml/2006/main">
  <p:tag name="PA" val="v5.2.9"/>
</p:tagLst>
</file>

<file path=ppt/tags/tag19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PA" val="v5.2.9"/>
</p:tagLst>
</file>

<file path=ppt/tags/tag201.xml><?xml version="1.0" encoding="utf-8"?>
<p:tagLst xmlns:a="http://schemas.openxmlformats.org/drawingml/2006/main" xmlns:r="http://schemas.openxmlformats.org/officeDocument/2006/relationships" xmlns:p="http://schemas.openxmlformats.org/presentationml/2006/main">
  <p:tag name="PA" val="v5.2.9"/>
</p:tagLst>
</file>

<file path=ppt/tags/tag202.xml><?xml version="1.0" encoding="utf-8"?>
<p:tagLst xmlns:a="http://schemas.openxmlformats.org/drawingml/2006/main" xmlns:r="http://schemas.openxmlformats.org/officeDocument/2006/relationships" xmlns:p="http://schemas.openxmlformats.org/presentationml/2006/main">
  <p:tag name="PA" val="v5.2.9"/>
</p:tagLst>
</file>

<file path=ppt/tags/tag203.xml><?xml version="1.0" encoding="utf-8"?>
<p:tagLst xmlns:a="http://schemas.openxmlformats.org/drawingml/2006/main" xmlns:r="http://schemas.openxmlformats.org/officeDocument/2006/relationships" xmlns:p="http://schemas.openxmlformats.org/presentationml/2006/main">
  <p:tag name="PA" val="v5.2.9"/>
</p:tagLst>
</file>

<file path=ppt/tags/tag204.xml><?xml version="1.0" encoding="utf-8"?>
<p:tagLst xmlns:a="http://schemas.openxmlformats.org/drawingml/2006/main" xmlns:r="http://schemas.openxmlformats.org/officeDocument/2006/relationships" xmlns:p="http://schemas.openxmlformats.org/presentationml/2006/main">
  <p:tag name="PA" val="v5.2.9"/>
</p:tagLst>
</file>

<file path=ppt/tags/tag205.xml><?xml version="1.0" encoding="utf-8"?>
<p:tagLst xmlns:a="http://schemas.openxmlformats.org/drawingml/2006/main" xmlns:r="http://schemas.openxmlformats.org/officeDocument/2006/relationships" xmlns:p="http://schemas.openxmlformats.org/presentationml/2006/main">
  <p:tag name="PA" val="v5.2.9"/>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PA" val="v5.2.9"/>
</p:tagLst>
</file>

<file path=ppt/tags/tag211.xml><?xml version="1.0" encoding="utf-8"?>
<p:tagLst xmlns:a="http://schemas.openxmlformats.org/drawingml/2006/main" xmlns:r="http://schemas.openxmlformats.org/officeDocument/2006/relationships" xmlns:p="http://schemas.openxmlformats.org/presentationml/2006/main">
  <p:tag name="PA" val="v5.2.9"/>
</p:tagLst>
</file>

<file path=ppt/tags/tag212.xml><?xml version="1.0" encoding="utf-8"?>
<p:tagLst xmlns:a="http://schemas.openxmlformats.org/drawingml/2006/main" xmlns:r="http://schemas.openxmlformats.org/officeDocument/2006/relationships" xmlns:p="http://schemas.openxmlformats.org/presentationml/2006/main">
  <p:tag name="PA" val="v5.2.9"/>
</p:tagLst>
</file>

<file path=ppt/tags/tag213.xml><?xml version="1.0" encoding="utf-8"?>
<p:tagLst xmlns:a="http://schemas.openxmlformats.org/drawingml/2006/main" xmlns:r="http://schemas.openxmlformats.org/officeDocument/2006/relationships" xmlns:p="http://schemas.openxmlformats.org/presentationml/2006/main">
  <p:tag name="PA" val="v5.2.9"/>
</p:tagLst>
</file>

<file path=ppt/tags/tag214.xml><?xml version="1.0" encoding="utf-8"?>
<p:tagLst xmlns:a="http://schemas.openxmlformats.org/drawingml/2006/main" xmlns:r="http://schemas.openxmlformats.org/officeDocument/2006/relationships" xmlns:p="http://schemas.openxmlformats.org/presentationml/2006/main">
  <p:tag name="PA" val="v5.2.9"/>
</p:tagLst>
</file>

<file path=ppt/tags/tag215.xml><?xml version="1.0" encoding="utf-8"?>
<p:tagLst xmlns:a="http://schemas.openxmlformats.org/drawingml/2006/main" xmlns:r="http://schemas.openxmlformats.org/officeDocument/2006/relationships" xmlns:p="http://schemas.openxmlformats.org/presentationml/2006/main">
  <p:tag name="PA" val="v5.2.9"/>
</p:tagLst>
</file>

<file path=ppt/tags/tag216.xml><?xml version="1.0" encoding="utf-8"?>
<p:tagLst xmlns:a="http://schemas.openxmlformats.org/drawingml/2006/main" xmlns:r="http://schemas.openxmlformats.org/officeDocument/2006/relationships" xmlns:p="http://schemas.openxmlformats.org/presentationml/2006/main">
  <p:tag name="PA" val="v5.2.9"/>
</p:tagLst>
</file>

<file path=ppt/tags/tag217.xml><?xml version="1.0" encoding="utf-8"?>
<p:tagLst xmlns:a="http://schemas.openxmlformats.org/drawingml/2006/main" xmlns:r="http://schemas.openxmlformats.org/officeDocument/2006/relationships" xmlns:p="http://schemas.openxmlformats.org/presentationml/2006/main">
  <p:tag name="PA" val="v5.2.9"/>
</p:tagLst>
</file>

<file path=ppt/tags/tag218.xml><?xml version="1.0" encoding="utf-8"?>
<p:tagLst xmlns:a="http://schemas.openxmlformats.org/drawingml/2006/main" xmlns:r="http://schemas.openxmlformats.org/officeDocument/2006/relationships" xmlns:p="http://schemas.openxmlformats.org/presentationml/2006/main">
  <p:tag name="PA" val="v5.2.9"/>
</p:tagLst>
</file>

<file path=ppt/tags/tag219.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PA" val="v5.2.9"/>
</p:tagLst>
</file>

<file path=ppt/tags/tag221.xml><?xml version="1.0" encoding="utf-8"?>
<p:tagLst xmlns:a="http://schemas.openxmlformats.org/drawingml/2006/main" xmlns:r="http://schemas.openxmlformats.org/officeDocument/2006/relationships" xmlns:p="http://schemas.openxmlformats.org/presentationml/2006/main">
  <p:tag name="PA" val="v5.2.9"/>
</p:tagLst>
</file>

<file path=ppt/tags/tag222.xml><?xml version="1.0" encoding="utf-8"?>
<p:tagLst xmlns:a="http://schemas.openxmlformats.org/drawingml/2006/main" xmlns:r="http://schemas.openxmlformats.org/officeDocument/2006/relationships" xmlns:p="http://schemas.openxmlformats.org/presentationml/2006/main">
  <p:tag name="PA" val="v5.2.9"/>
</p:tagLst>
</file>

<file path=ppt/tags/tag223.xml><?xml version="1.0" encoding="utf-8"?>
<p:tagLst xmlns:a="http://schemas.openxmlformats.org/drawingml/2006/main" xmlns:r="http://schemas.openxmlformats.org/officeDocument/2006/relationships" xmlns:p="http://schemas.openxmlformats.org/presentationml/2006/main">
  <p:tag name="PA" val="v5.2.9"/>
</p:tagLst>
</file>

<file path=ppt/tags/tag224.xml><?xml version="1.0" encoding="utf-8"?>
<p:tagLst xmlns:a="http://schemas.openxmlformats.org/drawingml/2006/main" xmlns:r="http://schemas.openxmlformats.org/officeDocument/2006/relationships" xmlns:p="http://schemas.openxmlformats.org/presentationml/2006/main">
  <p:tag name="PA" val="v5.2.9"/>
</p:tagLst>
</file>

<file path=ppt/tags/tag225.xml><?xml version="1.0" encoding="utf-8"?>
<p:tagLst xmlns:a="http://schemas.openxmlformats.org/drawingml/2006/main" xmlns:r="http://schemas.openxmlformats.org/officeDocument/2006/relationships" xmlns:p="http://schemas.openxmlformats.org/presentationml/2006/main">
  <p:tag name="PA" val="v5.2.9"/>
</p:tagLst>
</file>

<file path=ppt/tags/tag226.xml><?xml version="1.0" encoding="utf-8"?>
<p:tagLst xmlns:a="http://schemas.openxmlformats.org/drawingml/2006/main" xmlns:r="http://schemas.openxmlformats.org/officeDocument/2006/relationships" xmlns:p="http://schemas.openxmlformats.org/presentationml/2006/main">
  <p:tag name="PA" val="v5.2.9"/>
</p:tagLst>
</file>

<file path=ppt/tags/tag227.xml><?xml version="1.0" encoding="utf-8"?>
<p:tagLst xmlns:a="http://schemas.openxmlformats.org/drawingml/2006/main" xmlns:r="http://schemas.openxmlformats.org/officeDocument/2006/relationships" xmlns:p="http://schemas.openxmlformats.org/presentationml/2006/main">
  <p:tag name="PA" val="v5.2.9"/>
</p:tagLst>
</file>

<file path=ppt/tags/tag228.xml><?xml version="1.0" encoding="utf-8"?>
<p:tagLst xmlns:a="http://schemas.openxmlformats.org/drawingml/2006/main" xmlns:r="http://schemas.openxmlformats.org/officeDocument/2006/relationships" xmlns:p="http://schemas.openxmlformats.org/presentationml/2006/main">
  <p:tag name="PA" val="v5.2.9"/>
</p:tagLst>
</file>

<file path=ppt/tags/tag229.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PA" val="v5.2.9"/>
</p:tagLst>
</file>

<file path=ppt/tags/tag231.xml><?xml version="1.0" encoding="utf-8"?>
<p:tagLst xmlns:a="http://schemas.openxmlformats.org/drawingml/2006/main" xmlns:r="http://schemas.openxmlformats.org/officeDocument/2006/relationships" xmlns:p="http://schemas.openxmlformats.org/presentationml/2006/main">
  <p:tag name="PA" val="v5.2.9"/>
</p:tagLst>
</file>

<file path=ppt/tags/tag232.xml><?xml version="1.0" encoding="utf-8"?>
<p:tagLst xmlns:a="http://schemas.openxmlformats.org/drawingml/2006/main" xmlns:r="http://schemas.openxmlformats.org/officeDocument/2006/relationships" xmlns:p="http://schemas.openxmlformats.org/presentationml/2006/main">
  <p:tag name="PA" val="v5.2.9"/>
</p:tagLst>
</file>

<file path=ppt/tags/tag233.xml><?xml version="1.0" encoding="utf-8"?>
<p:tagLst xmlns:a="http://schemas.openxmlformats.org/drawingml/2006/main" xmlns:r="http://schemas.openxmlformats.org/officeDocument/2006/relationships" xmlns:p="http://schemas.openxmlformats.org/presentationml/2006/main">
  <p:tag name="PA" val="v5.2.9"/>
</p:tagLst>
</file>

<file path=ppt/tags/tag234.xml><?xml version="1.0" encoding="utf-8"?>
<p:tagLst xmlns:a="http://schemas.openxmlformats.org/drawingml/2006/main" xmlns:r="http://schemas.openxmlformats.org/officeDocument/2006/relationships" xmlns:p="http://schemas.openxmlformats.org/presentationml/2006/main">
  <p:tag name="PA" val="v5.2.9"/>
</p:tagLst>
</file>

<file path=ppt/tags/tag235.xml><?xml version="1.0" encoding="utf-8"?>
<p:tagLst xmlns:a="http://schemas.openxmlformats.org/drawingml/2006/main" xmlns:r="http://schemas.openxmlformats.org/officeDocument/2006/relationships" xmlns:p="http://schemas.openxmlformats.org/presentationml/2006/main">
  <p:tag name="PA" val="v5.2.9"/>
</p:tagLst>
</file>

<file path=ppt/tags/tag236.xml><?xml version="1.0" encoding="utf-8"?>
<p:tagLst xmlns:a="http://schemas.openxmlformats.org/drawingml/2006/main" xmlns:r="http://schemas.openxmlformats.org/officeDocument/2006/relationships" xmlns:p="http://schemas.openxmlformats.org/presentationml/2006/main">
  <p:tag name="PA" val="v5.2.9"/>
</p:tagLst>
</file>

<file path=ppt/tags/tag237.xml><?xml version="1.0" encoding="utf-8"?>
<p:tagLst xmlns:a="http://schemas.openxmlformats.org/drawingml/2006/main" xmlns:r="http://schemas.openxmlformats.org/officeDocument/2006/relationships" xmlns:p="http://schemas.openxmlformats.org/presentationml/2006/main">
  <p:tag name="PA" val="v5.2.9"/>
</p:tagLst>
</file>

<file path=ppt/tags/tag238.xml><?xml version="1.0" encoding="utf-8"?>
<p:tagLst xmlns:a="http://schemas.openxmlformats.org/drawingml/2006/main" xmlns:r="http://schemas.openxmlformats.org/officeDocument/2006/relationships" xmlns:p="http://schemas.openxmlformats.org/presentationml/2006/main">
  <p:tag name="PA" val="v5.2.9"/>
</p:tagLst>
</file>

<file path=ppt/tags/tag239.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PA" val="v5.2.9"/>
</p:tagLst>
</file>

<file path=ppt/tags/tag241.xml><?xml version="1.0" encoding="utf-8"?>
<p:tagLst xmlns:a="http://schemas.openxmlformats.org/drawingml/2006/main" xmlns:r="http://schemas.openxmlformats.org/officeDocument/2006/relationships" xmlns:p="http://schemas.openxmlformats.org/presentationml/2006/main">
  <p:tag name="PA" val="v5.2.9"/>
</p:tagLst>
</file>

<file path=ppt/tags/tag242.xml><?xml version="1.0" encoding="utf-8"?>
<p:tagLst xmlns:a="http://schemas.openxmlformats.org/drawingml/2006/main" xmlns:r="http://schemas.openxmlformats.org/officeDocument/2006/relationships" xmlns:p="http://schemas.openxmlformats.org/presentationml/2006/main">
  <p:tag name="PA" val="v5.2.9"/>
</p:tagLst>
</file>

<file path=ppt/tags/tag243.xml><?xml version="1.0" encoding="utf-8"?>
<p:tagLst xmlns:a="http://schemas.openxmlformats.org/drawingml/2006/main" xmlns:r="http://schemas.openxmlformats.org/officeDocument/2006/relationships" xmlns:p="http://schemas.openxmlformats.org/presentationml/2006/main">
  <p:tag name="PA" val="v5.2.9"/>
</p:tagLst>
</file>

<file path=ppt/tags/tag244.xml><?xml version="1.0" encoding="utf-8"?>
<p:tagLst xmlns:a="http://schemas.openxmlformats.org/drawingml/2006/main" xmlns:r="http://schemas.openxmlformats.org/officeDocument/2006/relationships" xmlns:p="http://schemas.openxmlformats.org/presentationml/2006/main">
  <p:tag name="PA" val="v5.2.9"/>
</p:tagLst>
</file>

<file path=ppt/tags/tag245.xml><?xml version="1.0" encoding="utf-8"?>
<p:tagLst xmlns:a="http://schemas.openxmlformats.org/drawingml/2006/main" xmlns:r="http://schemas.openxmlformats.org/officeDocument/2006/relationships" xmlns:p="http://schemas.openxmlformats.org/presentationml/2006/main">
  <p:tag name="PA" val="v5.2.9"/>
</p:tagLst>
</file>

<file path=ppt/tags/tag246.xml><?xml version="1.0" encoding="utf-8"?>
<p:tagLst xmlns:a="http://schemas.openxmlformats.org/drawingml/2006/main" xmlns:r="http://schemas.openxmlformats.org/officeDocument/2006/relationships" xmlns:p="http://schemas.openxmlformats.org/presentationml/2006/main">
  <p:tag name="PA" val="v5.2.9"/>
</p:tagLst>
</file>

<file path=ppt/tags/tag247.xml><?xml version="1.0" encoding="utf-8"?>
<p:tagLst xmlns:a="http://schemas.openxmlformats.org/drawingml/2006/main" xmlns:r="http://schemas.openxmlformats.org/officeDocument/2006/relationships" xmlns:p="http://schemas.openxmlformats.org/presentationml/2006/main">
  <p:tag name="PA" val="v5.2.9"/>
</p:tagLst>
</file>

<file path=ppt/tags/tag248.xml><?xml version="1.0" encoding="utf-8"?>
<p:tagLst xmlns:a="http://schemas.openxmlformats.org/drawingml/2006/main" xmlns:r="http://schemas.openxmlformats.org/officeDocument/2006/relationships" xmlns:p="http://schemas.openxmlformats.org/presentationml/2006/main">
  <p:tag name="PA" val="v5.2.9"/>
</p:tagLst>
</file>

<file path=ppt/tags/tag249.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PA" val="v5.2.9"/>
</p:tagLst>
</file>

<file path=ppt/tags/tag251.xml><?xml version="1.0" encoding="utf-8"?>
<p:tagLst xmlns:a="http://schemas.openxmlformats.org/drawingml/2006/main" xmlns:r="http://schemas.openxmlformats.org/officeDocument/2006/relationships" xmlns:p="http://schemas.openxmlformats.org/presentationml/2006/main">
  <p:tag name="PA" val="v5.2.9"/>
</p:tagLst>
</file>

<file path=ppt/tags/tag252.xml><?xml version="1.0" encoding="utf-8"?>
<p:tagLst xmlns:a="http://schemas.openxmlformats.org/drawingml/2006/main" xmlns:r="http://schemas.openxmlformats.org/officeDocument/2006/relationships" xmlns:p="http://schemas.openxmlformats.org/presentationml/2006/main">
  <p:tag name="PA" val="v5.2.9"/>
</p:tagLst>
</file>

<file path=ppt/tags/tag253.xml><?xml version="1.0" encoding="utf-8"?>
<p:tagLst xmlns:a="http://schemas.openxmlformats.org/drawingml/2006/main" xmlns:r="http://schemas.openxmlformats.org/officeDocument/2006/relationships" xmlns:p="http://schemas.openxmlformats.org/presentationml/2006/main">
  <p:tag name="PA" val="v5.2.9"/>
</p:tagLst>
</file>

<file path=ppt/tags/tag254.xml><?xml version="1.0" encoding="utf-8"?>
<p:tagLst xmlns:a="http://schemas.openxmlformats.org/drawingml/2006/main" xmlns:r="http://schemas.openxmlformats.org/officeDocument/2006/relationships" xmlns:p="http://schemas.openxmlformats.org/presentationml/2006/main">
  <p:tag name="PA" val="v5.2.9"/>
</p:tagLst>
</file>

<file path=ppt/tags/tag255.xml><?xml version="1.0" encoding="utf-8"?>
<p:tagLst xmlns:a="http://schemas.openxmlformats.org/drawingml/2006/main" xmlns:r="http://schemas.openxmlformats.org/officeDocument/2006/relationships" xmlns:p="http://schemas.openxmlformats.org/presentationml/2006/main">
  <p:tag name="PA" val="v5.2.9"/>
</p:tagLst>
</file>

<file path=ppt/tags/tag256.xml><?xml version="1.0" encoding="utf-8"?>
<p:tagLst xmlns:a="http://schemas.openxmlformats.org/drawingml/2006/main" xmlns:r="http://schemas.openxmlformats.org/officeDocument/2006/relationships" xmlns:p="http://schemas.openxmlformats.org/presentationml/2006/main">
  <p:tag name="PA" val="v5.2.9"/>
</p:tagLst>
</file>

<file path=ppt/tags/tag257.xml><?xml version="1.0" encoding="utf-8"?>
<p:tagLst xmlns:a="http://schemas.openxmlformats.org/drawingml/2006/main" xmlns:r="http://schemas.openxmlformats.org/officeDocument/2006/relationships" xmlns:p="http://schemas.openxmlformats.org/presentationml/2006/main">
  <p:tag name="PA" val="v5.2.9"/>
</p:tagLst>
</file>

<file path=ppt/tags/tag258.xml><?xml version="1.0" encoding="utf-8"?>
<p:tagLst xmlns:a="http://schemas.openxmlformats.org/drawingml/2006/main" xmlns:r="http://schemas.openxmlformats.org/officeDocument/2006/relationships" xmlns:p="http://schemas.openxmlformats.org/presentationml/2006/main">
  <p:tag name="PA" val="v5.2.9"/>
</p:tagLst>
</file>

<file path=ppt/tags/tag259.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PA" val="v5.2.9"/>
</p:tagLst>
</file>

<file path=ppt/tags/tag261.xml><?xml version="1.0" encoding="utf-8"?>
<p:tagLst xmlns:a="http://schemas.openxmlformats.org/drawingml/2006/main" xmlns:r="http://schemas.openxmlformats.org/officeDocument/2006/relationships" xmlns:p="http://schemas.openxmlformats.org/presentationml/2006/main">
  <p:tag name="PA" val="v5.2.9"/>
</p:tagLst>
</file>

<file path=ppt/tags/tag262.xml><?xml version="1.0" encoding="utf-8"?>
<p:tagLst xmlns:a="http://schemas.openxmlformats.org/drawingml/2006/main" xmlns:r="http://schemas.openxmlformats.org/officeDocument/2006/relationships" xmlns:p="http://schemas.openxmlformats.org/presentationml/2006/main">
  <p:tag name="PA" val="v5.2.9"/>
</p:tagLst>
</file>

<file path=ppt/tags/tag263.xml><?xml version="1.0" encoding="utf-8"?>
<p:tagLst xmlns:a="http://schemas.openxmlformats.org/drawingml/2006/main" xmlns:r="http://schemas.openxmlformats.org/officeDocument/2006/relationships" xmlns:p="http://schemas.openxmlformats.org/presentationml/2006/main">
  <p:tag name="PA" val="v5.2.9"/>
</p:tagLst>
</file>

<file path=ppt/tags/tag264.xml><?xml version="1.0" encoding="utf-8"?>
<p:tagLst xmlns:a="http://schemas.openxmlformats.org/drawingml/2006/main" xmlns:r="http://schemas.openxmlformats.org/officeDocument/2006/relationships" xmlns:p="http://schemas.openxmlformats.org/presentationml/2006/main">
  <p:tag name="PA" val="v5.2.9"/>
</p:tagLst>
</file>

<file path=ppt/tags/tag265.xml><?xml version="1.0" encoding="utf-8"?>
<p:tagLst xmlns:a="http://schemas.openxmlformats.org/drawingml/2006/main" xmlns:r="http://schemas.openxmlformats.org/officeDocument/2006/relationships" xmlns:p="http://schemas.openxmlformats.org/presentationml/2006/main">
  <p:tag name="PA" val="v5.2.9"/>
</p:tagLst>
</file>

<file path=ppt/tags/tag266.xml><?xml version="1.0" encoding="utf-8"?>
<p:tagLst xmlns:a="http://schemas.openxmlformats.org/drawingml/2006/main" xmlns:r="http://schemas.openxmlformats.org/officeDocument/2006/relationships" xmlns:p="http://schemas.openxmlformats.org/presentationml/2006/main">
  <p:tag name="PA" val="v5.2.9"/>
</p:tagLst>
</file>

<file path=ppt/tags/tag267.xml><?xml version="1.0" encoding="utf-8"?>
<p:tagLst xmlns:a="http://schemas.openxmlformats.org/drawingml/2006/main" xmlns:r="http://schemas.openxmlformats.org/officeDocument/2006/relationships" xmlns:p="http://schemas.openxmlformats.org/presentationml/2006/main">
  <p:tag name="PA" val="v5.2.9"/>
</p:tagLst>
</file>

<file path=ppt/tags/tag268.xml><?xml version="1.0" encoding="utf-8"?>
<p:tagLst xmlns:a="http://schemas.openxmlformats.org/drawingml/2006/main" xmlns:r="http://schemas.openxmlformats.org/officeDocument/2006/relationships" xmlns:p="http://schemas.openxmlformats.org/presentationml/2006/main">
  <p:tag name="PA" val="v5.2.9"/>
</p:tagLst>
</file>

<file path=ppt/tags/tag269.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PA" val="v5.2.9"/>
</p:tagLst>
</file>

<file path=ppt/tags/tag27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72.xml><?xml version="1.0" encoding="utf-8"?>
<p:tagLst xmlns:a="http://schemas.openxmlformats.org/drawingml/2006/main" xmlns:r="http://schemas.openxmlformats.org/officeDocument/2006/relationships" xmlns:p="http://schemas.openxmlformats.org/presentationml/2006/main">
  <p:tag name="PA" val="v5.2.9"/>
</p:tagLst>
</file>

<file path=ppt/tags/tag273.xml><?xml version="1.0" encoding="utf-8"?>
<p:tagLst xmlns:a="http://schemas.openxmlformats.org/drawingml/2006/main" xmlns:r="http://schemas.openxmlformats.org/officeDocument/2006/relationships" xmlns:p="http://schemas.openxmlformats.org/presentationml/2006/main">
  <p:tag name="PA" val="v5.2.9"/>
</p:tagLst>
</file>

<file path=ppt/tags/tag274.xml><?xml version="1.0" encoding="utf-8"?>
<p:tagLst xmlns:a="http://schemas.openxmlformats.org/drawingml/2006/main" xmlns:r="http://schemas.openxmlformats.org/officeDocument/2006/relationships" xmlns:p="http://schemas.openxmlformats.org/presentationml/2006/main">
  <p:tag name="PA" val="v5.2.9"/>
</p:tagLst>
</file>

<file path=ppt/tags/tag275.xml><?xml version="1.0" encoding="utf-8"?>
<p:tagLst xmlns:a="http://schemas.openxmlformats.org/drawingml/2006/main" xmlns:r="http://schemas.openxmlformats.org/officeDocument/2006/relationships" xmlns:p="http://schemas.openxmlformats.org/presentationml/2006/main">
  <p:tag name="PA" val="v5.2.9"/>
</p:tagLst>
</file>

<file path=ppt/tags/tag276.xml><?xml version="1.0" encoding="utf-8"?>
<p:tagLst xmlns:a="http://schemas.openxmlformats.org/drawingml/2006/main" xmlns:r="http://schemas.openxmlformats.org/officeDocument/2006/relationships" xmlns:p="http://schemas.openxmlformats.org/presentationml/2006/main">
  <p:tag name="PA" val="v5.2.9"/>
</p:tagLst>
</file>

<file path=ppt/tags/tag277.xml><?xml version="1.0" encoding="utf-8"?>
<p:tagLst xmlns:a="http://schemas.openxmlformats.org/drawingml/2006/main" xmlns:r="http://schemas.openxmlformats.org/officeDocument/2006/relationships" xmlns:p="http://schemas.openxmlformats.org/presentationml/2006/main">
  <p:tag name="PA" val="v5.2.9"/>
</p:tagLst>
</file>

<file path=ppt/tags/tag278.xml><?xml version="1.0" encoding="utf-8"?>
<p:tagLst xmlns:a="http://schemas.openxmlformats.org/drawingml/2006/main" xmlns:r="http://schemas.openxmlformats.org/officeDocument/2006/relationships" xmlns:p="http://schemas.openxmlformats.org/presentationml/2006/main">
  <p:tag name="PA" val="v5.2.9"/>
</p:tagLst>
</file>

<file path=ppt/tags/tag279.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PA" val="v5.2.9"/>
</p:tagLst>
</file>

<file path=ppt/tags/tag281.xml><?xml version="1.0" encoding="utf-8"?>
<p:tagLst xmlns:a="http://schemas.openxmlformats.org/drawingml/2006/main" xmlns:r="http://schemas.openxmlformats.org/officeDocument/2006/relationships" xmlns:p="http://schemas.openxmlformats.org/presentationml/2006/main">
  <p:tag name="PA" val="v5.2.9"/>
</p:tagLst>
</file>

<file path=ppt/tags/tag282.xml><?xml version="1.0" encoding="utf-8"?>
<p:tagLst xmlns:a="http://schemas.openxmlformats.org/drawingml/2006/main" xmlns:r="http://schemas.openxmlformats.org/officeDocument/2006/relationships" xmlns:p="http://schemas.openxmlformats.org/presentationml/2006/main">
  <p:tag name="PA" val="v5.2.9"/>
</p:tagLst>
</file>

<file path=ppt/tags/tag283.xml><?xml version="1.0" encoding="utf-8"?>
<p:tagLst xmlns:a="http://schemas.openxmlformats.org/drawingml/2006/main" xmlns:r="http://schemas.openxmlformats.org/officeDocument/2006/relationships" xmlns:p="http://schemas.openxmlformats.org/presentationml/2006/main">
  <p:tag name="PA" val="v5.2.9"/>
</p:tagLst>
</file>

<file path=ppt/tags/tag284.xml><?xml version="1.0" encoding="utf-8"?>
<p:tagLst xmlns:a="http://schemas.openxmlformats.org/drawingml/2006/main" xmlns:r="http://schemas.openxmlformats.org/officeDocument/2006/relationships" xmlns:p="http://schemas.openxmlformats.org/presentationml/2006/main">
  <p:tag name="PA" val="v5.2.9"/>
</p:tagLst>
</file>

<file path=ppt/tags/tag285.xml><?xml version="1.0" encoding="utf-8"?>
<p:tagLst xmlns:a="http://schemas.openxmlformats.org/drawingml/2006/main" xmlns:r="http://schemas.openxmlformats.org/officeDocument/2006/relationships" xmlns:p="http://schemas.openxmlformats.org/presentationml/2006/main">
  <p:tag name="PA" val="v5.2.9"/>
</p:tagLst>
</file>

<file path=ppt/tags/tag286.xml><?xml version="1.0" encoding="utf-8"?>
<p:tagLst xmlns:a="http://schemas.openxmlformats.org/drawingml/2006/main" xmlns:r="http://schemas.openxmlformats.org/officeDocument/2006/relationships" xmlns:p="http://schemas.openxmlformats.org/presentationml/2006/main">
  <p:tag name="PA" val="v5.2.9"/>
</p:tagLst>
</file>

<file path=ppt/tags/tag287.xml><?xml version="1.0" encoding="utf-8"?>
<p:tagLst xmlns:a="http://schemas.openxmlformats.org/drawingml/2006/main" xmlns:r="http://schemas.openxmlformats.org/officeDocument/2006/relationships" xmlns:p="http://schemas.openxmlformats.org/presentationml/2006/main">
  <p:tag name="PA" val="v5.2.9"/>
</p:tagLst>
</file>

<file path=ppt/tags/tag288.xml><?xml version="1.0" encoding="utf-8"?>
<p:tagLst xmlns:a="http://schemas.openxmlformats.org/drawingml/2006/main" xmlns:r="http://schemas.openxmlformats.org/officeDocument/2006/relationships" xmlns:p="http://schemas.openxmlformats.org/presentationml/2006/main">
  <p:tag name="PA" val="v5.2.9"/>
</p:tagLst>
</file>

<file path=ppt/tags/tag289.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PA" val="v5.2.9"/>
</p:tagLst>
</file>

<file path=ppt/tags/tag291.xml><?xml version="1.0" encoding="utf-8"?>
<p:tagLst xmlns:a="http://schemas.openxmlformats.org/drawingml/2006/main" xmlns:r="http://schemas.openxmlformats.org/officeDocument/2006/relationships" xmlns:p="http://schemas.openxmlformats.org/presentationml/2006/main">
  <p:tag name="PA" val="v5.2.9"/>
</p:tagLst>
</file>

<file path=ppt/tags/tag292.xml><?xml version="1.0" encoding="utf-8"?>
<p:tagLst xmlns:a="http://schemas.openxmlformats.org/drawingml/2006/main" xmlns:r="http://schemas.openxmlformats.org/officeDocument/2006/relationships" xmlns:p="http://schemas.openxmlformats.org/presentationml/2006/main">
  <p:tag name="PA" val="v5.2.9"/>
</p:tagLst>
</file>

<file path=ppt/tags/tag293.xml><?xml version="1.0" encoding="utf-8"?>
<p:tagLst xmlns:a="http://schemas.openxmlformats.org/drawingml/2006/main" xmlns:r="http://schemas.openxmlformats.org/officeDocument/2006/relationships" xmlns:p="http://schemas.openxmlformats.org/presentationml/2006/main">
  <p:tag name="PA" val="v5.2.9"/>
</p:tagLst>
</file>

<file path=ppt/tags/tag294.xml><?xml version="1.0" encoding="utf-8"?>
<p:tagLst xmlns:a="http://schemas.openxmlformats.org/drawingml/2006/main" xmlns:r="http://schemas.openxmlformats.org/officeDocument/2006/relationships" xmlns:p="http://schemas.openxmlformats.org/presentationml/2006/main">
  <p:tag name="PA" val="v5.2.9"/>
</p:tagLst>
</file>

<file path=ppt/tags/tag295.xml><?xml version="1.0" encoding="utf-8"?>
<p:tagLst xmlns:a="http://schemas.openxmlformats.org/drawingml/2006/main" xmlns:r="http://schemas.openxmlformats.org/officeDocument/2006/relationships" xmlns:p="http://schemas.openxmlformats.org/presentationml/2006/main">
  <p:tag name="PA" val="v5.2.9"/>
</p:tagLst>
</file>

<file path=ppt/tags/tag296.xml><?xml version="1.0" encoding="utf-8"?>
<p:tagLst xmlns:a="http://schemas.openxmlformats.org/drawingml/2006/main" xmlns:r="http://schemas.openxmlformats.org/officeDocument/2006/relationships" xmlns:p="http://schemas.openxmlformats.org/presentationml/2006/main">
  <p:tag name="PA" val="v5.2.9"/>
</p:tagLst>
</file>

<file path=ppt/tags/tag297.xml><?xml version="1.0" encoding="utf-8"?>
<p:tagLst xmlns:a="http://schemas.openxmlformats.org/drawingml/2006/main" xmlns:r="http://schemas.openxmlformats.org/officeDocument/2006/relationships" xmlns:p="http://schemas.openxmlformats.org/presentationml/2006/main">
  <p:tag name="PA" val="v5.2.9"/>
</p:tagLst>
</file>

<file path=ppt/tags/tag298.xml><?xml version="1.0" encoding="utf-8"?>
<p:tagLst xmlns:a="http://schemas.openxmlformats.org/drawingml/2006/main" xmlns:r="http://schemas.openxmlformats.org/officeDocument/2006/relationships" xmlns:p="http://schemas.openxmlformats.org/presentationml/2006/main">
  <p:tag name="PA" val="v5.2.9"/>
</p:tagLst>
</file>

<file path=ppt/tags/tag29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PA" val="v5.2.9"/>
</p:tagLst>
</file>

<file path=ppt/tags/tag301.xml><?xml version="1.0" encoding="utf-8"?>
<p:tagLst xmlns:a="http://schemas.openxmlformats.org/drawingml/2006/main" xmlns:r="http://schemas.openxmlformats.org/officeDocument/2006/relationships" xmlns:p="http://schemas.openxmlformats.org/presentationml/2006/main">
  <p:tag name="PA" val="v5.2.9"/>
</p:tagLst>
</file>

<file path=ppt/tags/tag302.xml><?xml version="1.0" encoding="utf-8"?>
<p:tagLst xmlns:a="http://schemas.openxmlformats.org/drawingml/2006/main" xmlns:r="http://schemas.openxmlformats.org/officeDocument/2006/relationships" xmlns:p="http://schemas.openxmlformats.org/presentationml/2006/main">
  <p:tag name="PA" val="v5.2.9"/>
</p:tagLst>
</file>

<file path=ppt/tags/tag303.xml><?xml version="1.0" encoding="utf-8"?>
<p:tagLst xmlns:a="http://schemas.openxmlformats.org/drawingml/2006/main" xmlns:r="http://schemas.openxmlformats.org/officeDocument/2006/relationships" xmlns:p="http://schemas.openxmlformats.org/presentationml/2006/main">
  <p:tag name="PA" val="v5.2.9"/>
</p:tagLst>
</file>

<file path=ppt/tags/tag304.xml><?xml version="1.0" encoding="utf-8"?>
<p:tagLst xmlns:a="http://schemas.openxmlformats.org/drawingml/2006/main" xmlns:r="http://schemas.openxmlformats.org/officeDocument/2006/relationships" xmlns:p="http://schemas.openxmlformats.org/presentationml/2006/main">
  <p:tag name="PA" val="v5.2.9"/>
</p:tagLst>
</file>

<file path=ppt/tags/tag305.xml><?xml version="1.0" encoding="utf-8"?>
<p:tagLst xmlns:a="http://schemas.openxmlformats.org/drawingml/2006/main" xmlns:r="http://schemas.openxmlformats.org/officeDocument/2006/relationships" xmlns:p="http://schemas.openxmlformats.org/presentationml/2006/main">
  <p:tag name="PA" val="v5.2.9"/>
</p:tagLst>
</file>

<file path=ppt/tags/tag306.xml><?xml version="1.0" encoding="utf-8"?>
<p:tagLst xmlns:a="http://schemas.openxmlformats.org/drawingml/2006/main" xmlns:r="http://schemas.openxmlformats.org/officeDocument/2006/relationships" xmlns:p="http://schemas.openxmlformats.org/presentationml/2006/main">
  <p:tag name="PA" val="v5.2.9"/>
</p:tagLst>
</file>

<file path=ppt/tags/tag307.xml><?xml version="1.0" encoding="utf-8"?>
<p:tagLst xmlns:a="http://schemas.openxmlformats.org/drawingml/2006/main" xmlns:r="http://schemas.openxmlformats.org/officeDocument/2006/relationships" xmlns:p="http://schemas.openxmlformats.org/presentationml/2006/main">
  <p:tag name="PA" val="v5.2.9"/>
</p:tagLst>
</file>

<file path=ppt/tags/tag308.xml><?xml version="1.0" encoding="utf-8"?>
<p:tagLst xmlns:a="http://schemas.openxmlformats.org/drawingml/2006/main" xmlns:r="http://schemas.openxmlformats.org/officeDocument/2006/relationships" xmlns:p="http://schemas.openxmlformats.org/presentationml/2006/main">
  <p:tag name="PA" val="v5.2.9"/>
</p:tagLst>
</file>

<file path=ppt/tags/tag309.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PA" val="v5.2.9"/>
</p:tagLst>
</file>

<file path=ppt/tags/tag311.xml><?xml version="1.0" encoding="utf-8"?>
<p:tagLst xmlns:a="http://schemas.openxmlformats.org/drawingml/2006/main" xmlns:r="http://schemas.openxmlformats.org/officeDocument/2006/relationships" xmlns:p="http://schemas.openxmlformats.org/presentationml/2006/main">
  <p:tag name="PA" val="v5.2.9"/>
</p:tagLst>
</file>

<file path=ppt/tags/tag312.xml><?xml version="1.0" encoding="utf-8"?>
<p:tagLst xmlns:a="http://schemas.openxmlformats.org/drawingml/2006/main" xmlns:r="http://schemas.openxmlformats.org/officeDocument/2006/relationships" xmlns:p="http://schemas.openxmlformats.org/presentationml/2006/main">
  <p:tag name="PA" val="v5.2.9"/>
</p:tagLst>
</file>

<file path=ppt/tags/tag313.xml><?xml version="1.0" encoding="utf-8"?>
<p:tagLst xmlns:a="http://schemas.openxmlformats.org/drawingml/2006/main" xmlns:r="http://schemas.openxmlformats.org/officeDocument/2006/relationships" xmlns:p="http://schemas.openxmlformats.org/presentationml/2006/main">
  <p:tag name="PA" val="v5.2.9"/>
</p:tagLst>
</file>

<file path=ppt/tags/tag314.xml><?xml version="1.0" encoding="utf-8"?>
<p:tagLst xmlns:a="http://schemas.openxmlformats.org/drawingml/2006/main" xmlns:r="http://schemas.openxmlformats.org/officeDocument/2006/relationships" xmlns:p="http://schemas.openxmlformats.org/presentationml/2006/main">
  <p:tag name="PA" val="v5.2.9"/>
</p:tagLst>
</file>

<file path=ppt/tags/tag315.xml><?xml version="1.0" encoding="utf-8"?>
<p:tagLst xmlns:a="http://schemas.openxmlformats.org/drawingml/2006/main" xmlns:r="http://schemas.openxmlformats.org/officeDocument/2006/relationships" xmlns:p="http://schemas.openxmlformats.org/presentationml/2006/main">
  <p:tag name="PA" val="v5.2.9"/>
</p:tagLst>
</file>

<file path=ppt/tags/tag316.xml><?xml version="1.0" encoding="utf-8"?>
<p:tagLst xmlns:a="http://schemas.openxmlformats.org/drawingml/2006/main" xmlns:r="http://schemas.openxmlformats.org/officeDocument/2006/relationships" xmlns:p="http://schemas.openxmlformats.org/presentationml/2006/main">
  <p:tag name="PA" val="v5.2.9"/>
</p:tagLst>
</file>

<file path=ppt/tags/tag317.xml><?xml version="1.0" encoding="utf-8"?>
<p:tagLst xmlns:a="http://schemas.openxmlformats.org/drawingml/2006/main" xmlns:r="http://schemas.openxmlformats.org/officeDocument/2006/relationships" xmlns:p="http://schemas.openxmlformats.org/presentationml/2006/main">
  <p:tag name="PA" val="v5.2.9"/>
</p:tagLst>
</file>

<file path=ppt/tags/tag318.xml><?xml version="1.0" encoding="utf-8"?>
<p:tagLst xmlns:a="http://schemas.openxmlformats.org/drawingml/2006/main" xmlns:r="http://schemas.openxmlformats.org/officeDocument/2006/relationships" xmlns:p="http://schemas.openxmlformats.org/presentationml/2006/main">
  <p:tag name="PA" val="v5.2.9"/>
</p:tagLst>
</file>

<file path=ppt/tags/tag31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PA" val="v5.2.9"/>
</p:tagLst>
</file>

<file path=ppt/tags/tag321.xml><?xml version="1.0" encoding="utf-8"?>
<p:tagLst xmlns:a="http://schemas.openxmlformats.org/drawingml/2006/main" xmlns:r="http://schemas.openxmlformats.org/officeDocument/2006/relationships" xmlns:p="http://schemas.openxmlformats.org/presentationml/2006/main">
  <p:tag name="PA" val="v5.2.9"/>
</p:tagLst>
</file>

<file path=ppt/tags/tag322.xml><?xml version="1.0" encoding="utf-8"?>
<p:tagLst xmlns:a="http://schemas.openxmlformats.org/drawingml/2006/main" xmlns:r="http://schemas.openxmlformats.org/officeDocument/2006/relationships" xmlns:p="http://schemas.openxmlformats.org/presentationml/2006/main">
  <p:tag name="PA" val="v5.2.9"/>
</p:tagLst>
</file>

<file path=ppt/tags/tag323.xml><?xml version="1.0" encoding="utf-8"?>
<p:tagLst xmlns:a="http://schemas.openxmlformats.org/drawingml/2006/main" xmlns:r="http://schemas.openxmlformats.org/officeDocument/2006/relationships" xmlns:p="http://schemas.openxmlformats.org/presentationml/2006/main">
  <p:tag name="PA" val="v5.2.9"/>
</p:tagLst>
</file>

<file path=ppt/tags/tag324.xml><?xml version="1.0" encoding="utf-8"?>
<p:tagLst xmlns:a="http://schemas.openxmlformats.org/drawingml/2006/main" xmlns:r="http://schemas.openxmlformats.org/officeDocument/2006/relationships" xmlns:p="http://schemas.openxmlformats.org/presentationml/2006/main">
  <p:tag name="PA" val="v5.2.9"/>
</p:tagLst>
</file>

<file path=ppt/tags/tag325.xml><?xml version="1.0" encoding="utf-8"?>
<p:tagLst xmlns:a="http://schemas.openxmlformats.org/drawingml/2006/main" xmlns:r="http://schemas.openxmlformats.org/officeDocument/2006/relationships" xmlns:p="http://schemas.openxmlformats.org/presentationml/2006/main">
  <p:tag name="PA" val="v5.2.9"/>
</p:tagLst>
</file>

<file path=ppt/tags/tag326.xml><?xml version="1.0" encoding="utf-8"?>
<p:tagLst xmlns:a="http://schemas.openxmlformats.org/drawingml/2006/main" xmlns:r="http://schemas.openxmlformats.org/officeDocument/2006/relationships" xmlns:p="http://schemas.openxmlformats.org/presentationml/2006/main">
  <p:tag name="PA" val="v5.2.9"/>
</p:tagLst>
</file>

<file path=ppt/tags/tag327.xml><?xml version="1.0" encoding="utf-8"?>
<p:tagLst xmlns:a="http://schemas.openxmlformats.org/drawingml/2006/main" xmlns:r="http://schemas.openxmlformats.org/officeDocument/2006/relationships" xmlns:p="http://schemas.openxmlformats.org/presentationml/2006/main">
  <p:tag name="PA" val="v5.2.9"/>
</p:tagLst>
</file>

<file path=ppt/tags/tag328.xml><?xml version="1.0" encoding="utf-8"?>
<p:tagLst xmlns:a="http://schemas.openxmlformats.org/drawingml/2006/main" xmlns:r="http://schemas.openxmlformats.org/officeDocument/2006/relationships" xmlns:p="http://schemas.openxmlformats.org/presentationml/2006/main">
  <p:tag name="PA" val="v5.2.9"/>
</p:tagLst>
</file>

<file path=ppt/tags/tag329.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PA" val="v5.2.9"/>
</p:tagLst>
</file>

<file path=ppt/tags/tag331.xml><?xml version="1.0" encoding="utf-8"?>
<p:tagLst xmlns:a="http://schemas.openxmlformats.org/drawingml/2006/main" xmlns:r="http://schemas.openxmlformats.org/officeDocument/2006/relationships" xmlns:p="http://schemas.openxmlformats.org/presentationml/2006/main">
  <p:tag name="PA" val="v5.2.9"/>
</p:tagLst>
</file>

<file path=ppt/tags/tag332.xml><?xml version="1.0" encoding="utf-8"?>
<p:tagLst xmlns:a="http://schemas.openxmlformats.org/drawingml/2006/main" xmlns:r="http://schemas.openxmlformats.org/officeDocument/2006/relationships" xmlns:p="http://schemas.openxmlformats.org/presentationml/2006/main">
  <p:tag name="PA" val="v5.2.9"/>
</p:tagLst>
</file>

<file path=ppt/tags/tag333.xml><?xml version="1.0" encoding="utf-8"?>
<p:tagLst xmlns:a="http://schemas.openxmlformats.org/drawingml/2006/main" xmlns:r="http://schemas.openxmlformats.org/officeDocument/2006/relationships" xmlns:p="http://schemas.openxmlformats.org/presentationml/2006/main">
  <p:tag name="PA" val="v5.2.9"/>
</p:tagLst>
</file>

<file path=ppt/tags/tag334.xml><?xml version="1.0" encoding="utf-8"?>
<p:tagLst xmlns:a="http://schemas.openxmlformats.org/drawingml/2006/main" xmlns:r="http://schemas.openxmlformats.org/officeDocument/2006/relationships" xmlns:p="http://schemas.openxmlformats.org/presentationml/2006/main">
  <p:tag name="PA" val="v5.2.9"/>
</p:tagLst>
</file>

<file path=ppt/tags/tag335.xml><?xml version="1.0" encoding="utf-8"?>
<p:tagLst xmlns:a="http://schemas.openxmlformats.org/drawingml/2006/main" xmlns:r="http://schemas.openxmlformats.org/officeDocument/2006/relationships" xmlns:p="http://schemas.openxmlformats.org/presentationml/2006/main">
  <p:tag name="PA" val="v5.2.9"/>
</p:tagLst>
</file>

<file path=ppt/tags/tag336.xml><?xml version="1.0" encoding="utf-8"?>
<p:tagLst xmlns:a="http://schemas.openxmlformats.org/drawingml/2006/main" xmlns:r="http://schemas.openxmlformats.org/officeDocument/2006/relationships" xmlns:p="http://schemas.openxmlformats.org/presentationml/2006/main">
  <p:tag name="PA" val="v5.2.9"/>
</p:tagLst>
</file>

<file path=ppt/tags/tag337.xml><?xml version="1.0" encoding="utf-8"?>
<p:tagLst xmlns:a="http://schemas.openxmlformats.org/drawingml/2006/main" xmlns:r="http://schemas.openxmlformats.org/officeDocument/2006/relationships" xmlns:p="http://schemas.openxmlformats.org/presentationml/2006/main">
  <p:tag name="PA" val="v5.2.9"/>
</p:tagLst>
</file>

<file path=ppt/tags/tag338.xml><?xml version="1.0" encoding="utf-8"?>
<p:tagLst xmlns:a="http://schemas.openxmlformats.org/drawingml/2006/main" xmlns:r="http://schemas.openxmlformats.org/officeDocument/2006/relationships" xmlns:p="http://schemas.openxmlformats.org/presentationml/2006/main">
  <p:tag name="PA" val="v5.2.9"/>
</p:tagLst>
</file>

<file path=ppt/tags/tag339.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PA" val="v5.2.9"/>
</p:tagLst>
</file>

<file path=ppt/tags/tag341.xml><?xml version="1.0" encoding="utf-8"?>
<p:tagLst xmlns:a="http://schemas.openxmlformats.org/drawingml/2006/main" xmlns:r="http://schemas.openxmlformats.org/officeDocument/2006/relationships" xmlns:p="http://schemas.openxmlformats.org/presentationml/2006/main">
  <p:tag name="PA" val="v5.2.9"/>
</p:tagLst>
</file>

<file path=ppt/tags/tag342.xml><?xml version="1.0" encoding="utf-8"?>
<p:tagLst xmlns:a="http://schemas.openxmlformats.org/drawingml/2006/main" xmlns:r="http://schemas.openxmlformats.org/officeDocument/2006/relationships" xmlns:p="http://schemas.openxmlformats.org/presentationml/2006/main">
  <p:tag name="PA" val="v5.2.9"/>
</p:tagLst>
</file>

<file path=ppt/tags/tag343.xml><?xml version="1.0" encoding="utf-8"?>
<p:tagLst xmlns:a="http://schemas.openxmlformats.org/drawingml/2006/main" xmlns:r="http://schemas.openxmlformats.org/officeDocument/2006/relationships" xmlns:p="http://schemas.openxmlformats.org/presentationml/2006/main">
  <p:tag name="PA" val="v5.2.9"/>
</p:tagLst>
</file>

<file path=ppt/tags/tag344.xml><?xml version="1.0" encoding="utf-8"?>
<p:tagLst xmlns:a="http://schemas.openxmlformats.org/drawingml/2006/main" xmlns:r="http://schemas.openxmlformats.org/officeDocument/2006/relationships" xmlns:p="http://schemas.openxmlformats.org/presentationml/2006/main">
  <p:tag name="PA" val="v5.2.9"/>
</p:tagLst>
</file>

<file path=ppt/tags/tag345.xml><?xml version="1.0" encoding="utf-8"?>
<p:tagLst xmlns:a="http://schemas.openxmlformats.org/drawingml/2006/main" xmlns:r="http://schemas.openxmlformats.org/officeDocument/2006/relationships" xmlns:p="http://schemas.openxmlformats.org/presentationml/2006/main">
  <p:tag name="PA" val="v5.2.9"/>
</p:tagLst>
</file>

<file path=ppt/tags/tag346.xml><?xml version="1.0" encoding="utf-8"?>
<p:tagLst xmlns:a="http://schemas.openxmlformats.org/drawingml/2006/main" xmlns:r="http://schemas.openxmlformats.org/officeDocument/2006/relationships" xmlns:p="http://schemas.openxmlformats.org/presentationml/2006/main">
  <p:tag name="PA" val="v5.2.9"/>
</p:tagLst>
</file>

<file path=ppt/tags/tag347.xml><?xml version="1.0" encoding="utf-8"?>
<p:tagLst xmlns:a="http://schemas.openxmlformats.org/drawingml/2006/main" xmlns:r="http://schemas.openxmlformats.org/officeDocument/2006/relationships" xmlns:p="http://schemas.openxmlformats.org/presentationml/2006/main">
  <p:tag name="PA" val="v5.2.9"/>
</p:tagLst>
</file>

<file path=ppt/tags/tag348.xml><?xml version="1.0" encoding="utf-8"?>
<p:tagLst xmlns:a="http://schemas.openxmlformats.org/drawingml/2006/main" xmlns:r="http://schemas.openxmlformats.org/officeDocument/2006/relationships" xmlns:p="http://schemas.openxmlformats.org/presentationml/2006/main">
  <p:tag name="PA" val="v5.2.9"/>
</p:tagLst>
</file>

<file path=ppt/tags/tag349.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PA" val="v5.2.9"/>
</p:tagLst>
</file>

<file path=ppt/tags/tag351.xml><?xml version="1.0" encoding="utf-8"?>
<p:tagLst xmlns:a="http://schemas.openxmlformats.org/drawingml/2006/main" xmlns:r="http://schemas.openxmlformats.org/officeDocument/2006/relationships" xmlns:p="http://schemas.openxmlformats.org/presentationml/2006/main">
  <p:tag name="PA" val="v5.2.9"/>
</p:tagLst>
</file>

<file path=ppt/tags/tag352.xml><?xml version="1.0" encoding="utf-8"?>
<p:tagLst xmlns:a="http://schemas.openxmlformats.org/drawingml/2006/main" xmlns:r="http://schemas.openxmlformats.org/officeDocument/2006/relationships" xmlns:p="http://schemas.openxmlformats.org/presentationml/2006/main">
  <p:tag name="PA" val="v5.2.9"/>
</p:tagLst>
</file>

<file path=ppt/tags/tag353.xml><?xml version="1.0" encoding="utf-8"?>
<p:tagLst xmlns:a="http://schemas.openxmlformats.org/drawingml/2006/main" xmlns:r="http://schemas.openxmlformats.org/officeDocument/2006/relationships" xmlns:p="http://schemas.openxmlformats.org/presentationml/2006/main">
  <p:tag name="PA" val="v5.2.9"/>
</p:tagLst>
</file>

<file path=ppt/tags/tag354.xml><?xml version="1.0" encoding="utf-8"?>
<p:tagLst xmlns:a="http://schemas.openxmlformats.org/drawingml/2006/main" xmlns:r="http://schemas.openxmlformats.org/officeDocument/2006/relationships" xmlns:p="http://schemas.openxmlformats.org/presentationml/2006/main">
  <p:tag name="PA" val="v5.2.9"/>
</p:tagLst>
</file>

<file path=ppt/tags/tag355.xml><?xml version="1.0" encoding="utf-8"?>
<p:tagLst xmlns:a="http://schemas.openxmlformats.org/drawingml/2006/main" xmlns:r="http://schemas.openxmlformats.org/officeDocument/2006/relationships" xmlns:p="http://schemas.openxmlformats.org/presentationml/2006/main">
  <p:tag name="PA" val="v5.2.9"/>
</p:tagLst>
</file>

<file path=ppt/tags/tag356.xml><?xml version="1.0" encoding="utf-8"?>
<p:tagLst xmlns:a="http://schemas.openxmlformats.org/drawingml/2006/main" xmlns:r="http://schemas.openxmlformats.org/officeDocument/2006/relationships" xmlns:p="http://schemas.openxmlformats.org/presentationml/2006/main">
  <p:tag name="PA" val="v5.2.9"/>
</p:tagLst>
</file>

<file path=ppt/tags/tag357.xml><?xml version="1.0" encoding="utf-8"?>
<p:tagLst xmlns:a="http://schemas.openxmlformats.org/drawingml/2006/main" xmlns:r="http://schemas.openxmlformats.org/officeDocument/2006/relationships" xmlns:p="http://schemas.openxmlformats.org/presentationml/2006/main">
  <p:tag name="PA" val="v5.2.9"/>
</p:tagLst>
</file>

<file path=ppt/tags/tag358.xml><?xml version="1.0" encoding="utf-8"?>
<p:tagLst xmlns:a="http://schemas.openxmlformats.org/drawingml/2006/main" xmlns:r="http://schemas.openxmlformats.org/officeDocument/2006/relationships" xmlns:p="http://schemas.openxmlformats.org/presentationml/2006/main">
  <p:tag name="PA" val="v5.2.9"/>
</p:tagLst>
</file>

<file path=ppt/tags/tag359.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PA" val="v5.2.9"/>
</p:tagLst>
</file>

<file path=ppt/tags/tag361.xml><?xml version="1.0" encoding="utf-8"?>
<p:tagLst xmlns:a="http://schemas.openxmlformats.org/drawingml/2006/main" xmlns:r="http://schemas.openxmlformats.org/officeDocument/2006/relationships" xmlns:p="http://schemas.openxmlformats.org/presentationml/2006/main">
  <p:tag name="PA" val="v5.2.9"/>
</p:tagLst>
</file>

<file path=ppt/tags/tag362.xml><?xml version="1.0" encoding="utf-8"?>
<p:tagLst xmlns:a="http://schemas.openxmlformats.org/drawingml/2006/main" xmlns:r="http://schemas.openxmlformats.org/officeDocument/2006/relationships" xmlns:p="http://schemas.openxmlformats.org/presentationml/2006/main">
  <p:tag name="PA" val="v5.2.9"/>
</p:tagLst>
</file>

<file path=ppt/tags/tag363.xml><?xml version="1.0" encoding="utf-8"?>
<p:tagLst xmlns:a="http://schemas.openxmlformats.org/drawingml/2006/main" xmlns:r="http://schemas.openxmlformats.org/officeDocument/2006/relationships" xmlns:p="http://schemas.openxmlformats.org/presentationml/2006/main">
  <p:tag name="PA" val="v5.2.9"/>
</p:tagLst>
</file>

<file path=ppt/tags/tag364.xml><?xml version="1.0" encoding="utf-8"?>
<p:tagLst xmlns:a="http://schemas.openxmlformats.org/drawingml/2006/main" xmlns:r="http://schemas.openxmlformats.org/officeDocument/2006/relationships" xmlns:p="http://schemas.openxmlformats.org/presentationml/2006/main">
  <p:tag name="PA" val="v5.2.9"/>
</p:tagLst>
</file>

<file path=ppt/tags/tag365.xml><?xml version="1.0" encoding="utf-8"?>
<p:tagLst xmlns:a="http://schemas.openxmlformats.org/drawingml/2006/main" xmlns:r="http://schemas.openxmlformats.org/officeDocument/2006/relationships" xmlns:p="http://schemas.openxmlformats.org/presentationml/2006/main">
  <p:tag name="PA" val="v5.2.9"/>
</p:tagLst>
</file>

<file path=ppt/tags/tag366.xml><?xml version="1.0" encoding="utf-8"?>
<p:tagLst xmlns:a="http://schemas.openxmlformats.org/drawingml/2006/main" xmlns:r="http://schemas.openxmlformats.org/officeDocument/2006/relationships" xmlns:p="http://schemas.openxmlformats.org/presentationml/2006/main">
  <p:tag name="PA" val="v5.2.9"/>
</p:tagLst>
</file>

<file path=ppt/tags/tag367.xml><?xml version="1.0" encoding="utf-8"?>
<p:tagLst xmlns:a="http://schemas.openxmlformats.org/drawingml/2006/main" xmlns:r="http://schemas.openxmlformats.org/officeDocument/2006/relationships" xmlns:p="http://schemas.openxmlformats.org/presentationml/2006/main">
  <p:tag name="PA" val="v5.2.9"/>
</p:tagLst>
</file>

<file path=ppt/tags/tag368.xml><?xml version="1.0" encoding="utf-8"?>
<p:tagLst xmlns:a="http://schemas.openxmlformats.org/drawingml/2006/main" xmlns:r="http://schemas.openxmlformats.org/officeDocument/2006/relationships" xmlns:p="http://schemas.openxmlformats.org/presentationml/2006/main">
  <p:tag name="PA" val="v5.2.9"/>
</p:tagLst>
</file>

<file path=ppt/tags/tag369.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PA" val="v5.2.9"/>
</p:tagLst>
</file>

<file path=ppt/tags/tag371.xml><?xml version="1.0" encoding="utf-8"?>
<p:tagLst xmlns:a="http://schemas.openxmlformats.org/drawingml/2006/main" xmlns:r="http://schemas.openxmlformats.org/officeDocument/2006/relationships" xmlns:p="http://schemas.openxmlformats.org/presentationml/2006/main">
  <p:tag name="PA" val="v5.2.9"/>
</p:tagLst>
</file>

<file path=ppt/tags/tag372.xml><?xml version="1.0" encoding="utf-8"?>
<p:tagLst xmlns:a="http://schemas.openxmlformats.org/drawingml/2006/main" xmlns:r="http://schemas.openxmlformats.org/officeDocument/2006/relationships" xmlns:p="http://schemas.openxmlformats.org/presentationml/2006/main">
  <p:tag name="PA" val="v5.2.9"/>
</p:tagLst>
</file>

<file path=ppt/tags/tag373.xml><?xml version="1.0" encoding="utf-8"?>
<p:tagLst xmlns:a="http://schemas.openxmlformats.org/drawingml/2006/main" xmlns:r="http://schemas.openxmlformats.org/officeDocument/2006/relationships" xmlns:p="http://schemas.openxmlformats.org/presentationml/2006/main">
  <p:tag name="PA" val="v5.2.9"/>
</p:tagLst>
</file>

<file path=ppt/tags/tag374.xml><?xml version="1.0" encoding="utf-8"?>
<p:tagLst xmlns:a="http://schemas.openxmlformats.org/drawingml/2006/main" xmlns:r="http://schemas.openxmlformats.org/officeDocument/2006/relationships" xmlns:p="http://schemas.openxmlformats.org/presentationml/2006/main">
  <p:tag name="PA" val="v5.2.9"/>
</p:tagLst>
</file>

<file path=ppt/tags/tag375.xml><?xml version="1.0" encoding="utf-8"?>
<p:tagLst xmlns:a="http://schemas.openxmlformats.org/drawingml/2006/main" xmlns:r="http://schemas.openxmlformats.org/officeDocument/2006/relationships" xmlns:p="http://schemas.openxmlformats.org/presentationml/2006/main">
  <p:tag name="PA" val="v5.2.9"/>
</p:tagLst>
</file>

<file path=ppt/tags/tag376.xml><?xml version="1.0" encoding="utf-8"?>
<p:tagLst xmlns:a="http://schemas.openxmlformats.org/drawingml/2006/main" xmlns:r="http://schemas.openxmlformats.org/officeDocument/2006/relationships" xmlns:p="http://schemas.openxmlformats.org/presentationml/2006/main">
  <p:tag name="PA" val="v5.2.9"/>
</p:tagLst>
</file>

<file path=ppt/tags/tag377.xml><?xml version="1.0" encoding="utf-8"?>
<p:tagLst xmlns:a="http://schemas.openxmlformats.org/drawingml/2006/main" xmlns:r="http://schemas.openxmlformats.org/officeDocument/2006/relationships" xmlns:p="http://schemas.openxmlformats.org/presentationml/2006/main">
  <p:tag name="PA" val="v5.2.9"/>
</p:tagLst>
</file>

<file path=ppt/tags/tag378.xml><?xml version="1.0" encoding="utf-8"?>
<p:tagLst xmlns:a="http://schemas.openxmlformats.org/drawingml/2006/main" xmlns:r="http://schemas.openxmlformats.org/officeDocument/2006/relationships" xmlns:p="http://schemas.openxmlformats.org/presentationml/2006/main">
  <p:tag name="PA" val="v5.2.9"/>
</p:tagLst>
</file>

<file path=ppt/tags/tag379.xml><?xml version="1.0" encoding="utf-8"?>
<p:tagLst xmlns:a="http://schemas.openxmlformats.org/drawingml/2006/main" xmlns:r="http://schemas.openxmlformats.org/officeDocument/2006/relationships" xmlns:p="http://schemas.openxmlformats.org/presentationml/2006/main">
  <p:tag name="PA" val="v5.2.9"/>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PA" val="v5.2.9"/>
</p:tagLst>
</file>

<file path=ppt/tags/tag381.xml><?xml version="1.0" encoding="utf-8"?>
<p:tagLst xmlns:a="http://schemas.openxmlformats.org/drawingml/2006/main" xmlns:r="http://schemas.openxmlformats.org/officeDocument/2006/relationships" xmlns:p="http://schemas.openxmlformats.org/presentationml/2006/main">
  <p:tag name="PA" val="v5.2.9"/>
</p:tagLst>
</file>

<file path=ppt/tags/tag382.xml><?xml version="1.0" encoding="utf-8"?>
<p:tagLst xmlns:a="http://schemas.openxmlformats.org/drawingml/2006/main" xmlns:r="http://schemas.openxmlformats.org/officeDocument/2006/relationships" xmlns:p="http://schemas.openxmlformats.org/presentationml/2006/main">
  <p:tag name="PA" val="v5.2.9"/>
</p:tagLst>
</file>

<file path=ppt/tags/tag383.xml><?xml version="1.0" encoding="utf-8"?>
<p:tagLst xmlns:a="http://schemas.openxmlformats.org/drawingml/2006/main" xmlns:r="http://schemas.openxmlformats.org/officeDocument/2006/relationships" xmlns:p="http://schemas.openxmlformats.org/presentationml/2006/main">
  <p:tag name="PA" val="v5.2.9"/>
</p:tagLst>
</file>

<file path=ppt/tags/tag384.xml><?xml version="1.0" encoding="utf-8"?>
<p:tagLst xmlns:a="http://schemas.openxmlformats.org/drawingml/2006/main" xmlns:r="http://schemas.openxmlformats.org/officeDocument/2006/relationships" xmlns:p="http://schemas.openxmlformats.org/presentationml/2006/main">
  <p:tag name="PA" val="v5.2.9"/>
</p:tagLst>
</file>

<file path=ppt/tags/tag385.xml><?xml version="1.0" encoding="utf-8"?>
<p:tagLst xmlns:a="http://schemas.openxmlformats.org/drawingml/2006/main" xmlns:r="http://schemas.openxmlformats.org/officeDocument/2006/relationships" xmlns:p="http://schemas.openxmlformats.org/presentationml/2006/main">
  <p:tag name="PA" val="v5.2.9"/>
</p:tagLst>
</file>

<file path=ppt/tags/tag386.xml><?xml version="1.0" encoding="utf-8"?>
<p:tagLst xmlns:a="http://schemas.openxmlformats.org/drawingml/2006/main" xmlns:r="http://schemas.openxmlformats.org/officeDocument/2006/relationships" xmlns:p="http://schemas.openxmlformats.org/presentationml/2006/main">
  <p:tag name="PA" val="v5.2.9"/>
</p:tagLst>
</file>

<file path=ppt/tags/tag387.xml><?xml version="1.0" encoding="utf-8"?>
<p:tagLst xmlns:a="http://schemas.openxmlformats.org/drawingml/2006/main" xmlns:r="http://schemas.openxmlformats.org/officeDocument/2006/relationships" xmlns:p="http://schemas.openxmlformats.org/presentationml/2006/main">
  <p:tag name="PA" val="v5.2.9"/>
</p:tagLst>
</file>

<file path=ppt/tags/tag388.xml><?xml version="1.0" encoding="utf-8"?>
<p:tagLst xmlns:a="http://schemas.openxmlformats.org/drawingml/2006/main" xmlns:r="http://schemas.openxmlformats.org/officeDocument/2006/relationships" xmlns:p="http://schemas.openxmlformats.org/presentationml/2006/main">
  <p:tag name="PA" val="v5.2.9"/>
</p:tagLst>
</file>

<file path=ppt/tags/tag389.xml><?xml version="1.0" encoding="utf-8"?>
<p:tagLst xmlns:a="http://schemas.openxmlformats.org/drawingml/2006/main" xmlns:r="http://schemas.openxmlformats.org/officeDocument/2006/relationships" xmlns:p="http://schemas.openxmlformats.org/presentationml/2006/main">
  <p:tag name="PA" val="v5.2.9"/>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PA" val="v5.2.9"/>
</p:tagLst>
</file>

<file path=ppt/tags/tag391.xml><?xml version="1.0" encoding="utf-8"?>
<p:tagLst xmlns:a="http://schemas.openxmlformats.org/drawingml/2006/main" xmlns:r="http://schemas.openxmlformats.org/officeDocument/2006/relationships" xmlns:p="http://schemas.openxmlformats.org/presentationml/2006/main">
  <p:tag name="PA" val="v5.2.9"/>
</p:tagLst>
</file>

<file path=ppt/tags/tag392.xml><?xml version="1.0" encoding="utf-8"?>
<p:tagLst xmlns:a="http://schemas.openxmlformats.org/drawingml/2006/main" xmlns:r="http://schemas.openxmlformats.org/officeDocument/2006/relationships" xmlns:p="http://schemas.openxmlformats.org/presentationml/2006/main">
  <p:tag name="PA" val="v5.2.9"/>
</p:tagLst>
</file>

<file path=ppt/tags/tag393.xml><?xml version="1.0" encoding="utf-8"?>
<p:tagLst xmlns:a="http://schemas.openxmlformats.org/drawingml/2006/main" xmlns:r="http://schemas.openxmlformats.org/officeDocument/2006/relationships" xmlns:p="http://schemas.openxmlformats.org/presentationml/2006/main">
  <p:tag name="PA" val="v5.2.9"/>
</p:tagLst>
</file>

<file path=ppt/tags/tag394.xml><?xml version="1.0" encoding="utf-8"?>
<p:tagLst xmlns:a="http://schemas.openxmlformats.org/drawingml/2006/main" xmlns:r="http://schemas.openxmlformats.org/officeDocument/2006/relationships" xmlns:p="http://schemas.openxmlformats.org/presentationml/2006/main">
  <p:tag name="PA" val="v5.2.9"/>
</p:tagLst>
</file>

<file path=ppt/tags/tag395.xml><?xml version="1.0" encoding="utf-8"?>
<p:tagLst xmlns:a="http://schemas.openxmlformats.org/drawingml/2006/main" xmlns:r="http://schemas.openxmlformats.org/officeDocument/2006/relationships" xmlns:p="http://schemas.openxmlformats.org/presentationml/2006/main">
  <p:tag name="PA" val="v5.2.9"/>
</p:tagLst>
</file>

<file path=ppt/tags/tag396.xml><?xml version="1.0" encoding="utf-8"?>
<p:tagLst xmlns:a="http://schemas.openxmlformats.org/drawingml/2006/main" xmlns:r="http://schemas.openxmlformats.org/officeDocument/2006/relationships" xmlns:p="http://schemas.openxmlformats.org/presentationml/2006/main">
  <p:tag name="PA" val="v5.2.9"/>
</p:tagLst>
</file>

<file path=ppt/tags/tag397.xml><?xml version="1.0" encoding="utf-8"?>
<p:tagLst xmlns:a="http://schemas.openxmlformats.org/drawingml/2006/main" xmlns:r="http://schemas.openxmlformats.org/officeDocument/2006/relationships" xmlns:p="http://schemas.openxmlformats.org/presentationml/2006/main">
  <p:tag name="PA" val="v5.2.9"/>
</p:tagLst>
</file>

<file path=ppt/tags/tag398.xml><?xml version="1.0" encoding="utf-8"?>
<p:tagLst xmlns:a="http://schemas.openxmlformats.org/drawingml/2006/main" xmlns:r="http://schemas.openxmlformats.org/officeDocument/2006/relationships" xmlns:p="http://schemas.openxmlformats.org/presentationml/2006/main">
  <p:tag name="PA" val="v5.2.9"/>
</p:tagLst>
</file>

<file path=ppt/tags/tag399.xml><?xml version="1.0" encoding="utf-8"?>
<p:tagLst xmlns:a="http://schemas.openxmlformats.org/drawingml/2006/main" xmlns:r="http://schemas.openxmlformats.org/officeDocument/2006/relationships" xmlns:p="http://schemas.openxmlformats.org/presentationml/2006/main">
  <p:tag name="PA" val="v5.2.9"/>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PA" val="v5.2.9"/>
</p:tagLst>
</file>

<file path=ppt/tags/tag401.xml><?xml version="1.0" encoding="utf-8"?>
<p:tagLst xmlns:a="http://schemas.openxmlformats.org/drawingml/2006/main" xmlns:r="http://schemas.openxmlformats.org/officeDocument/2006/relationships" xmlns:p="http://schemas.openxmlformats.org/presentationml/2006/main">
  <p:tag name="PA" val="v5.2.9"/>
</p:tagLst>
</file>

<file path=ppt/tags/tag402.xml><?xml version="1.0" encoding="utf-8"?>
<p:tagLst xmlns:a="http://schemas.openxmlformats.org/drawingml/2006/main" xmlns:r="http://schemas.openxmlformats.org/officeDocument/2006/relationships" xmlns:p="http://schemas.openxmlformats.org/presentationml/2006/main">
  <p:tag name="PA" val="v5.2.9"/>
</p:tagLst>
</file>

<file path=ppt/tags/tag403.xml><?xml version="1.0" encoding="utf-8"?>
<p:tagLst xmlns:a="http://schemas.openxmlformats.org/drawingml/2006/main" xmlns:r="http://schemas.openxmlformats.org/officeDocument/2006/relationships" xmlns:p="http://schemas.openxmlformats.org/presentationml/2006/main">
  <p:tag name="PA" val="v5.2.9"/>
</p:tagLst>
</file>

<file path=ppt/tags/tag404.xml><?xml version="1.0" encoding="utf-8"?>
<p:tagLst xmlns:a="http://schemas.openxmlformats.org/drawingml/2006/main" xmlns:r="http://schemas.openxmlformats.org/officeDocument/2006/relationships" xmlns:p="http://schemas.openxmlformats.org/presentationml/2006/main">
  <p:tag name="PA" val="v5.2.9"/>
</p:tagLst>
</file>

<file path=ppt/tags/tag405.xml><?xml version="1.0" encoding="utf-8"?>
<p:tagLst xmlns:a="http://schemas.openxmlformats.org/drawingml/2006/main" xmlns:r="http://schemas.openxmlformats.org/officeDocument/2006/relationships" xmlns:p="http://schemas.openxmlformats.org/presentationml/2006/main">
  <p:tag name="PA" val="v5.2.9"/>
</p:tagLst>
</file>

<file path=ppt/tags/tag406.xml><?xml version="1.0" encoding="utf-8"?>
<p:tagLst xmlns:a="http://schemas.openxmlformats.org/drawingml/2006/main" xmlns:r="http://schemas.openxmlformats.org/officeDocument/2006/relationships" xmlns:p="http://schemas.openxmlformats.org/presentationml/2006/main">
  <p:tag name="PA" val="v5.2.9"/>
</p:tagLst>
</file>

<file path=ppt/tags/tag407.xml><?xml version="1.0" encoding="utf-8"?>
<p:tagLst xmlns:a="http://schemas.openxmlformats.org/drawingml/2006/main" xmlns:r="http://schemas.openxmlformats.org/officeDocument/2006/relationships" xmlns:p="http://schemas.openxmlformats.org/presentationml/2006/main">
  <p:tag name="PA" val="v5.2.9"/>
</p:tagLst>
</file>

<file path=ppt/tags/tag408.xml><?xml version="1.0" encoding="utf-8"?>
<p:tagLst xmlns:a="http://schemas.openxmlformats.org/drawingml/2006/main" xmlns:r="http://schemas.openxmlformats.org/officeDocument/2006/relationships" xmlns:p="http://schemas.openxmlformats.org/presentationml/2006/main">
  <p:tag name="PA" val="v5.2.9"/>
</p:tagLst>
</file>

<file path=ppt/tags/tag409.xml><?xml version="1.0" encoding="utf-8"?>
<p:tagLst xmlns:a="http://schemas.openxmlformats.org/drawingml/2006/main" xmlns:r="http://schemas.openxmlformats.org/officeDocument/2006/relationships" xmlns:p="http://schemas.openxmlformats.org/presentationml/2006/main">
  <p:tag name="PA" val="v5.2.9"/>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PA" val="v5.2.9"/>
</p:tagLst>
</file>

<file path=ppt/tags/tag411.xml><?xml version="1.0" encoding="utf-8"?>
<p:tagLst xmlns:a="http://schemas.openxmlformats.org/drawingml/2006/main" xmlns:r="http://schemas.openxmlformats.org/officeDocument/2006/relationships" xmlns:p="http://schemas.openxmlformats.org/presentationml/2006/main">
  <p:tag name="PA" val="v5.2.9"/>
</p:tagLst>
</file>

<file path=ppt/tags/tag412.xml><?xml version="1.0" encoding="utf-8"?>
<p:tagLst xmlns:a="http://schemas.openxmlformats.org/drawingml/2006/main" xmlns:r="http://schemas.openxmlformats.org/officeDocument/2006/relationships" xmlns:p="http://schemas.openxmlformats.org/presentationml/2006/main">
  <p:tag name="PA" val="v5.2.9"/>
</p:tagLst>
</file>

<file path=ppt/tags/tag413.xml><?xml version="1.0" encoding="utf-8"?>
<p:tagLst xmlns:a="http://schemas.openxmlformats.org/drawingml/2006/main" xmlns:r="http://schemas.openxmlformats.org/officeDocument/2006/relationships" xmlns:p="http://schemas.openxmlformats.org/presentationml/2006/main">
  <p:tag name="PA" val="v5.2.9"/>
</p:tagLst>
</file>

<file path=ppt/tags/tag414.xml><?xml version="1.0" encoding="utf-8"?>
<p:tagLst xmlns:a="http://schemas.openxmlformats.org/drawingml/2006/main" xmlns:r="http://schemas.openxmlformats.org/officeDocument/2006/relationships" xmlns:p="http://schemas.openxmlformats.org/presentationml/2006/main">
  <p:tag name="PA" val="v5.2.9"/>
</p:tagLst>
</file>

<file path=ppt/tags/tag415.xml><?xml version="1.0" encoding="utf-8"?>
<p:tagLst xmlns:a="http://schemas.openxmlformats.org/drawingml/2006/main" xmlns:r="http://schemas.openxmlformats.org/officeDocument/2006/relationships" xmlns:p="http://schemas.openxmlformats.org/presentationml/2006/main">
  <p:tag name="PA" val="v5.2.9"/>
</p:tagLst>
</file>

<file path=ppt/tags/tag416.xml><?xml version="1.0" encoding="utf-8"?>
<p:tagLst xmlns:a="http://schemas.openxmlformats.org/drawingml/2006/main" xmlns:r="http://schemas.openxmlformats.org/officeDocument/2006/relationships" xmlns:p="http://schemas.openxmlformats.org/presentationml/2006/main">
  <p:tag name="PA" val="v5.2.9"/>
</p:tagLst>
</file>

<file path=ppt/tags/tag417.xml><?xml version="1.0" encoding="utf-8"?>
<p:tagLst xmlns:a="http://schemas.openxmlformats.org/drawingml/2006/main" xmlns:r="http://schemas.openxmlformats.org/officeDocument/2006/relationships" xmlns:p="http://schemas.openxmlformats.org/presentationml/2006/main">
  <p:tag name="PA" val="v5.2.9"/>
</p:tagLst>
</file>

<file path=ppt/tags/tag418.xml><?xml version="1.0" encoding="utf-8"?>
<p:tagLst xmlns:a="http://schemas.openxmlformats.org/drawingml/2006/main" xmlns:r="http://schemas.openxmlformats.org/officeDocument/2006/relationships" xmlns:p="http://schemas.openxmlformats.org/presentationml/2006/main">
  <p:tag name="PA" val="v5.2.9"/>
</p:tagLst>
</file>

<file path=ppt/tags/tag419.xml><?xml version="1.0" encoding="utf-8"?>
<p:tagLst xmlns:a="http://schemas.openxmlformats.org/drawingml/2006/main" xmlns:r="http://schemas.openxmlformats.org/officeDocument/2006/relationships" xmlns:p="http://schemas.openxmlformats.org/presentationml/2006/main">
  <p:tag name="PA" val="v5.2.9"/>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PA" val="v5.2.9"/>
</p:tagLst>
</file>

<file path=ppt/tags/tag421.xml><?xml version="1.0" encoding="utf-8"?>
<p:tagLst xmlns:a="http://schemas.openxmlformats.org/drawingml/2006/main" xmlns:r="http://schemas.openxmlformats.org/officeDocument/2006/relationships" xmlns:p="http://schemas.openxmlformats.org/presentationml/2006/main">
  <p:tag name="PA" val="v5.2.9"/>
</p:tagLst>
</file>

<file path=ppt/tags/tag422.xml><?xml version="1.0" encoding="utf-8"?>
<p:tagLst xmlns:a="http://schemas.openxmlformats.org/drawingml/2006/main" xmlns:r="http://schemas.openxmlformats.org/officeDocument/2006/relationships" xmlns:p="http://schemas.openxmlformats.org/presentationml/2006/main">
  <p:tag name="PA" val="v5.2.9"/>
</p:tagLst>
</file>

<file path=ppt/tags/tag423.xml><?xml version="1.0" encoding="utf-8"?>
<p:tagLst xmlns:a="http://schemas.openxmlformats.org/drawingml/2006/main" xmlns:r="http://schemas.openxmlformats.org/officeDocument/2006/relationships" xmlns:p="http://schemas.openxmlformats.org/presentationml/2006/main">
  <p:tag name="PA" val="v5.2.9"/>
</p:tagLst>
</file>

<file path=ppt/tags/tag424.xml><?xml version="1.0" encoding="utf-8"?>
<p:tagLst xmlns:a="http://schemas.openxmlformats.org/drawingml/2006/main" xmlns:r="http://schemas.openxmlformats.org/officeDocument/2006/relationships" xmlns:p="http://schemas.openxmlformats.org/presentationml/2006/main">
  <p:tag name="PA" val="v5.2.9"/>
</p:tagLst>
</file>

<file path=ppt/tags/tag425.xml><?xml version="1.0" encoding="utf-8"?>
<p:tagLst xmlns:a="http://schemas.openxmlformats.org/drawingml/2006/main" xmlns:r="http://schemas.openxmlformats.org/officeDocument/2006/relationships" xmlns:p="http://schemas.openxmlformats.org/presentationml/2006/main">
  <p:tag name="PA" val="v5.2.9"/>
</p:tagLst>
</file>

<file path=ppt/tags/tag426.xml><?xml version="1.0" encoding="utf-8"?>
<p:tagLst xmlns:a="http://schemas.openxmlformats.org/drawingml/2006/main" xmlns:r="http://schemas.openxmlformats.org/officeDocument/2006/relationships" xmlns:p="http://schemas.openxmlformats.org/presentationml/2006/main">
  <p:tag name="PA" val="v5.2.9"/>
</p:tagLst>
</file>

<file path=ppt/tags/tag427.xml><?xml version="1.0" encoding="utf-8"?>
<p:tagLst xmlns:a="http://schemas.openxmlformats.org/drawingml/2006/main" xmlns:r="http://schemas.openxmlformats.org/officeDocument/2006/relationships" xmlns:p="http://schemas.openxmlformats.org/presentationml/2006/main">
  <p:tag name="PA" val="v5.2.9"/>
</p:tagLst>
</file>

<file path=ppt/tags/tag428.xml><?xml version="1.0" encoding="utf-8"?>
<p:tagLst xmlns:a="http://schemas.openxmlformats.org/drawingml/2006/main" xmlns:r="http://schemas.openxmlformats.org/officeDocument/2006/relationships" xmlns:p="http://schemas.openxmlformats.org/presentationml/2006/main">
  <p:tag name="PA" val="v5.2.9"/>
</p:tagLst>
</file>

<file path=ppt/tags/tag429.xml><?xml version="1.0" encoding="utf-8"?>
<p:tagLst xmlns:a="http://schemas.openxmlformats.org/drawingml/2006/main" xmlns:r="http://schemas.openxmlformats.org/officeDocument/2006/relationships" xmlns:p="http://schemas.openxmlformats.org/presentationml/2006/main">
  <p:tag name="PA" val="v5.2.9"/>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PA" val="v5.2.9"/>
</p:tagLst>
</file>

<file path=ppt/tags/tag431.xml><?xml version="1.0" encoding="utf-8"?>
<p:tagLst xmlns:a="http://schemas.openxmlformats.org/drawingml/2006/main" xmlns:r="http://schemas.openxmlformats.org/officeDocument/2006/relationships" xmlns:p="http://schemas.openxmlformats.org/presentationml/2006/main">
  <p:tag name="PA" val="v5.2.9"/>
</p:tagLst>
</file>

<file path=ppt/tags/tag432.xml><?xml version="1.0" encoding="utf-8"?>
<p:tagLst xmlns:a="http://schemas.openxmlformats.org/drawingml/2006/main" xmlns:r="http://schemas.openxmlformats.org/officeDocument/2006/relationships" xmlns:p="http://schemas.openxmlformats.org/presentationml/2006/main">
  <p:tag name="PA" val="v5.2.9"/>
</p:tagLst>
</file>

<file path=ppt/tags/tag433.xml><?xml version="1.0" encoding="utf-8"?>
<p:tagLst xmlns:a="http://schemas.openxmlformats.org/drawingml/2006/main" xmlns:r="http://schemas.openxmlformats.org/officeDocument/2006/relationships" xmlns:p="http://schemas.openxmlformats.org/presentationml/2006/main">
  <p:tag name="PA" val="v5.2.9"/>
</p:tagLst>
</file>

<file path=ppt/tags/tag434.xml><?xml version="1.0" encoding="utf-8"?>
<p:tagLst xmlns:a="http://schemas.openxmlformats.org/drawingml/2006/main" xmlns:r="http://schemas.openxmlformats.org/officeDocument/2006/relationships" xmlns:p="http://schemas.openxmlformats.org/presentationml/2006/main">
  <p:tag name="PA" val="v5.2.9"/>
</p:tagLst>
</file>

<file path=ppt/tags/tag435.xml><?xml version="1.0" encoding="utf-8"?>
<p:tagLst xmlns:a="http://schemas.openxmlformats.org/drawingml/2006/main" xmlns:r="http://schemas.openxmlformats.org/officeDocument/2006/relationships" xmlns:p="http://schemas.openxmlformats.org/presentationml/2006/main">
  <p:tag name="PA" val="v5.2.9"/>
</p:tagLst>
</file>

<file path=ppt/tags/tag436.xml><?xml version="1.0" encoding="utf-8"?>
<p:tagLst xmlns:a="http://schemas.openxmlformats.org/drawingml/2006/main" xmlns:r="http://schemas.openxmlformats.org/officeDocument/2006/relationships" xmlns:p="http://schemas.openxmlformats.org/presentationml/2006/main">
  <p:tag name="PA" val="v5.2.9"/>
</p:tagLst>
</file>

<file path=ppt/tags/tag437.xml><?xml version="1.0" encoding="utf-8"?>
<p:tagLst xmlns:a="http://schemas.openxmlformats.org/drawingml/2006/main" xmlns:r="http://schemas.openxmlformats.org/officeDocument/2006/relationships" xmlns:p="http://schemas.openxmlformats.org/presentationml/2006/main">
  <p:tag name="PA" val="v5.2.9"/>
</p:tagLst>
</file>

<file path=ppt/tags/tag438.xml><?xml version="1.0" encoding="utf-8"?>
<p:tagLst xmlns:a="http://schemas.openxmlformats.org/drawingml/2006/main" xmlns:r="http://schemas.openxmlformats.org/officeDocument/2006/relationships" xmlns:p="http://schemas.openxmlformats.org/presentationml/2006/main">
  <p:tag name="PA" val="v5.2.9"/>
</p:tagLst>
</file>

<file path=ppt/tags/tag439.xml><?xml version="1.0" encoding="utf-8"?>
<p:tagLst xmlns:a="http://schemas.openxmlformats.org/drawingml/2006/main" xmlns:r="http://schemas.openxmlformats.org/officeDocument/2006/relationships" xmlns:p="http://schemas.openxmlformats.org/presentationml/2006/main">
  <p:tag name="PA" val="v5.2.9"/>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PA" val="v5.2.9"/>
</p:tagLst>
</file>

<file path=ppt/tags/tag441.xml><?xml version="1.0" encoding="utf-8"?>
<p:tagLst xmlns:a="http://schemas.openxmlformats.org/drawingml/2006/main" xmlns:r="http://schemas.openxmlformats.org/officeDocument/2006/relationships" xmlns:p="http://schemas.openxmlformats.org/presentationml/2006/main">
  <p:tag name="PA" val="v5.2.9"/>
</p:tagLst>
</file>

<file path=ppt/tags/tag442.xml><?xml version="1.0" encoding="utf-8"?>
<p:tagLst xmlns:a="http://schemas.openxmlformats.org/drawingml/2006/main" xmlns:r="http://schemas.openxmlformats.org/officeDocument/2006/relationships" xmlns:p="http://schemas.openxmlformats.org/presentationml/2006/main">
  <p:tag name="PA" val="v5.2.9"/>
</p:tagLst>
</file>

<file path=ppt/tags/tag443.xml><?xml version="1.0" encoding="utf-8"?>
<p:tagLst xmlns:a="http://schemas.openxmlformats.org/drawingml/2006/main" xmlns:r="http://schemas.openxmlformats.org/officeDocument/2006/relationships" xmlns:p="http://schemas.openxmlformats.org/presentationml/2006/main">
  <p:tag name="PA" val="v5.2.9"/>
</p:tagLst>
</file>

<file path=ppt/tags/tag444.xml><?xml version="1.0" encoding="utf-8"?>
<p:tagLst xmlns:a="http://schemas.openxmlformats.org/drawingml/2006/main" xmlns:r="http://schemas.openxmlformats.org/officeDocument/2006/relationships" xmlns:p="http://schemas.openxmlformats.org/presentationml/2006/main">
  <p:tag name="PA" val="v5.2.9"/>
</p:tagLst>
</file>

<file path=ppt/tags/tag445.xml><?xml version="1.0" encoding="utf-8"?>
<p:tagLst xmlns:a="http://schemas.openxmlformats.org/drawingml/2006/main" xmlns:r="http://schemas.openxmlformats.org/officeDocument/2006/relationships" xmlns:p="http://schemas.openxmlformats.org/presentationml/2006/main">
  <p:tag name="PA" val="v5.2.9"/>
</p:tagLst>
</file>

<file path=ppt/tags/tag446.xml><?xml version="1.0" encoding="utf-8"?>
<p:tagLst xmlns:a="http://schemas.openxmlformats.org/drawingml/2006/main" xmlns:r="http://schemas.openxmlformats.org/officeDocument/2006/relationships" xmlns:p="http://schemas.openxmlformats.org/presentationml/2006/main">
  <p:tag name="PA" val="v5.2.9"/>
</p:tagLst>
</file>

<file path=ppt/tags/tag447.xml><?xml version="1.0" encoding="utf-8"?>
<p:tagLst xmlns:a="http://schemas.openxmlformats.org/drawingml/2006/main" xmlns:r="http://schemas.openxmlformats.org/officeDocument/2006/relationships" xmlns:p="http://schemas.openxmlformats.org/presentationml/2006/main">
  <p:tag name="PA" val="v5.2.9"/>
</p:tagLst>
</file>

<file path=ppt/tags/tag448.xml><?xml version="1.0" encoding="utf-8"?>
<p:tagLst xmlns:a="http://schemas.openxmlformats.org/drawingml/2006/main" xmlns:r="http://schemas.openxmlformats.org/officeDocument/2006/relationships" xmlns:p="http://schemas.openxmlformats.org/presentationml/2006/main">
  <p:tag name="PA" val="v5.2.9"/>
</p:tagLst>
</file>

<file path=ppt/tags/tag449.xml><?xml version="1.0" encoding="utf-8"?>
<p:tagLst xmlns:a="http://schemas.openxmlformats.org/drawingml/2006/main" xmlns:r="http://schemas.openxmlformats.org/officeDocument/2006/relationships" xmlns:p="http://schemas.openxmlformats.org/presentationml/2006/main">
  <p:tag name="PA" val="v5.2.9"/>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PA" val="v5.2.9"/>
</p:tagLst>
</file>

<file path=ppt/tags/tag451.xml><?xml version="1.0" encoding="utf-8"?>
<p:tagLst xmlns:a="http://schemas.openxmlformats.org/drawingml/2006/main" xmlns:r="http://schemas.openxmlformats.org/officeDocument/2006/relationships" xmlns:p="http://schemas.openxmlformats.org/presentationml/2006/main">
  <p:tag name="PA" val="v5.2.9"/>
</p:tagLst>
</file>

<file path=ppt/tags/tag452.xml><?xml version="1.0" encoding="utf-8"?>
<p:tagLst xmlns:a="http://schemas.openxmlformats.org/drawingml/2006/main" xmlns:r="http://schemas.openxmlformats.org/officeDocument/2006/relationships" xmlns:p="http://schemas.openxmlformats.org/presentationml/2006/main">
  <p:tag name="PA" val="v5.2.9"/>
</p:tagLst>
</file>

<file path=ppt/tags/tag453.xml><?xml version="1.0" encoding="utf-8"?>
<p:tagLst xmlns:a="http://schemas.openxmlformats.org/drawingml/2006/main" xmlns:r="http://schemas.openxmlformats.org/officeDocument/2006/relationships" xmlns:p="http://schemas.openxmlformats.org/presentationml/2006/main">
  <p:tag name="PA" val="v5.2.9"/>
</p:tagLst>
</file>

<file path=ppt/tags/tag454.xml><?xml version="1.0" encoding="utf-8"?>
<p:tagLst xmlns:a="http://schemas.openxmlformats.org/drawingml/2006/main" xmlns:r="http://schemas.openxmlformats.org/officeDocument/2006/relationships" xmlns:p="http://schemas.openxmlformats.org/presentationml/2006/main">
  <p:tag name="PA" val="v5.2.9"/>
</p:tagLst>
</file>

<file path=ppt/tags/tag455.xml><?xml version="1.0" encoding="utf-8"?>
<p:tagLst xmlns:a="http://schemas.openxmlformats.org/drawingml/2006/main" xmlns:r="http://schemas.openxmlformats.org/officeDocument/2006/relationships" xmlns:p="http://schemas.openxmlformats.org/presentationml/2006/main">
  <p:tag name="PA" val="v5.2.9"/>
</p:tagLst>
</file>

<file path=ppt/tags/tag456.xml><?xml version="1.0" encoding="utf-8"?>
<p:tagLst xmlns:a="http://schemas.openxmlformats.org/drawingml/2006/main" xmlns:r="http://schemas.openxmlformats.org/officeDocument/2006/relationships" xmlns:p="http://schemas.openxmlformats.org/presentationml/2006/main">
  <p:tag name="PA" val="v5.2.9"/>
</p:tagLst>
</file>

<file path=ppt/tags/tag457.xml><?xml version="1.0" encoding="utf-8"?>
<p:tagLst xmlns:a="http://schemas.openxmlformats.org/drawingml/2006/main" xmlns:r="http://schemas.openxmlformats.org/officeDocument/2006/relationships" xmlns:p="http://schemas.openxmlformats.org/presentationml/2006/main">
  <p:tag name="PA" val="v5.2.9"/>
</p:tagLst>
</file>

<file path=ppt/tags/tag45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PA" val="v5.2.9"/>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PA" val="v5.2.9"/>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PA" val="v5.2.9"/>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1939</Words>
  <Application>Microsoft Office PowerPoint</Application>
  <PresentationFormat>宽屏</PresentationFormat>
  <Paragraphs>233</Paragraphs>
  <Slides>24</Slides>
  <Notes>12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Gill Sans</vt:lpstr>
      <vt:lpstr>Montserrat</vt:lpstr>
      <vt:lpstr>Roboto Regular</vt:lpstr>
      <vt:lpstr>方正俊黑简体</vt:lpstr>
      <vt:lpstr>微软雅黑</vt:lpstr>
      <vt:lpstr>站酷快乐体 </vt:lpstr>
      <vt:lpstr>站酷快乐体2016修订版</vt:lpstr>
      <vt:lpstr>字魂100号-方方先锋体</vt:lpstr>
      <vt:lpstr>字魂59号-创粗黑</vt:lpstr>
      <vt:lpstr>Arial</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dc:description>www.51pptmoban.com</dc:description>
  <cp:lastModifiedBy>阳光 男孩</cp:lastModifiedBy>
  <cp:revision>126</cp:revision>
  <dcterms:created xsi:type="dcterms:W3CDTF">2019-06-19T02:08:00Z</dcterms:created>
  <dcterms:modified xsi:type="dcterms:W3CDTF">2020-04-01T13:34:02Z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